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Default Extension="png" ContentType="image/png"/>
  <Default Extension="jpg" ContentType="image/jpg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6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9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11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14.xml" ContentType="application/vnd.openxmlformats-officedocument.presentationml.slide+xml"/>
  <Override PartName="/ppt/notesSlides/notesSlide14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16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17.xml" ContentType="application/vnd.openxmlformats-officedocument.presentationml.notesSlide+xml"/>
  <Override PartName="/ppt/slides/slide18.xml" ContentType="application/vnd.openxmlformats-officedocument.presentationml.slide+xml"/>
  <Override PartName="/ppt/notesSlides/notesSlide18.xml" ContentType="application/vnd.openxmlformats-officedocument.presentationml.notesSlide+xml"/>
  <Override PartName="/ppt/slides/slide19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1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22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23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24.xml" ContentType="application/vnd.openxmlformats-officedocument.presentationml.slide+xml"/>
  <Override PartName="/ppt/notesSlides/notesSlide24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26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27.xml" ContentType="application/vnd.openxmlformats-officedocument.presentationml.slide+xml"/>
  <Override PartName="/ppt/notesSlides/notesSlide27.xml" ContentType="application/vnd.openxmlformats-officedocument.presentationml.notesSlide+xml"/>
  <Override PartName="/ppt/slides/slide28.xml" ContentType="application/vnd.openxmlformats-officedocument.presentationml.slide+xml"/>
  <Override PartName="/ppt/notesSlides/notesSlide28.xml" ContentType="application/vnd.openxmlformats-officedocument.presentationml.notesSlide+xml"/>
  <Override PartName="/ppt/slides/slide29.xml" ContentType="application/vnd.openxmlformats-officedocument.presentationml.slide+xml"/>
  <Override PartName="/ppt/notesSlides/notesSlide29.xml" ContentType="application/vnd.openxmlformats-officedocument.presentationml.notesSlide+xml"/>
  <Override PartName="/ppt/slides/slide30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31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2.xml" ContentType="application/vnd.openxmlformats-officedocument.presentationml.notesSlide+xml"/>
  <Override PartName="/ppt/slides/slide33.xml" ContentType="application/vnd.openxmlformats-officedocument.presentationml.slide+xml"/>
  <Override PartName="/ppt/notesSlides/notesSlide33.xml" ContentType="application/vnd.openxmlformats-officedocument.presentationml.notesSlide+xml"/>
  <Override PartName="/ppt/slides/slide34.xml" ContentType="application/vnd.openxmlformats-officedocument.presentationml.slide+xml"/>
  <Override PartName="/ppt/notesSlides/notesSlide34.xml" ContentType="application/vnd.openxmlformats-officedocument.presentationml.notesSlide+xml"/>
  <Override PartName="/ppt/slides/slide35.xml" ContentType="application/vnd.openxmlformats-officedocument.presentationml.slide+xml"/>
  <Override PartName="/ppt/notesSlides/notesSlide35.xml" ContentType="application/vnd.openxmlformats-officedocument.presentationml.notesSlide+xml"/>
  <Override PartName="/ppt/slides/slide36.xml" ContentType="application/vnd.openxmlformats-officedocument.presentationml.slide+xml"/>
  <Override PartName="/ppt/notesSlides/notesSlide36.xml" ContentType="application/vnd.openxmlformats-officedocument.presentationml.notesSlide+xml"/>
  <Override PartName="/ppt/slides/slide37.xml" ContentType="application/vnd.openxmlformats-officedocument.presentationml.slide+xml"/>
  <Override PartName="/ppt/notesSlides/notesSlide37.xml" ContentType="application/vnd.openxmlformats-officedocument.presentationml.notesSlide+xml"/>
  <Override PartName="/ppt/slides/slide38.xml" ContentType="application/vnd.openxmlformats-officedocument.presentationml.slide+xml"/>
  <Override PartName="/ppt/notesSlides/notesSlide38.xml" ContentType="application/vnd.openxmlformats-officedocument.presentationml.notesSlide+xml"/>
  <Override PartName="/ppt/slides/slide39.xml" ContentType="application/vnd.openxmlformats-officedocument.presentationml.slide+xml"/>
  <Override PartName="/ppt/notesSlides/notesSlide39.xml" ContentType="application/vnd.openxmlformats-officedocument.presentationml.notesSlide+xml"/>
  <Override PartName="/ppt/slides/slide40.xml" ContentType="application/vnd.openxmlformats-officedocument.presentationml.slide+xml"/>
  <Override PartName="/ppt/notesSlides/notesSlide40.xml" ContentType="application/vnd.openxmlformats-officedocument.presentationml.notesSlide+xml"/>
  <Override PartName="/ppt/slides/slide41.xml" ContentType="application/vnd.openxmlformats-officedocument.presentationml.slide+xml"/>
  <Override PartName="/ppt/notesSlides/notesSlide41.xml" ContentType="application/vnd.openxmlformats-officedocument.presentationml.notesSlide+xml"/>
  <Override PartName="/ppt/slides/slide42.xml" ContentType="application/vnd.openxmlformats-officedocument.presentationml.slide+xml"/>
  <Override PartName="/ppt/notesSlides/notesSlide42.xml" ContentType="application/vnd.openxmlformats-officedocument.presentationml.notesSlide+xml"/>
  <Override PartName="/ppt/slides/slide43.xml" ContentType="application/vnd.openxmlformats-officedocument.presentationml.slide+xml"/>
  <Override PartName="/ppt/notesSlides/notesSlide43.xml" ContentType="application/vnd.openxmlformats-officedocument.presentationml.notesSlide+xml"/>
  <Override PartName="/ppt/slides/slide44.xml" ContentType="application/vnd.openxmlformats-officedocument.presentationml.slide+xml"/>
  <Override PartName="/ppt/notesSlides/notesSlide44.xml" ContentType="application/vnd.openxmlformats-officedocument.presentationml.notesSlide+xml"/>
  <Override PartName="/ppt/slides/slide45.xml" ContentType="application/vnd.openxmlformats-officedocument.presentationml.slide+xml"/>
  <Override PartName="/ppt/notesSlides/notesSlide45.xml" ContentType="application/vnd.openxmlformats-officedocument.presentationml.notesSlide+xml"/>
  <Override PartName="/ppt/slides/slide46.xml" ContentType="application/vnd.openxmlformats-officedocument.presentationml.slide+xml"/>
  <Override PartName="/ppt/notesSlides/notesSlide46.xml" ContentType="application/vnd.openxmlformats-officedocument.presentationml.notesSlide+xml"/>
  <Override PartName="/ppt/slides/slide47.xml" ContentType="application/vnd.openxmlformats-officedocument.presentationml.slide+xml"/>
  <Override PartName="/ppt/notesSlides/notesSlide47.xml" ContentType="application/vnd.openxmlformats-officedocument.presentationml.notesSlide+xml"/>
  <Override PartName="/ppt/slides/slide48.xml" ContentType="application/vnd.openxmlformats-officedocument.presentationml.slide+xml"/>
  <Override PartName="/ppt/notesSlides/notesSlide48.xml" ContentType="application/vnd.openxmlformats-officedocument.presentationml.notesSlide+xml"/>
  <Override PartName="/ppt/slides/slide49.xml" ContentType="application/vnd.openxmlformats-officedocument.presentationml.slide+xml"/>
  <Override PartName="/ppt/notesSlides/notesSlide49.xml" ContentType="application/vnd.openxmlformats-officedocument.presentationml.notesSlide+xml"/>
  <Override PartName="/ppt/slides/slide50.xml" ContentType="application/vnd.openxmlformats-officedocument.presentationml.slide+xml"/>
  <Override PartName="/ppt/notesSlides/notesSlide50.xml" ContentType="application/vnd.openxmlformats-officedocument.presentationml.notesSlide+xml"/>
  <Override PartName="/ppt/slides/slide51.xml" ContentType="application/vnd.openxmlformats-officedocument.presentationml.slide+xml"/>
  <Override PartName="/ppt/notesSlides/notesSlide51.xml" ContentType="application/vnd.openxmlformats-officedocument.presentationml.notesSlide+xml"/>
  <Override PartName="/ppt/slides/slide52.xml" ContentType="application/vnd.openxmlformats-officedocument.presentationml.slide+xml"/>
  <Override PartName="/ppt/notesSlides/notesSlide52.xml" ContentType="application/vnd.openxmlformats-officedocument.presentationml.notesSlide+xml"/>
  <Override PartName="/ppt/slides/slide53.xml" ContentType="application/vnd.openxmlformats-officedocument.presentationml.slide+xml"/>
  <Override PartName="/ppt/notesSlides/notesSlide53.xml" ContentType="application/vnd.openxmlformats-officedocument.presentationml.notesSlide+xml"/>
  <Override PartName="/ppt/slides/slide54.xml" ContentType="application/vnd.openxmlformats-officedocument.presentationml.slide+xml"/>
  <Override PartName="/ppt/notesSlides/notesSlide54.xml" ContentType="application/vnd.openxmlformats-officedocument.presentationml.notesSlide+xml"/>
  <Override PartName="/ppt/slides/slide55.xml" ContentType="application/vnd.openxmlformats-officedocument.presentationml.slide+xml"/>
  <Override PartName="/ppt/notesSlides/notesSlide55.xml" ContentType="application/vnd.openxmlformats-officedocument.presentationml.notesSlide+xml"/>
  <Override PartName="/ppt/slides/slide56.xml" ContentType="application/vnd.openxmlformats-officedocument.presentationml.slide+xml"/>
  <Override PartName="/ppt/notesSlides/notesSlide56.xml" ContentType="application/vnd.openxmlformats-officedocument.presentationml.notes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</p:sldIdLst>
  <p:sldSz cx="10693400" cy="7556500"/>
  <p:notesSz cx="10693400" cy="75565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<Relationship Id="rId61" Type="http://schemas.openxmlformats.org/officeDocument/2006/relationships/slide" Target="slides/slide56.xml"/></Relationships>
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.xml"/></Relationships>
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0.xml"/></Relationships>
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1.xml"/></Relationships>
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2.xml"/></Relationships>
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3.xml"/></Relationships>
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4.xml"/></Relationships>
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5.xml"/></Relationships>
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6.xml"/></Relationships>
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7.xml"/></Relationships>
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8.xml"/></Relationships>
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9.xml"/></Relationships>
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.xml"/></Relationships>
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0.xml"/></Relationships>
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1.xml"/></Relationships>
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2.xml"/></Relationships>
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3.xml"/></Relationships>
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4.xml"/></Relationships>
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5.xml"/></Relationships>
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6.xml"/></Relationships>
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7.xml"/></Relationships>
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8.xml"/></Relationships>
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9.xml"/></Relationships>
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.xml"/></Relationships>
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0.xml"/></Relationships>
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1.xml"/></Relationships>
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2.xml"/></Relationships>
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3.xml"/></Relationships>
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4.xml"/></Relationships>
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5.xml"/></Relationships>
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6.xml"/></Relationships>
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7.xml"/></Relationships>
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8.xml"/></Relationships>
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9.xml"/></Relationships>
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.xml"/></Relationships>
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0.xml"/></Relationships>
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1.xml"/></Relationships>
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2.xml"/></Relationships>
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3.xml"/></Relationships>
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4.xml"/></Relationships>
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5.xml"/></Relationships>
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6.xml"/></Relationships>
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7.xml"/></Relationships>
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8.xml"/></Relationships>
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9.xml"/></Relationships>
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5.xml"/></Relationships>
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slide" Target="../slides/slide50.xml"/></Relationships>
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51.xml"/></Relationships>
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52.xml"/></Relationships>
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53.xml"/></Relationships>
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54.xml"/></Relationships>
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55.xml"/></Relationships>
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56.xml"/></Relationships>
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6.xml"/></Relationships>
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7.xml"/></Relationships>
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8.xml"/></Relationships>
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9.xml"/></Relationships>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2515"/>
            <a:ext cx="9089390" cy="15868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1640"/>
            <a:ext cx="7485379" cy="18891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150" b="0" i="1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150" b="0" i="1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534670" y="1737995"/>
            <a:ext cx="4651629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584138" y="2094023"/>
            <a:ext cx="3110229" cy="42240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150" b="0" i="1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705648" y="1681276"/>
            <a:ext cx="5514340" cy="69215"/>
          </a:xfrm>
          <a:custGeom>
            <a:avLst/>
            <a:gdLst/>
            <a:ahLst/>
            <a:cxnLst/>
            <a:rect l="l" t="t" r="r" b="b"/>
            <a:pathLst>
              <a:path w="5514340" h="69214">
                <a:moveTo>
                  <a:pt x="0" y="69024"/>
                </a:moveTo>
                <a:lnTo>
                  <a:pt x="5514111" y="69024"/>
                </a:lnTo>
                <a:lnTo>
                  <a:pt x="5514111" y="0"/>
                </a:lnTo>
                <a:lnTo>
                  <a:pt x="0" y="0"/>
                </a:lnTo>
                <a:lnTo>
                  <a:pt x="0" y="69024"/>
                </a:lnTo>
                <a:close/>
              </a:path>
            </a:pathLst>
          </a:custGeom>
          <a:solidFill>
            <a:srgbClr val="B835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k object 17"/>
          <p:cNvSpPr/>
          <p:nvPr/>
        </p:nvSpPr>
        <p:spPr>
          <a:xfrm>
            <a:off x="8895689" y="425805"/>
            <a:ext cx="872464" cy="11108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bk object 18"/>
          <p:cNvSpPr/>
          <p:nvPr/>
        </p:nvSpPr>
        <p:spPr>
          <a:xfrm>
            <a:off x="7285393" y="1620926"/>
            <a:ext cx="2612923" cy="1821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bk object 19"/>
          <p:cNvSpPr/>
          <p:nvPr/>
        </p:nvSpPr>
        <p:spPr>
          <a:xfrm>
            <a:off x="916978" y="1597469"/>
            <a:ext cx="742657" cy="2119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6.xml"/><Relationship Id="rId5" Type="http://schemas.openxmlformats.org/officeDocument/2006/relationships/slideLayout" Target="../slideLayouts/slideLayout7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8" Type="http://schemas.openxmlformats.org/officeDocument/2006/relationships/image" Target="../media/image2.png"/><Relationship Id="rId9" Type="http://schemas.openxmlformats.org/officeDocument/2006/relationships/image" Target="../media/image3.jpg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705646" y="1681279"/>
            <a:ext cx="5514340" cy="69215"/>
          </a:xfrm>
          <a:custGeom>
            <a:avLst/>
            <a:gdLst/>
            <a:ahLst/>
            <a:cxnLst/>
            <a:rect l="l" t="t" r="r" b="b"/>
            <a:pathLst>
              <a:path w="5514340" h="69214">
                <a:moveTo>
                  <a:pt x="0" y="0"/>
                </a:moveTo>
                <a:lnTo>
                  <a:pt x="5514117" y="0"/>
                </a:lnTo>
                <a:lnTo>
                  <a:pt x="5514117" y="69019"/>
                </a:lnTo>
                <a:lnTo>
                  <a:pt x="0" y="69019"/>
                </a:lnTo>
                <a:lnTo>
                  <a:pt x="0" y="0"/>
                </a:lnTo>
                <a:close/>
              </a:path>
            </a:pathLst>
          </a:custGeom>
          <a:solidFill>
            <a:srgbClr val="B9330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k object 17"/>
          <p:cNvSpPr/>
          <p:nvPr/>
        </p:nvSpPr>
        <p:spPr>
          <a:xfrm>
            <a:off x="8895688" y="425796"/>
            <a:ext cx="872465" cy="11108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bk object 18"/>
          <p:cNvSpPr/>
          <p:nvPr/>
        </p:nvSpPr>
        <p:spPr>
          <a:xfrm>
            <a:off x="7285390" y="1620932"/>
            <a:ext cx="2612926" cy="18208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bk object 19"/>
          <p:cNvSpPr/>
          <p:nvPr/>
        </p:nvSpPr>
        <p:spPr>
          <a:xfrm>
            <a:off x="916977" y="1597472"/>
            <a:ext cx="742663" cy="21198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14361" y="347988"/>
            <a:ext cx="8664676" cy="11823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150" b="0" i="1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14361" y="1965042"/>
            <a:ext cx="8664676" cy="51041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635756" y="7027545"/>
            <a:ext cx="3421887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534670" y="7027545"/>
            <a:ext cx="2459482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7699248" y="7027545"/>
            <a:ext cx="2459482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jpg"/><Relationship Id="rId6" Type="http://schemas.openxmlformats.org/officeDocument/2006/relationships/image" Target="../media/image11.png"/><Relationship Id="rId7" Type="http://schemas.openxmlformats.org/officeDocument/2006/relationships/image" Target="../media/image12.jp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jpg"/><Relationship Id="rId13" Type="http://schemas.openxmlformats.org/officeDocument/2006/relationships/image" Target="../media/image18.png"/><Relationship Id="rId14" Type="http://schemas.openxmlformats.org/officeDocument/2006/relationships/image" Target="../media/image19.png"/><Relationship Id="rId15" Type="http://schemas.openxmlformats.org/officeDocument/2006/relationships/image" Target="../media/image20.png"/><Relationship Id="rId16" Type="http://schemas.openxmlformats.org/officeDocument/2006/relationships/image" Target="../media/image21.jpg"/><Relationship Id="rId17" Type="http://schemas.openxmlformats.org/officeDocument/2006/relationships/image" Target="../media/image22.png"/><Relationship Id="rId18" Type="http://schemas.openxmlformats.org/officeDocument/2006/relationships/image" Target="../media/image23.png"/><Relationship Id="rId19" Type="http://schemas.openxmlformats.org/officeDocument/2006/relationships/image" Target="../media/image24.png"/><Relationship Id="rId20" Type="http://schemas.openxmlformats.org/officeDocument/2006/relationships/notesSlide" Target="../notesSlides/notesSlide1.xml"/><Relationship Id="rId21" Type="http://schemas.openxmlformats.org/officeDocument/2006/relationships/slide" Target="slide1.xml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png"/><Relationship Id="rId3" Type="http://schemas.openxmlformats.org/officeDocument/2006/relationships/image" Target="../media/image117.jpg"/><Relationship Id="rId4" Type="http://schemas.openxmlformats.org/officeDocument/2006/relationships/notesSlide" Target="../notesSlides/notesSlide10.xml"/><Relationship Id="rId5" Type="http://schemas.openxmlformats.org/officeDocument/2006/relationships/slide" Target="slide10.xml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png"/><Relationship Id="rId3" Type="http://schemas.openxmlformats.org/officeDocument/2006/relationships/image" Target="../media/image119.jpg"/><Relationship Id="rId4" Type="http://schemas.openxmlformats.org/officeDocument/2006/relationships/notesSlide" Target="../notesSlides/notesSlide11.xml"/><Relationship Id="rId5" Type="http://schemas.openxmlformats.org/officeDocument/2006/relationships/slide" Target="slide11.xml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jpg"/><Relationship Id="rId3" Type="http://schemas.openxmlformats.org/officeDocument/2006/relationships/image" Target="../media/image121.jpg"/><Relationship Id="rId4" Type="http://schemas.openxmlformats.org/officeDocument/2006/relationships/notesSlide" Target="../notesSlides/notesSlide12.xml"/><Relationship Id="rId5" Type="http://schemas.openxmlformats.org/officeDocument/2006/relationships/slide" Target="slide12.xml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2.jpg"/><Relationship Id="rId3" Type="http://schemas.openxmlformats.org/officeDocument/2006/relationships/image" Target="../media/image123.jpg"/><Relationship Id="rId4" Type="http://schemas.openxmlformats.org/officeDocument/2006/relationships/notesSlide" Target="../notesSlides/notesSlide13.xml"/><Relationship Id="rId5" Type="http://schemas.openxmlformats.org/officeDocument/2006/relationships/slide" Target="slide13.xml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jpg"/><Relationship Id="rId3" Type="http://schemas.openxmlformats.org/officeDocument/2006/relationships/notesSlide" Target="../notesSlides/notesSlide14.xml"/><Relationship Id="rId4" Type="http://schemas.openxmlformats.org/officeDocument/2006/relationships/slide" Target="slide14.xml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5.jpg"/><Relationship Id="rId3" Type="http://schemas.openxmlformats.org/officeDocument/2006/relationships/notesSlide" Target="../notesSlides/notesSlide15.xml"/><Relationship Id="rId4" Type="http://schemas.openxmlformats.org/officeDocument/2006/relationships/slide" Target="slide15.xml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slide" Target="slide16.xml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png"/><Relationship Id="rId3" Type="http://schemas.openxmlformats.org/officeDocument/2006/relationships/image" Target="../media/image127.png"/><Relationship Id="rId4" Type="http://schemas.openxmlformats.org/officeDocument/2006/relationships/image" Target="../media/image128.jpg"/><Relationship Id="rId5" Type="http://schemas.openxmlformats.org/officeDocument/2006/relationships/image" Target="../media/image129.jpg"/><Relationship Id="rId6" Type="http://schemas.openxmlformats.org/officeDocument/2006/relationships/image" Target="../media/image130.png"/><Relationship Id="rId7" Type="http://schemas.openxmlformats.org/officeDocument/2006/relationships/image" Target="../media/image131.png"/><Relationship Id="rId8" Type="http://schemas.openxmlformats.org/officeDocument/2006/relationships/notesSlide" Target="../notesSlides/notesSlide17.xml"/><Relationship Id="rId9" Type="http://schemas.openxmlformats.org/officeDocument/2006/relationships/slide" Target="slide17.xml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2.jpg"/><Relationship Id="rId3" Type="http://schemas.openxmlformats.org/officeDocument/2006/relationships/notesSlide" Target="../notesSlides/notesSlide18.xml"/><Relationship Id="rId4" Type="http://schemas.openxmlformats.org/officeDocument/2006/relationships/slide" Target="slide18.xml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3.jpg"/><Relationship Id="rId3" Type="http://schemas.openxmlformats.org/officeDocument/2006/relationships/image" Target="../media/image134.jpg"/><Relationship Id="rId4" Type="http://schemas.openxmlformats.org/officeDocument/2006/relationships/notesSlide" Target="../notesSlides/notesSlide19.xml"/><Relationship Id="rId5" Type="http://schemas.openxmlformats.org/officeDocument/2006/relationships/slide" Target="slide19.xml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jpg"/><Relationship Id="rId5" Type="http://schemas.openxmlformats.org/officeDocument/2006/relationships/image" Target="../media/image28.jpg"/><Relationship Id="rId6" Type="http://schemas.openxmlformats.org/officeDocument/2006/relationships/notesSlide" Target="../notesSlides/notesSlide2.xml"/><Relationship Id="rId7" Type="http://schemas.openxmlformats.org/officeDocument/2006/relationships/slide" Target="slide2.xml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5.jpg"/><Relationship Id="rId3" Type="http://schemas.openxmlformats.org/officeDocument/2006/relationships/notesSlide" Target="../notesSlides/notesSlide20.xml"/><Relationship Id="rId4" Type="http://schemas.openxmlformats.org/officeDocument/2006/relationships/slide" Target="slide20.xml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6.jpg"/><Relationship Id="rId3" Type="http://schemas.openxmlformats.org/officeDocument/2006/relationships/notesSlide" Target="../notesSlides/notesSlide21.xml"/><Relationship Id="rId4" Type="http://schemas.openxmlformats.org/officeDocument/2006/relationships/slide" Target="slide21.xml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7.jpg"/><Relationship Id="rId3" Type="http://schemas.openxmlformats.org/officeDocument/2006/relationships/image" Target="../media/image138.jpg"/><Relationship Id="rId4" Type="http://schemas.openxmlformats.org/officeDocument/2006/relationships/notesSlide" Target="../notesSlides/notesSlide22.xml"/><Relationship Id="rId5" Type="http://schemas.openxmlformats.org/officeDocument/2006/relationships/slide" Target="slide22.xml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9.jpg"/><Relationship Id="rId3" Type="http://schemas.openxmlformats.org/officeDocument/2006/relationships/notesSlide" Target="../notesSlides/notesSlide23.xml"/><Relationship Id="rId4" Type="http://schemas.openxmlformats.org/officeDocument/2006/relationships/slide" Target="slide23.xml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slide" Target="slide24.xml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0.png"/><Relationship Id="rId3" Type="http://schemas.openxmlformats.org/officeDocument/2006/relationships/image" Target="../media/image141.jpg"/><Relationship Id="rId4" Type="http://schemas.openxmlformats.org/officeDocument/2006/relationships/notesSlide" Target="../notesSlides/notesSlide25.xml"/><Relationship Id="rId5" Type="http://schemas.openxmlformats.org/officeDocument/2006/relationships/slide" Target="slide25.xml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2.jpg"/><Relationship Id="rId3" Type="http://schemas.openxmlformats.org/officeDocument/2006/relationships/notesSlide" Target="../notesSlides/notesSlide26.xml"/><Relationship Id="rId4" Type="http://schemas.openxmlformats.org/officeDocument/2006/relationships/slide" Target="slide26.xml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3.jpg"/><Relationship Id="rId3" Type="http://schemas.openxmlformats.org/officeDocument/2006/relationships/notesSlide" Target="../notesSlides/notesSlide27.xml"/><Relationship Id="rId4" Type="http://schemas.openxmlformats.org/officeDocument/2006/relationships/slide" Target="slide27.xml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4.jpg"/><Relationship Id="rId3" Type="http://schemas.openxmlformats.org/officeDocument/2006/relationships/notesSlide" Target="../notesSlides/notesSlide28.xml"/><Relationship Id="rId4" Type="http://schemas.openxmlformats.org/officeDocument/2006/relationships/slide" Target="slide28.xml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5.jpg"/><Relationship Id="rId3" Type="http://schemas.openxmlformats.org/officeDocument/2006/relationships/image" Target="../media/image146.jpg"/><Relationship Id="rId4" Type="http://schemas.openxmlformats.org/officeDocument/2006/relationships/notesSlide" Target="../notesSlides/notesSlide29.xml"/><Relationship Id="rId5" Type="http://schemas.openxmlformats.org/officeDocument/2006/relationships/slide" Target="slide29.xml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image" Target="../media/image31.jpg"/><Relationship Id="rId5" Type="http://schemas.openxmlformats.org/officeDocument/2006/relationships/image" Target="../media/image32.jpg"/><Relationship Id="rId6" Type="http://schemas.openxmlformats.org/officeDocument/2006/relationships/notesSlide" Target="../notesSlides/notesSlide3.xml"/><Relationship Id="rId7" Type="http://schemas.openxmlformats.org/officeDocument/2006/relationships/slide" Target="slide3.xml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7.jpg"/><Relationship Id="rId3" Type="http://schemas.openxmlformats.org/officeDocument/2006/relationships/image" Target="../media/image148.jpg"/><Relationship Id="rId4" Type="http://schemas.openxmlformats.org/officeDocument/2006/relationships/notesSlide" Target="../notesSlides/notesSlide30.xml"/><Relationship Id="rId5" Type="http://schemas.openxmlformats.org/officeDocument/2006/relationships/slide" Target="slide30.xml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9.jpg"/><Relationship Id="rId3" Type="http://schemas.openxmlformats.org/officeDocument/2006/relationships/notesSlide" Target="../notesSlides/notesSlide31.xml"/><Relationship Id="rId4" Type="http://schemas.openxmlformats.org/officeDocument/2006/relationships/slide" Target="slide31.xml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0.jpg"/><Relationship Id="rId3" Type="http://schemas.openxmlformats.org/officeDocument/2006/relationships/image" Target="../media/image151.jpg"/><Relationship Id="rId4" Type="http://schemas.openxmlformats.org/officeDocument/2006/relationships/notesSlide" Target="../notesSlides/notesSlide32.xml"/><Relationship Id="rId5" Type="http://schemas.openxmlformats.org/officeDocument/2006/relationships/slide" Target="slide32.xml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2.jpg"/><Relationship Id="rId3" Type="http://schemas.openxmlformats.org/officeDocument/2006/relationships/notesSlide" Target="../notesSlides/notesSlide33.xml"/><Relationship Id="rId4" Type="http://schemas.openxmlformats.org/officeDocument/2006/relationships/slide" Target="slide33.xml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3.jpg"/><Relationship Id="rId3" Type="http://schemas.openxmlformats.org/officeDocument/2006/relationships/notesSlide" Target="../notesSlides/notesSlide34.xml"/><Relationship Id="rId4" Type="http://schemas.openxmlformats.org/officeDocument/2006/relationships/slide" Target="slide34.xml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4.jpg"/><Relationship Id="rId3" Type="http://schemas.openxmlformats.org/officeDocument/2006/relationships/notesSlide" Target="../notesSlides/notesSlide35.xml"/><Relationship Id="rId4" Type="http://schemas.openxmlformats.org/officeDocument/2006/relationships/slide" Target="slide35.xml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slide" Target="slide36.xml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slide" Target="slide37.xml"/></Relationships>
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5.jpg"/><Relationship Id="rId3" Type="http://schemas.openxmlformats.org/officeDocument/2006/relationships/notesSlide" Target="../notesSlides/notesSlide38.xml"/><Relationship Id="rId4" Type="http://schemas.openxmlformats.org/officeDocument/2006/relationships/slide" Target="slide38.xml"/></Relationships>
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6.png"/><Relationship Id="rId3" Type="http://schemas.openxmlformats.org/officeDocument/2006/relationships/image" Target="../media/image157.png"/><Relationship Id="rId4" Type="http://schemas.openxmlformats.org/officeDocument/2006/relationships/image" Target="../media/image158.png"/><Relationship Id="rId5" Type="http://schemas.openxmlformats.org/officeDocument/2006/relationships/notesSlide" Target="../notesSlides/notesSlide39.xml"/><Relationship Id="rId6" Type="http://schemas.openxmlformats.org/officeDocument/2006/relationships/slide" Target="slide39.xml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image" Target="../media/image35.jpg"/><Relationship Id="rId5" Type="http://schemas.openxmlformats.org/officeDocument/2006/relationships/image" Target="../media/image36.jpg"/><Relationship Id="rId6" Type="http://schemas.openxmlformats.org/officeDocument/2006/relationships/notesSlide" Target="../notesSlides/notesSlide4.xml"/><Relationship Id="rId7" Type="http://schemas.openxmlformats.org/officeDocument/2006/relationships/slide" Target="slide4.xml"/></Relationships>
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9.png"/><Relationship Id="rId3" Type="http://schemas.openxmlformats.org/officeDocument/2006/relationships/image" Target="../media/image160.png"/><Relationship Id="rId4" Type="http://schemas.openxmlformats.org/officeDocument/2006/relationships/image" Target="../media/image161.png"/><Relationship Id="rId5" Type="http://schemas.openxmlformats.org/officeDocument/2006/relationships/image" Target="../media/image162.png"/><Relationship Id="rId6" Type="http://schemas.openxmlformats.org/officeDocument/2006/relationships/image" Target="../media/image163.png"/><Relationship Id="rId7" Type="http://schemas.openxmlformats.org/officeDocument/2006/relationships/image" Target="../media/image164.png"/><Relationship Id="rId8" Type="http://schemas.openxmlformats.org/officeDocument/2006/relationships/image" Target="../media/image165.png"/><Relationship Id="rId9" Type="http://schemas.openxmlformats.org/officeDocument/2006/relationships/image" Target="../media/image166.png"/><Relationship Id="rId10" Type="http://schemas.openxmlformats.org/officeDocument/2006/relationships/image" Target="../media/image167.png"/><Relationship Id="rId11" Type="http://schemas.openxmlformats.org/officeDocument/2006/relationships/image" Target="../media/image168.png"/><Relationship Id="rId12" Type="http://schemas.openxmlformats.org/officeDocument/2006/relationships/image" Target="../media/image169.png"/><Relationship Id="rId13" Type="http://schemas.openxmlformats.org/officeDocument/2006/relationships/image" Target="../media/image170.png"/><Relationship Id="rId14" Type="http://schemas.openxmlformats.org/officeDocument/2006/relationships/image" Target="../media/image171.png"/><Relationship Id="rId15" Type="http://schemas.openxmlformats.org/officeDocument/2006/relationships/image" Target="../media/image172.png"/><Relationship Id="rId16" Type="http://schemas.openxmlformats.org/officeDocument/2006/relationships/image" Target="../media/image173.png"/><Relationship Id="rId17" Type="http://schemas.openxmlformats.org/officeDocument/2006/relationships/image" Target="../media/image174.png"/><Relationship Id="rId18" Type="http://schemas.openxmlformats.org/officeDocument/2006/relationships/image" Target="../media/image175.png"/><Relationship Id="rId19" Type="http://schemas.openxmlformats.org/officeDocument/2006/relationships/image" Target="../media/image176.png"/><Relationship Id="rId20" Type="http://schemas.openxmlformats.org/officeDocument/2006/relationships/image" Target="../media/image177.png"/><Relationship Id="rId21" Type="http://schemas.openxmlformats.org/officeDocument/2006/relationships/image" Target="../media/image178.png"/><Relationship Id="rId22" Type="http://schemas.openxmlformats.org/officeDocument/2006/relationships/image" Target="../media/image179.png"/><Relationship Id="rId23" Type="http://schemas.openxmlformats.org/officeDocument/2006/relationships/image" Target="../media/image180.png"/><Relationship Id="rId24" Type="http://schemas.openxmlformats.org/officeDocument/2006/relationships/image" Target="../media/image181.png"/><Relationship Id="rId25" Type="http://schemas.openxmlformats.org/officeDocument/2006/relationships/image" Target="../media/image182.png"/><Relationship Id="rId26" Type="http://schemas.openxmlformats.org/officeDocument/2006/relationships/image" Target="../media/image183.png"/><Relationship Id="rId27" Type="http://schemas.openxmlformats.org/officeDocument/2006/relationships/image" Target="../media/image184.png"/><Relationship Id="rId28" Type="http://schemas.openxmlformats.org/officeDocument/2006/relationships/image" Target="../media/image185.png"/><Relationship Id="rId29" Type="http://schemas.openxmlformats.org/officeDocument/2006/relationships/image" Target="../media/image186.jpg"/><Relationship Id="rId30" Type="http://schemas.openxmlformats.org/officeDocument/2006/relationships/notesSlide" Target="../notesSlides/notesSlide40.xml"/><Relationship Id="rId31" Type="http://schemas.openxmlformats.org/officeDocument/2006/relationships/slide" Target="slide40.xml"/></Relationships>
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7.jpg"/><Relationship Id="rId3" Type="http://schemas.openxmlformats.org/officeDocument/2006/relationships/notesSlide" Target="../notesSlides/notesSlide41.xml"/><Relationship Id="rId4" Type="http://schemas.openxmlformats.org/officeDocument/2006/relationships/slide" Target="slide41.xml"/></Relationships>
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8.jpg"/><Relationship Id="rId3" Type="http://schemas.openxmlformats.org/officeDocument/2006/relationships/image" Target="../media/image189.jpg"/><Relationship Id="rId4" Type="http://schemas.openxmlformats.org/officeDocument/2006/relationships/notesSlide" Target="../notesSlides/notesSlide42.xml"/><Relationship Id="rId5" Type="http://schemas.openxmlformats.org/officeDocument/2006/relationships/slide" Target="slide42.xml"/></Relationships>
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0.png"/><Relationship Id="rId3" Type="http://schemas.openxmlformats.org/officeDocument/2006/relationships/notesSlide" Target="../notesSlides/notesSlide43.xml"/><Relationship Id="rId4" Type="http://schemas.openxmlformats.org/officeDocument/2006/relationships/slide" Target="slide43.xml"/></Relationships>
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1.png"/><Relationship Id="rId3" Type="http://schemas.openxmlformats.org/officeDocument/2006/relationships/image" Target="../media/image192.png"/><Relationship Id="rId4" Type="http://schemas.openxmlformats.org/officeDocument/2006/relationships/image" Target="../media/image193.png"/><Relationship Id="rId5" Type="http://schemas.openxmlformats.org/officeDocument/2006/relationships/image" Target="../media/image194.png"/><Relationship Id="rId6" Type="http://schemas.openxmlformats.org/officeDocument/2006/relationships/image" Target="../media/image195.png"/><Relationship Id="rId7" Type="http://schemas.openxmlformats.org/officeDocument/2006/relationships/image" Target="../media/image196.png"/><Relationship Id="rId8" Type="http://schemas.openxmlformats.org/officeDocument/2006/relationships/image" Target="../media/image197.png"/><Relationship Id="rId9" Type="http://schemas.openxmlformats.org/officeDocument/2006/relationships/image" Target="../media/image198.png"/><Relationship Id="rId10" Type="http://schemas.openxmlformats.org/officeDocument/2006/relationships/notesSlide" Target="../notesSlides/notesSlide44.xml"/><Relationship Id="rId11" Type="http://schemas.openxmlformats.org/officeDocument/2006/relationships/slide" Target="slide44.xml"/></Relationships>
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9.png"/><Relationship Id="rId3" Type="http://schemas.openxmlformats.org/officeDocument/2006/relationships/image" Target="../media/image200.png"/><Relationship Id="rId4" Type="http://schemas.openxmlformats.org/officeDocument/2006/relationships/image" Target="../media/image201.png"/><Relationship Id="rId5" Type="http://schemas.openxmlformats.org/officeDocument/2006/relationships/image" Target="../media/image202.png"/><Relationship Id="rId6" Type="http://schemas.openxmlformats.org/officeDocument/2006/relationships/image" Target="../media/image203.png"/><Relationship Id="rId7" Type="http://schemas.openxmlformats.org/officeDocument/2006/relationships/image" Target="../media/image204.png"/><Relationship Id="rId8" Type="http://schemas.openxmlformats.org/officeDocument/2006/relationships/image" Target="../media/image205.png"/><Relationship Id="rId9" Type="http://schemas.openxmlformats.org/officeDocument/2006/relationships/image" Target="../media/image206.png"/><Relationship Id="rId10" Type="http://schemas.openxmlformats.org/officeDocument/2006/relationships/image" Target="../media/image207.png"/><Relationship Id="rId11" Type="http://schemas.openxmlformats.org/officeDocument/2006/relationships/image" Target="../media/image208.png"/><Relationship Id="rId12" Type="http://schemas.openxmlformats.org/officeDocument/2006/relationships/image" Target="../media/image209.jpg"/><Relationship Id="rId13" Type="http://schemas.openxmlformats.org/officeDocument/2006/relationships/image" Target="../media/image210.png"/><Relationship Id="rId14" Type="http://schemas.openxmlformats.org/officeDocument/2006/relationships/image" Target="../media/image211.jpg"/><Relationship Id="rId15" Type="http://schemas.openxmlformats.org/officeDocument/2006/relationships/image" Target="../media/image212.png"/><Relationship Id="rId16" Type="http://schemas.openxmlformats.org/officeDocument/2006/relationships/image" Target="../media/image213.png"/><Relationship Id="rId17" Type="http://schemas.openxmlformats.org/officeDocument/2006/relationships/image" Target="../media/image214.jpg"/><Relationship Id="rId18" Type="http://schemas.openxmlformats.org/officeDocument/2006/relationships/image" Target="../media/image215.png"/><Relationship Id="rId19" Type="http://schemas.openxmlformats.org/officeDocument/2006/relationships/image" Target="../media/image216.png"/><Relationship Id="rId20" Type="http://schemas.openxmlformats.org/officeDocument/2006/relationships/image" Target="../media/image217.png"/><Relationship Id="rId21" Type="http://schemas.openxmlformats.org/officeDocument/2006/relationships/image" Target="../media/image218.png"/><Relationship Id="rId22" Type="http://schemas.openxmlformats.org/officeDocument/2006/relationships/notesSlide" Target="../notesSlides/notesSlide45.xml"/><Relationship Id="rId23" Type="http://schemas.openxmlformats.org/officeDocument/2006/relationships/slide" Target="slide45.xml"/></Relationships>
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9.png"/><Relationship Id="rId3" Type="http://schemas.openxmlformats.org/officeDocument/2006/relationships/image" Target="../media/image220.png"/><Relationship Id="rId4" Type="http://schemas.openxmlformats.org/officeDocument/2006/relationships/image" Target="../media/image221.png"/><Relationship Id="rId5" Type="http://schemas.openxmlformats.org/officeDocument/2006/relationships/image" Target="../media/image222.png"/><Relationship Id="rId6" Type="http://schemas.openxmlformats.org/officeDocument/2006/relationships/image" Target="../media/image223.png"/><Relationship Id="rId7" Type="http://schemas.openxmlformats.org/officeDocument/2006/relationships/image" Target="../media/image224.png"/><Relationship Id="rId8" Type="http://schemas.openxmlformats.org/officeDocument/2006/relationships/image" Target="../media/image225.png"/><Relationship Id="rId9" Type="http://schemas.openxmlformats.org/officeDocument/2006/relationships/image" Target="../media/image226.png"/><Relationship Id="rId10" Type="http://schemas.openxmlformats.org/officeDocument/2006/relationships/image" Target="../media/image227.png"/><Relationship Id="rId11" Type="http://schemas.openxmlformats.org/officeDocument/2006/relationships/image" Target="../media/image228.png"/><Relationship Id="rId12" Type="http://schemas.openxmlformats.org/officeDocument/2006/relationships/image" Target="../media/image229.png"/><Relationship Id="rId13" Type="http://schemas.openxmlformats.org/officeDocument/2006/relationships/image" Target="../media/image230.png"/><Relationship Id="rId14" Type="http://schemas.openxmlformats.org/officeDocument/2006/relationships/image" Target="../media/image231.png"/><Relationship Id="rId15" Type="http://schemas.openxmlformats.org/officeDocument/2006/relationships/image" Target="../media/image232.png"/><Relationship Id="rId16" Type="http://schemas.openxmlformats.org/officeDocument/2006/relationships/image" Target="../media/image233.png"/><Relationship Id="rId17" Type="http://schemas.openxmlformats.org/officeDocument/2006/relationships/image" Target="../media/image234.png"/><Relationship Id="rId18" Type="http://schemas.openxmlformats.org/officeDocument/2006/relationships/image" Target="../media/image235.png"/><Relationship Id="rId19" Type="http://schemas.openxmlformats.org/officeDocument/2006/relationships/image" Target="../media/image236.png"/><Relationship Id="rId20" Type="http://schemas.openxmlformats.org/officeDocument/2006/relationships/notesSlide" Target="../notesSlides/notesSlide46.xml"/><Relationship Id="rId21" Type="http://schemas.openxmlformats.org/officeDocument/2006/relationships/slide" Target="slide46.xml"/></Relationships>
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7.png"/><Relationship Id="rId3" Type="http://schemas.openxmlformats.org/officeDocument/2006/relationships/image" Target="../media/image238.png"/><Relationship Id="rId4" Type="http://schemas.openxmlformats.org/officeDocument/2006/relationships/image" Target="../media/image239.png"/><Relationship Id="rId5" Type="http://schemas.openxmlformats.org/officeDocument/2006/relationships/image" Target="../media/image240.png"/><Relationship Id="rId6" Type="http://schemas.openxmlformats.org/officeDocument/2006/relationships/image" Target="../media/image241.png"/><Relationship Id="rId7" Type="http://schemas.openxmlformats.org/officeDocument/2006/relationships/image" Target="../media/image242.png"/><Relationship Id="rId8" Type="http://schemas.openxmlformats.org/officeDocument/2006/relationships/notesSlide" Target="../notesSlides/notesSlide47.xml"/><Relationship Id="rId9" Type="http://schemas.openxmlformats.org/officeDocument/2006/relationships/slide" Target="slide47.xml"/></Relationships>
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3.jpg"/><Relationship Id="rId3" Type="http://schemas.openxmlformats.org/officeDocument/2006/relationships/notesSlide" Target="../notesSlides/notesSlide48.xml"/><Relationship Id="rId4" Type="http://schemas.openxmlformats.org/officeDocument/2006/relationships/slide" Target="slide48.xml"/></Relationships>
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4.jpg"/><Relationship Id="rId3" Type="http://schemas.openxmlformats.org/officeDocument/2006/relationships/notesSlide" Target="../notesSlides/notesSlide49.xml"/><Relationship Id="rId4" Type="http://schemas.openxmlformats.org/officeDocument/2006/relationships/slide" Target="slide49.xml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image" Target="../media/image44.png"/><Relationship Id="rId10" Type="http://schemas.openxmlformats.org/officeDocument/2006/relationships/image" Target="../media/image45.png"/><Relationship Id="rId11" Type="http://schemas.openxmlformats.org/officeDocument/2006/relationships/image" Target="../media/image46.png"/><Relationship Id="rId12" Type="http://schemas.openxmlformats.org/officeDocument/2006/relationships/image" Target="../media/image47.png"/><Relationship Id="rId13" Type="http://schemas.openxmlformats.org/officeDocument/2006/relationships/image" Target="../media/image48.png"/><Relationship Id="rId14" Type="http://schemas.openxmlformats.org/officeDocument/2006/relationships/image" Target="../media/image49.jpg"/><Relationship Id="rId15" Type="http://schemas.openxmlformats.org/officeDocument/2006/relationships/image" Target="../media/image50.jpg"/><Relationship Id="rId16" Type="http://schemas.openxmlformats.org/officeDocument/2006/relationships/image" Target="../media/image51.png"/><Relationship Id="rId17" Type="http://schemas.openxmlformats.org/officeDocument/2006/relationships/image" Target="../media/image52.png"/><Relationship Id="rId18" Type="http://schemas.openxmlformats.org/officeDocument/2006/relationships/image" Target="../media/image53.png"/><Relationship Id="rId19" Type="http://schemas.openxmlformats.org/officeDocument/2006/relationships/image" Target="../media/image54.png"/><Relationship Id="rId20" Type="http://schemas.openxmlformats.org/officeDocument/2006/relationships/image" Target="../media/image55.png"/><Relationship Id="rId21" Type="http://schemas.openxmlformats.org/officeDocument/2006/relationships/image" Target="../media/image56.png"/><Relationship Id="rId22" Type="http://schemas.openxmlformats.org/officeDocument/2006/relationships/image" Target="../media/image57.png"/><Relationship Id="rId23" Type="http://schemas.openxmlformats.org/officeDocument/2006/relationships/image" Target="../media/image58.png"/><Relationship Id="rId24" Type="http://schemas.openxmlformats.org/officeDocument/2006/relationships/image" Target="../media/image59.png"/><Relationship Id="rId25" Type="http://schemas.openxmlformats.org/officeDocument/2006/relationships/image" Target="../media/image60.png"/><Relationship Id="rId26" Type="http://schemas.openxmlformats.org/officeDocument/2006/relationships/image" Target="../media/image61.png"/><Relationship Id="rId27" Type="http://schemas.openxmlformats.org/officeDocument/2006/relationships/image" Target="../media/image62.png"/><Relationship Id="rId28" Type="http://schemas.openxmlformats.org/officeDocument/2006/relationships/image" Target="../media/image63.png"/><Relationship Id="rId29" Type="http://schemas.openxmlformats.org/officeDocument/2006/relationships/image" Target="../media/image64.png"/><Relationship Id="rId30" Type="http://schemas.openxmlformats.org/officeDocument/2006/relationships/image" Target="../media/image65.png"/><Relationship Id="rId31" Type="http://schemas.openxmlformats.org/officeDocument/2006/relationships/image" Target="../media/image66.png"/><Relationship Id="rId32" Type="http://schemas.openxmlformats.org/officeDocument/2006/relationships/image" Target="../media/image67.png"/><Relationship Id="rId33" Type="http://schemas.openxmlformats.org/officeDocument/2006/relationships/image" Target="../media/image68.png"/><Relationship Id="rId34" Type="http://schemas.openxmlformats.org/officeDocument/2006/relationships/image" Target="../media/image69.png"/><Relationship Id="rId35" Type="http://schemas.openxmlformats.org/officeDocument/2006/relationships/image" Target="../media/image70.png"/><Relationship Id="rId36" Type="http://schemas.openxmlformats.org/officeDocument/2006/relationships/image" Target="../media/image71.png"/><Relationship Id="rId37" Type="http://schemas.openxmlformats.org/officeDocument/2006/relationships/image" Target="../media/image72.png"/><Relationship Id="rId38" Type="http://schemas.openxmlformats.org/officeDocument/2006/relationships/image" Target="../media/image73.jpg"/><Relationship Id="rId39" Type="http://schemas.openxmlformats.org/officeDocument/2006/relationships/image" Target="../media/image74.jpg"/><Relationship Id="rId40" Type="http://schemas.openxmlformats.org/officeDocument/2006/relationships/image" Target="../media/image75.jpg"/><Relationship Id="rId41" Type="http://schemas.openxmlformats.org/officeDocument/2006/relationships/notesSlide" Target="../notesSlides/notesSlide5.xml"/><Relationship Id="rId42" Type="http://schemas.openxmlformats.org/officeDocument/2006/relationships/slide" Target="slide5.xml"/></Relationships>
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5.png"/><Relationship Id="rId3" Type="http://schemas.openxmlformats.org/officeDocument/2006/relationships/image" Target="../media/image246.png"/><Relationship Id="rId4" Type="http://schemas.openxmlformats.org/officeDocument/2006/relationships/image" Target="../media/image247.png"/><Relationship Id="rId5" Type="http://schemas.openxmlformats.org/officeDocument/2006/relationships/image" Target="../media/image248.jpg"/><Relationship Id="rId6" Type="http://schemas.openxmlformats.org/officeDocument/2006/relationships/notesSlide" Target="../notesSlides/notesSlide50.xml"/><Relationship Id="rId7" Type="http://schemas.openxmlformats.org/officeDocument/2006/relationships/slide" Target="slide50.xml"/></Relationships>
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9.jpg"/><Relationship Id="rId3" Type="http://schemas.openxmlformats.org/officeDocument/2006/relationships/notesSlide" Target="../notesSlides/notesSlide51.xml"/><Relationship Id="rId4" Type="http://schemas.openxmlformats.org/officeDocument/2006/relationships/slide" Target="slide51.xml"/></Relationships>
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0.jpg"/><Relationship Id="rId3" Type="http://schemas.openxmlformats.org/officeDocument/2006/relationships/notesSlide" Target="../notesSlides/notesSlide52.xml"/><Relationship Id="rId4" Type="http://schemas.openxmlformats.org/officeDocument/2006/relationships/slide" Target="slide52.xml"/></Relationships>
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1.png"/><Relationship Id="rId3" Type="http://schemas.openxmlformats.org/officeDocument/2006/relationships/image" Target="../media/image252.jpg"/><Relationship Id="rId4" Type="http://schemas.openxmlformats.org/officeDocument/2006/relationships/notesSlide" Target="../notesSlides/notesSlide53.xml"/><Relationship Id="rId5" Type="http://schemas.openxmlformats.org/officeDocument/2006/relationships/slide" Target="slide53.xml"/></Relationships>
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3.jpg"/><Relationship Id="rId3" Type="http://schemas.openxmlformats.org/officeDocument/2006/relationships/notesSlide" Target="../notesSlides/notesSlide54.xml"/><Relationship Id="rId4" Type="http://schemas.openxmlformats.org/officeDocument/2006/relationships/slide" Target="slide54.xml"/></Relationships>
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4.png"/><Relationship Id="rId3" Type="http://schemas.openxmlformats.org/officeDocument/2006/relationships/image" Target="../media/image255.png"/><Relationship Id="rId4" Type="http://schemas.openxmlformats.org/officeDocument/2006/relationships/image" Target="../media/image256.png"/><Relationship Id="rId5" Type="http://schemas.openxmlformats.org/officeDocument/2006/relationships/image" Target="../media/image257.png"/><Relationship Id="rId6" Type="http://schemas.openxmlformats.org/officeDocument/2006/relationships/image" Target="../media/image258.jpg"/><Relationship Id="rId7" Type="http://schemas.openxmlformats.org/officeDocument/2006/relationships/image" Target="../media/image259.jpg"/><Relationship Id="rId8" Type="http://schemas.openxmlformats.org/officeDocument/2006/relationships/image" Target="../media/image260.png"/><Relationship Id="rId9" Type="http://schemas.openxmlformats.org/officeDocument/2006/relationships/image" Target="../media/image261.jpg"/><Relationship Id="rId10" Type="http://schemas.openxmlformats.org/officeDocument/2006/relationships/image" Target="../media/image262.jpg"/><Relationship Id="rId11" Type="http://schemas.openxmlformats.org/officeDocument/2006/relationships/image" Target="../media/image263.png"/><Relationship Id="rId12" Type="http://schemas.openxmlformats.org/officeDocument/2006/relationships/image" Target="../media/image264.jpg"/><Relationship Id="rId13" Type="http://schemas.openxmlformats.org/officeDocument/2006/relationships/image" Target="../media/image265.png"/><Relationship Id="rId14" Type="http://schemas.openxmlformats.org/officeDocument/2006/relationships/image" Target="../media/image266.jpg"/><Relationship Id="rId15" Type="http://schemas.openxmlformats.org/officeDocument/2006/relationships/notesSlide" Target="../notesSlides/notesSlide55.xml"/><Relationship Id="rId16" Type="http://schemas.openxmlformats.org/officeDocument/2006/relationships/slide" Target="slide55.xml"/></Relationships>
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slide" Target="slide56.xml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jpg"/><Relationship Id="rId3" Type="http://schemas.openxmlformats.org/officeDocument/2006/relationships/image" Target="../media/image77.jpg"/><Relationship Id="rId4" Type="http://schemas.openxmlformats.org/officeDocument/2006/relationships/image" Target="../media/image78.png"/><Relationship Id="rId5" Type="http://schemas.openxmlformats.org/officeDocument/2006/relationships/image" Target="../media/image79.jpg"/><Relationship Id="rId6" Type="http://schemas.openxmlformats.org/officeDocument/2006/relationships/notesSlide" Target="../notesSlides/notesSlide6.xml"/><Relationship Id="rId7" Type="http://schemas.openxmlformats.org/officeDocument/2006/relationships/slide" Target="slide6.xml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Relationship Id="rId4" Type="http://schemas.openxmlformats.org/officeDocument/2006/relationships/image" Target="../media/image82.jpg"/><Relationship Id="rId5" Type="http://schemas.openxmlformats.org/officeDocument/2006/relationships/image" Target="../media/image83.jpg"/><Relationship Id="rId6" Type="http://schemas.openxmlformats.org/officeDocument/2006/relationships/image" Target="../media/image84.jpg"/><Relationship Id="rId7" Type="http://schemas.openxmlformats.org/officeDocument/2006/relationships/notesSlide" Target="../notesSlides/notesSlide7.xml"/><Relationship Id="rId8" Type="http://schemas.openxmlformats.org/officeDocument/2006/relationships/slide" Target="slide7.xml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6" Type="http://schemas.openxmlformats.org/officeDocument/2006/relationships/image" Target="../media/image89.png"/><Relationship Id="rId7" Type="http://schemas.openxmlformats.org/officeDocument/2006/relationships/image" Target="../media/image90.png"/><Relationship Id="rId8" Type="http://schemas.openxmlformats.org/officeDocument/2006/relationships/image" Target="../media/image91.png"/><Relationship Id="rId9" Type="http://schemas.openxmlformats.org/officeDocument/2006/relationships/image" Target="../media/image92.png"/><Relationship Id="rId10" Type="http://schemas.openxmlformats.org/officeDocument/2006/relationships/image" Target="../media/image93.png"/><Relationship Id="rId11" Type="http://schemas.openxmlformats.org/officeDocument/2006/relationships/image" Target="../media/image94.png"/><Relationship Id="rId12" Type="http://schemas.openxmlformats.org/officeDocument/2006/relationships/image" Target="../media/image95.png"/><Relationship Id="rId13" Type="http://schemas.openxmlformats.org/officeDocument/2006/relationships/image" Target="../media/image96.png"/><Relationship Id="rId14" Type="http://schemas.openxmlformats.org/officeDocument/2006/relationships/image" Target="../media/image97.png"/><Relationship Id="rId15" Type="http://schemas.openxmlformats.org/officeDocument/2006/relationships/image" Target="../media/image98.png"/><Relationship Id="rId16" Type="http://schemas.openxmlformats.org/officeDocument/2006/relationships/image" Target="../media/image99.png"/><Relationship Id="rId17" Type="http://schemas.openxmlformats.org/officeDocument/2006/relationships/image" Target="../media/image100.png"/><Relationship Id="rId18" Type="http://schemas.openxmlformats.org/officeDocument/2006/relationships/image" Target="../media/image101.png"/><Relationship Id="rId19" Type="http://schemas.openxmlformats.org/officeDocument/2006/relationships/image" Target="../media/image102.png"/><Relationship Id="rId20" Type="http://schemas.openxmlformats.org/officeDocument/2006/relationships/image" Target="../media/image103.png"/><Relationship Id="rId21" Type="http://schemas.openxmlformats.org/officeDocument/2006/relationships/image" Target="../media/image104.png"/><Relationship Id="rId22" Type="http://schemas.openxmlformats.org/officeDocument/2006/relationships/image" Target="../media/image105.png"/><Relationship Id="rId23" Type="http://schemas.openxmlformats.org/officeDocument/2006/relationships/image" Target="../media/image106.png"/><Relationship Id="rId24" Type="http://schemas.openxmlformats.org/officeDocument/2006/relationships/image" Target="../media/image107.png"/><Relationship Id="rId25" Type="http://schemas.openxmlformats.org/officeDocument/2006/relationships/image" Target="../media/image108.png"/><Relationship Id="rId26" Type="http://schemas.openxmlformats.org/officeDocument/2006/relationships/image" Target="../media/image109.png"/><Relationship Id="rId27" Type="http://schemas.openxmlformats.org/officeDocument/2006/relationships/image" Target="../media/image110.png"/><Relationship Id="rId28" Type="http://schemas.openxmlformats.org/officeDocument/2006/relationships/image" Target="../media/image111.png"/><Relationship Id="rId29" Type="http://schemas.openxmlformats.org/officeDocument/2006/relationships/image" Target="../media/image112.png"/><Relationship Id="rId30" Type="http://schemas.openxmlformats.org/officeDocument/2006/relationships/image" Target="../media/image113.png"/><Relationship Id="rId31" Type="http://schemas.openxmlformats.org/officeDocument/2006/relationships/notesSlide" Target="../notesSlides/notesSlide8.xml"/><Relationship Id="rId32" Type="http://schemas.openxmlformats.org/officeDocument/2006/relationships/slide" Target="slide8.xml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png"/><Relationship Id="rId3" Type="http://schemas.openxmlformats.org/officeDocument/2006/relationships/image" Target="../media/image115.jpg"/><Relationship Id="rId4" Type="http://schemas.openxmlformats.org/officeDocument/2006/relationships/notesSlide" Target="../notesSlides/notesSlide9.xml"/><Relationship Id="rId5" Type="http://schemas.openxmlformats.org/officeDocument/2006/relationships/slide" Target="slide9.xml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31760" y="2042807"/>
            <a:ext cx="6823709" cy="67945"/>
          </a:xfrm>
          <a:custGeom>
            <a:avLst/>
            <a:gdLst/>
            <a:ahLst/>
            <a:cxnLst/>
            <a:rect l="l" t="t" r="r" b="b"/>
            <a:pathLst>
              <a:path w="6823709" h="67944">
                <a:moveTo>
                  <a:pt x="0" y="67373"/>
                </a:moveTo>
                <a:lnTo>
                  <a:pt x="6823633" y="67373"/>
                </a:lnTo>
                <a:lnTo>
                  <a:pt x="6823633" y="0"/>
                </a:lnTo>
                <a:lnTo>
                  <a:pt x="0" y="0"/>
                </a:lnTo>
                <a:lnTo>
                  <a:pt x="0" y="67373"/>
                </a:lnTo>
                <a:close/>
              </a:path>
            </a:pathLst>
          </a:custGeom>
          <a:solidFill>
            <a:srgbClr val="B835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895689" y="644359"/>
            <a:ext cx="872464" cy="11125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844052" y="2011260"/>
            <a:ext cx="2056498" cy="1429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6441" y="0"/>
            <a:ext cx="10581322" cy="75565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29205" y="228600"/>
            <a:ext cx="6442367" cy="6276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368602" y="856208"/>
            <a:ext cx="7963585" cy="72321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129205" y="856208"/>
            <a:ext cx="6442367" cy="914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141677" y="1487982"/>
            <a:ext cx="6429895" cy="72320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193306" y="377434"/>
            <a:ext cx="6256379" cy="51036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440700" y="1011427"/>
            <a:ext cx="7710305" cy="50482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225014" y="1641932"/>
            <a:ext cx="6147694" cy="50534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430155" y="2535377"/>
            <a:ext cx="3865409" cy="72321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997885" y="3944391"/>
            <a:ext cx="4813071" cy="66917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178300" y="4547057"/>
            <a:ext cx="2448090" cy="49876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180778" y="5045824"/>
            <a:ext cx="4443146" cy="58188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178300" y="5045824"/>
            <a:ext cx="2448090" cy="7896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086859" y="5544591"/>
            <a:ext cx="2630982" cy="58188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3516249" y="2689948"/>
            <a:ext cx="3698024" cy="40858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3049231" y="4150245"/>
            <a:ext cx="4637404" cy="40427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4230395" y="4663376"/>
            <a:ext cx="2233930" cy="406400"/>
          </a:xfrm>
          <a:custGeom>
            <a:avLst/>
            <a:gdLst/>
            <a:ahLst/>
            <a:cxnLst/>
            <a:rect l="l" t="t" r="r" b="b"/>
            <a:pathLst>
              <a:path w="2233929" h="406400">
                <a:moveTo>
                  <a:pt x="158699" y="13461"/>
                </a:moveTo>
                <a:lnTo>
                  <a:pt x="70573" y="13461"/>
                </a:lnTo>
                <a:lnTo>
                  <a:pt x="0" y="319303"/>
                </a:lnTo>
                <a:lnTo>
                  <a:pt x="72516" y="319303"/>
                </a:lnTo>
                <a:lnTo>
                  <a:pt x="121386" y="107530"/>
                </a:lnTo>
                <a:lnTo>
                  <a:pt x="199751" y="107530"/>
                </a:lnTo>
                <a:lnTo>
                  <a:pt x="158699" y="13461"/>
                </a:lnTo>
                <a:close/>
              </a:path>
              <a:path w="2233929" h="406400">
                <a:moveTo>
                  <a:pt x="199751" y="107530"/>
                </a:moveTo>
                <a:lnTo>
                  <a:pt x="121386" y="107530"/>
                </a:lnTo>
                <a:lnTo>
                  <a:pt x="211518" y="319303"/>
                </a:lnTo>
                <a:lnTo>
                  <a:pt x="278777" y="319303"/>
                </a:lnTo>
                <a:lnTo>
                  <a:pt x="308491" y="190512"/>
                </a:lnTo>
                <a:lnTo>
                  <a:pt x="235965" y="190512"/>
                </a:lnTo>
                <a:lnTo>
                  <a:pt x="199751" y="107530"/>
                </a:lnTo>
                <a:close/>
              </a:path>
              <a:path w="2233929" h="406400">
                <a:moveTo>
                  <a:pt x="349338" y="13461"/>
                </a:moveTo>
                <a:lnTo>
                  <a:pt x="276605" y="13461"/>
                </a:lnTo>
                <a:lnTo>
                  <a:pt x="235965" y="190512"/>
                </a:lnTo>
                <a:lnTo>
                  <a:pt x="308491" y="190512"/>
                </a:lnTo>
                <a:lnTo>
                  <a:pt x="349338" y="13461"/>
                </a:lnTo>
                <a:close/>
              </a:path>
              <a:path w="2233929" h="406400">
                <a:moveTo>
                  <a:pt x="448030" y="347484"/>
                </a:moveTo>
                <a:lnTo>
                  <a:pt x="442252" y="347484"/>
                </a:lnTo>
                <a:lnTo>
                  <a:pt x="431276" y="400892"/>
                </a:lnTo>
                <a:lnTo>
                  <a:pt x="480153" y="405766"/>
                </a:lnTo>
                <a:lnTo>
                  <a:pt x="496386" y="405813"/>
                </a:lnTo>
                <a:lnTo>
                  <a:pt x="508788" y="404590"/>
                </a:lnTo>
                <a:lnTo>
                  <a:pt x="555109" y="384806"/>
                </a:lnTo>
                <a:lnTo>
                  <a:pt x="581613" y="355518"/>
                </a:lnTo>
                <a:lnTo>
                  <a:pt x="583154" y="352539"/>
                </a:lnTo>
                <a:lnTo>
                  <a:pt x="471474" y="352539"/>
                </a:lnTo>
                <a:lnTo>
                  <a:pt x="466356" y="352120"/>
                </a:lnTo>
                <a:lnTo>
                  <a:pt x="457136" y="350431"/>
                </a:lnTo>
                <a:lnTo>
                  <a:pt x="452564" y="349173"/>
                </a:lnTo>
                <a:lnTo>
                  <a:pt x="448030" y="347484"/>
                </a:lnTo>
                <a:close/>
              </a:path>
              <a:path w="2233929" h="406400">
                <a:moveTo>
                  <a:pt x="649224" y="88760"/>
                </a:moveTo>
                <a:lnTo>
                  <a:pt x="530974" y="88760"/>
                </a:lnTo>
                <a:lnTo>
                  <a:pt x="519252" y="139242"/>
                </a:lnTo>
                <a:lnTo>
                  <a:pt x="563295" y="139242"/>
                </a:lnTo>
                <a:lnTo>
                  <a:pt x="522895" y="314206"/>
                </a:lnTo>
                <a:lnTo>
                  <a:pt x="491170" y="350854"/>
                </a:lnTo>
                <a:lnTo>
                  <a:pt x="477113" y="352539"/>
                </a:lnTo>
                <a:lnTo>
                  <a:pt x="583154" y="352539"/>
                </a:lnTo>
                <a:lnTo>
                  <a:pt x="587511" y="344109"/>
                </a:lnTo>
                <a:lnTo>
                  <a:pt x="592353" y="331720"/>
                </a:lnTo>
                <a:lnTo>
                  <a:pt x="596138" y="318350"/>
                </a:lnTo>
                <a:lnTo>
                  <a:pt x="649224" y="88760"/>
                </a:lnTo>
                <a:close/>
              </a:path>
              <a:path w="2233929" h="406400">
                <a:moveTo>
                  <a:pt x="479907" y="88760"/>
                </a:moveTo>
                <a:lnTo>
                  <a:pt x="405663" y="88760"/>
                </a:lnTo>
                <a:lnTo>
                  <a:pt x="352348" y="319303"/>
                </a:lnTo>
                <a:lnTo>
                  <a:pt x="426593" y="319303"/>
                </a:lnTo>
                <a:lnTo>
                  <a:pt x="479907" y="88760"/>
                </a:lnTo>
                <a:close/>
              </a:path>
              <a:path w="2233929" h="406400">
                <a:moveTo>
                  <a:pt x="502513" y="0"/>
                </a:moveTo>
                <a:lnTo>
                  <a:pt x="424154" y="0"/>
                </a:lnTo>
                <a:lnTo>
                  <a:pt x="411238" y="55956"/>
                </a:lnTo>
                <a:lnTo>
                  <a:pt x="489585" y="55956"/>
                </a:lnTo>
                <a:lnTo>
                  <a:pt x="502513" y="0"/>
                </a:lnTo>
                <a:close/>
              </a:path>
              <a:path w="2233929" h="406400">
                <a:moveTo>
                  <a:pt x="668985" y="0"/>
                </a:moveTo>
                <a:lnTo>
                  <a:pt x="590638" y="0"/>
                </a:lnTo>
                <a:lnTo>
                  <a:pt x="577710" y="55956"/>
                </a:lnTo>
                <a:lnTo>
                  <a:pt x="656069" y="55956"/>
                </a:lnTo>
                <a:lnTo>
                  <a:pt x="668985" y="0"/>
                </a:lnTo>
                <a:close/>
              </a:path>
              <a:path w="2233929" h="406400">
                <a:moveTo>
                  <a:pt x="793267" y="88760"/>
                </a:moveTo>
                <a:lnTo>
                  <a:pt x="718870" y="88760"/>
                </a:lnTo>
                <a:lnTo>
                  <a:pt x="665556" y="319303"/>
                </a:lnTo>
                <a:lnTo>
                  <a:pt x="739965" y="319303"/>
                </a:lnTo>
                <a:lnTo>
                  <a:pt x="778251" y="155697"/>
                </a:lnTo>
                <a:lnTo>
                  <a:pt x="790354" y="149691"/>
                </a:lnTo>
                <a:lnTo>
                  <a:pt x="801192" y="145033"/>
                </a:lnTo>
                <a:lnTo>
                  <a:pt x="808189" y="142303"/>
                </a:lnTo>
                <a:lnTo>
                  <a:pt x="814641" y="140931"/>
                </a:lnTo>
                <a:lnTo>
                  <a:pt x="1081125" y="140931"/>
                </a:lnTo>
                <a:lnTo>
                  <a:pt x="1081125" y="140131"/>
                </a:lnTo>
                <a:lnTo>
                  <a:pt x="1080175" y="127659"/>
                </a:lnTo>
                <a:lnTo>
                  <a:pt x="1077286" y="117292"/>
                </a:lnTo>
                <a:lnTo>
                  <a:pt x="925567" y="117292"/>
                </a:lnTo>
                <a:lnTo>
                  <a:pt x="923882" y="114236"/>
                </a:lnTo>
                <a:lnTo>
                  <a:pt x="787374" y="114236"/>
                </a:lnTo>
                <a:lnTo>
                  <a:pt x="793267" y="88760"/>
                </a:lnTo>
                <a:close/>
              </a:path>
              <a:path w="2233929" h="406400">
                <a:moveTo>
                  <a:pt x="966330" y="140931"/>
                </a:moveTo>
                <a:lnTo>
                  <a:pt x="831938" y="140931"/>
                </a:lnTo>
                <a:lnTo>
                  <a:pt x="839736" y="142811"/>
                </a:lnTo>
                <a:lnTo>
                  <a:pt x="848118" y="150329"/>
                </a:lnTo>
                <a:lnTo>
                  <a:pt x="850214" y="156375"/>
                </a:lnTo>
                <a:lnTo>
                  <a:pt x="850214" y="168808"/>
                </a:lnTo>
                <a:lnTo>
                  <a:pt x="816711" y="319303"/>
                </a:lnTo>
                <a:lnTo>
                  <a:pt x="891628" y="319303"/>
                </a:lnTo>
                <a:lnTo>
                  <a:pt x="930770" y="155251"/>
                </a:lnTo>
                <a:lnTo>
                  <a:pt x="943101" y="149145"/>
                </a:lnTo>
                <a:lnTo>
                  <a:pt x="953566" y="144716"/>
                </a:lnTo>
                <a:lnTo>
                  <a:pt x="960310" y="142189"/>
                </a:lnTo>
                <a:lnTo>
                  <a:pt x="966330" y="140931"/>
                </a:lnTo>
                <a:close/>
              </a:path>
              <a:path w="2233929" h="406400">
                <a:moveTo>
                  <a:pt x="1081125" y="140931"/>
                </a:moveTo>
                <a:lnTo>
                  <a:pt x="982802" y="140931"/>
                </a:lnTo>
                <a:lnTo>
                  <a:pt x="990561" y="142773"/>
                </a:lnTo>
                <a:lnTo>
                  <a:pt x="999274" y="150152"/>
                </a:lnTo>
                <a:lnTo>
                  <a:pt x="1001356" y="155697"/>
                </a:lnTo>
                <a:lnTo>
                  <a:pt x="1001402" y="168808"/>
                </a:lnTo>
                <a:lnTo>
                  <a:pt x="1000734" y="174218"/>
                </a:lnTo>
                <a:lnTo>
                  <a:pt x="997838" y="188760"/>
                </a:lnTo>
                <a:lnTo>
                  <a:pt x="996213" y="196354"/>
                </a:lnTo>
                <a:lnTo>
                  <a:pt x="994422" y="204279"/>
                </a:lnTo>
                <a:lnTo>
                  <a:pt x="967511" y="319303"/>
                </a:lnTo>
                <a:lnTo>
                  <a:pt x="1042746" y="319303"/>
                </a:lnTo>
                <a:lnTo>
                  <a:pt x="1078674" y="163931"/>
                </a:lnTo>
                <a:lnTo>
                  <a:pt x="1079588" y="158800"/>
                </a:lnTo>
                <a:lnTo>
                  <a:pt x="1080820" y="148958"/>
                </a:lnTo>
                <a:lnTo>
                  <a:pt x="1081081" y="145033"/>
                </a:lnTo>
                <a:lnTo>
                  <a:pt x="1081125" y="140931"/>
                </a:lnTo>
                <a:close/>
              </a:path>
              <a:path w="2233929" h="406400">
                <a:moveTo>
                  <a:pt x="1010046" y="82921"/>
                </a:moveTo>
                <a:lnTo>
                  <a:pt x="998654" y="84956"/>
                </a:lnTo>
                <a:lnTo>
                  <a:pt x="986057" y="88860"/>
                </a:lnTo>
                <a:lnTo>
                  <a:pt x="972023" y="94755"/>
                </a:lnTo>
                <a:lnTo>
                  <a:pt x="950568" y="105787"/>
                </a:lnTo>
                <a:lnTo>
                  <a:pt x="938574" y="111655"/>
                </a:lnTo>
                <a:lnTo>
                  <a:pt x="925567" y="117292"/>
                </a:lnTo>
                <a:lnTo>
                  <a:pt x="1077286" y="117292"/>
                </a:lnTo>
                <a:lnTo>
                  <a:pt x="1041392" y="85486"/>
                </a:lnTo>
                <a:lnTo>
                  <a:pt x="1027429" y="83410"/>
                </a:lnTo>
                <a:lnTo>
                  <a:pt x="1010046" y="82921"/>
                </a:lnTo>
                <a:close/>
              </a:path>
              <a:path w="2233929" h="406400">
                <a:moveTo>
                  <a:pt x="858882" y="82820"/>
                </a:moveTo>
                <a:lnTo>
                  <a:pt x="821050" y="94269"/>
                </a:lnTo>
                <a:lnTo>
                  <a:pt x="787374" y="114236"/>
                </a:lnTo>
                <a:lnTo>
                  <a:pt x="923882" y="114236"/>
                </a:lnTo>
                <a:lnTo>
                  <a:pt x="888553" y="85335"/>
                </a:lnTo>
                <a:lnTo>
                  <a:pt x="858882" y="82820"/>
                </a:lnTo>
                <a:close/>
              </a:path>
              <a:path w="2233929" h="406400">
                <a:moveTo>
                  <a:pt x="1257669" y="81878"/>
                </a:moveTo>
                <a:lnTo>
                  <a:pt x="1209157" y="92069"/>
                </a:lnTo>
                <a:lnTo>
                  <a:pt x="1173932" y="110262"/>
                </a:lnTo>
                <a:lnTo>
                  <a:pt x="1145679" y="137898"/>
                </a:lnTo>
                <a:lnTo>
                  <a:pt x="1126905" y="172123"/>
                </a:lnTo>
                <a:lnTo>
                  <a:pt x="1117861" y="219823"/>
                </a:lnTo>
                <a:lnTo>
                  <a:pt x="1117595" y="235364"/>
                </a:lnTo>
                <a:lnTo>
                  <a:pt x="1119249" y="248404"/>
                </a:lnTo>
                <a:lnTo>
                  <a:pt x="1142958" y="293068"/>
                </a:lnTo>
                <a:lnTo>
                  <a:pt x="1185104" y="318129"/>
                </a:lnTo>
                <a:lnTo>
                  <a:pt x="1225313" y="325147"/>
                </a:lnTo>
                <a:lnTo>
                  <a:pt x="1240650" y="325615"/>
                </a:lnTo>
                <a:lnTo>
                  <a:pt x="1249466" y="325475"/>
                </a:lnTo>
                <a:lnTo>
                  <a:pt x="1301025" y="318628"/>
                </a:lnTo>
                <a:lnTo>
                  <a:pt x="1344685" y="273312"/>
                </a:lnTo>
                <a:lnTo>
                  <a:pt x="1251794" y="273312"/>
                </a:lnTo>
                <a:lnTo>
                  <a:pt x="1237685" y="271967"/>
                </a:lnTo>
                <a:lnTo>
                  <a:pt x="1196188" y="248196"/>
                </a:lnTo>
                <a:lnTo>
                  <a:pt x="1189697" y="222605"/>
                </a:lnTo>
                <a:lnTo>
                  <a:pt x="1189697" y="217919"/>
                </a:lnTo>
                <a:lnTo>
                  <a:pt x="1363854" y="211365"/>
                </a:lnTo>
                <a:lnTo>
                  <a:pt x="1366959" y="199993"/>
                </a:lnTo>
                <a:lnTo>
                  <a:pt x="1370147" y="185344"/>
                </a:lnTo>
                <a:lnTo>
                  <a:pt x="1371281" y="174586"/>
                </a:lnTo>
                <a:lnTo>
                  <a:pt x="1196936" y="174586"/>
                </a:lnTo>
                <a:lnTo>
                  <a:pt x="1201062" y="165055"/>
                </a:lnTo>
                <a:lnTo>
                  <a:pt x="1227280" y="135782"/>
                </a:lnTo>
                <a:lnTo>
                  <a:pt x="1266590" y="128245"/>
                </a:lnTo>
                <a:lnTo>
                  <a:pt x="1364887" y="128245"/>
                </a:lnTo>
                <a:lnTo>
                  <a:pt x="1361322" y="120688"/>
                </a:lnTo>
                <a:lnTo>
                  <a:pt x="1327458" y="91908"/>
                </a:lnTo>
                <a:lnTo>
                  <a:pt x="1275344" y="82192"/>
                </a:lnTo>
                <a:lnTo>
                  <a:pt x="1257669" y="81878"/>
                </a:lnTo>
                <a:close/>
              </a:path>
              <a:path w="2233929" h="406400">
                <a:moveTo>
                  <a:pt x="1350797" y="246938"/>
                </a:moveTo>
                <a:lnTo>
                  <a:pt x="1337830" y="249768"/>
                </a:lnTo>
                <a:lnTo>
                  <a:pt x="1327527" y="255288"/>
                </a:lnTo>
                <a:lnTo>
                  <a:pt x="1315829" y="260672"/>
                </a:lnTo>
                <a:lnTo>
                  <a:pt x="1266938" y="272923"/>
                </a:lnTo>
                <a:lnTo>
                  <a:pt x="1251794" y="273312"/>
                </a:lnTo>
                <a:lnTo>
                  <a:pt x="1344685" y="273312"/>
                </a:lnTo>
                <a:lnTo>
                  <a:pt x="1350797" y="246938"/>
                </a:lnTo>
                <a:close/>
              </a:path>
              <a:path w="2233929" h="406400">
                <a:moveTo>
                  <a:pt x="1364887" y="128245"/>
                </a:moveTo>
                <a:lnTo>
                  <a:pt x="1266590" y="128245"/>
                </a:lnTo>
                <a:lnTo>
                  <a:pt x="1279194" y="131215"/>
                </a:lnTo>
                <a:lnTo>
                  <a:pt x="1289579" y="137500"/>
                </a:lnTo>
                <a:lnTo>
                  <a:pt x="1296374" y="147762"/>
                </a:lnTo>
                <a:lnTo>
                  <a:pt x="1298638" y="161416"/>
                </a:lnTo>
                <a:lnTo>
                  <a:pt x="1298536" y="165747"/>
                </a:lnTo>
                <a:lnTo>
                  <a:pt x="1298117" y="169849"/>
                </a:lnTo>
                <a:lnTo>
                  <a:pt x="1297800" y="172123"/>
                </a:lnTo>
                <a:lnTo>
                  <a:pt x="1297393" y="174586"/>
                </a:lnTo>
                <a:lnTo>
                  <a:pt x="1371281" y="174586"/>
                </a:lnTo>
                <a:lnTo>
                  <a:pt x="1371383" y="173626"/>
                </a:lnTo>
                <a:lnTo>
                  <a:pt x="1371716" y="158830"/>
                </a:lnTo>
                <a:lnTo>
                  <a:pt x="1370144" y="144775"/>
                </a:lnTo>
                <a:lnTo>
                  <a:pt x="1366691" y="132070"/>
                </a:lnTo>
                <a:lnTo>
                  <a:pt x="1364887" y="128245"/>
                </a:lnTo>
                <a:close/>
              </a:path>
              <a:path w="2233929" h="406400">
                <a:moveTo>
                  <a:pt x="1401064" y="339496"/>
                </a:moveTo>
                <a:lnTo>
                  <a:pt x="1392008" y="339496"/>
                </a:lnTo>
                <a:lnTo>
                  <a:pt x="1382956" y="396667"/>
                </a:lnTo>
                <a:lnTo>
                  <a:pt x="1421095" y="403231"/>
                </a:lnTo>
                <a:lnTo>
                  <a:pt x="1472120" y="405926"/>
                </a:lnTo>
                <a:lnTo>
                  <a:pt x="1485299" y="405425"/>
                </a:lnTo>
                <a:lnTo>
                  <a:pt x="1533803" y="397108"/>
                </a:lnTo>
                <a:lnTo>
                  <a:pt x="1568859" y="379740"/>
                </a:lnTo>
                <a:lnTo>
                  <a:pt x="1594646" y="353762"/>
                </a:lnTo>
                <a:lnTo>
                  <a:pt x="1464197" y="353762"/>
                </a:lnTo>
                <a:lnTo>
                  <a:pt x="1454767" y="353039"/>
                </a:lnTo>
                <a:lnTo>
                  <a:pt x="1442377" y="351053"/>
                </a:lnTo>
                <a:lnTo>
                  <a:pt x="1425296" y="347382"/>
                </a:lnTo>
                <a:lnTo>
                  <a:pt x="1413128" y="343768"/>
                </a:lnTo>
                <a:lnTo>
                  <a:pt x="1401064" y="339496"/>
                </a:lnTo>
                <a:close/>
              </a:path>
              <a:path w="2233929" h="406400">
                <a:moveTo>
                  <a:pt x="1621168" y="292315"/>
                </a:moveTo>
                <a:lnTo>
                  <a:pt x="1546834" y="292315"/>
                </a:lnTo>
                <a:lnTo>
                  <a:pt x="1544940" y="300589"/>
                </a:lnTo>
                <a:lnTo>
                  <a:pt x="1541347" y="312698"/>
                </a:lnTo>
                <a:lnTo>
                  <a:pt x="1518451" y="343196"/>
                </a:lnTo>
                <a:lnTo>
                  <a:pt x="1478936" y="353356"/>
                </a:lnTo>
                <a:lnTo>
                  <a:pt x="1464197" y="353762"/>
                </a:lnTo>
                <a:lnTo>
                  <a:pt x="1594646" y="353762"/>
                </a:lnTo>
                <a:lnTo>
                  <a:pt x="1603163" y="341243"/>
                </a:lnTo>
                <a:lnTo>
                  <a:pt x="1608542" y="330665"/>
                </a:lnTo>
                <a:lnTo>
                  <a:pt x="1613319" y="319051"/>
                </a:lnTo>
                <a:lnTo>
                  <a:pt x="1617498" y="306399"/>
                </a:lnTo>
                <a:lnTo>
                  <a:pt x="1621168" y="292315"/>
                </a:lnTo>
                <a:close/>
              </a:path>
              <a:path w="2233929" h="406400">
                <a:moveTo>
                  <a:pt x="1519855" y="82723"/>
                </a:moveTo>
                <a:lnTo>
                  <a:pt x="1473186" y="96105"/>
                </a:lnTo>
                <a:lnTo>
                  <a:pt x="1440614" y="120849"/>
                </a:lnTo>
                <a:lnTo>
                  <a:pt x="1416816" y="152077"/>
                </a:lnTo>
                <a:lnTo>
                  <a:pt x="1400401" y="199427"/>
                </a:lnTo>
                <a:lnTo>
                  <a:pt x="1396764" y="242640"/>
                </a:lnTo>
                <a:lnTo>
                  <a:pt x="1398136" y="256242"/>
                </a:lnTo>
                <a:lnTo>
                  <a:pt x="1423117" y="300156"/>
                </a:lnTo>
                <a:lnTo>
                  <a:pt x="1469723" y="315179"/>
                </a:lnTo>
                <a:lnTo>
                  <a:pt x="1486319" y="315708"/>
                </a:lnTo>
                <a:lnTo>
                  <a:pt x="1497337" y="314240"/>
                </a:lnTo>
                <a:lnTo>
                  <a:pt x="1509663" y="310963"/>
                </a:lnTo>
                <a:lnTo>
                  <a:pt x="1524456" y="305359"/>
                </a:lnTo>
                <a:lnTo>
                  <a:pt x="1535620" y="299392"/>
                </a:lnTo>
                <a:lnTo>
                  <a:pt x="1546834" y="292315"/>
                </a:lnTo>
                <a:lnTo>
                  <a:pt x="1621168" y="292315"/>
                </a:lnTo>
                <a:lnTo>
                  <a:pt x="1628469" y="260229"/>
                </a:lnTo>
                <a:lnTo>
                  <a:pt x="1504116" y="260229"/>
                </a:lnTo>
                <a:lnTo>
                  <a:pt x="1491476" y="256820"/>
                </a:lnTo>
                <a:lnTo>
                  <a:pt x="1482407" y="250134"/>
                </a:lnTo>
                <a:lnTo>
                  <a:pt x="1478027" y="242323"/>
                </a:lnTo>
                <a:lnTo>
                  <a:pt x="1475510" y="230428"/>
                </a:lnTo>
                <a:lnTo>
                  <a:pt x="1474948" y="212246"/>
                </a:lnTo>
                <a:lnTo>
                  <a:pt x="1476720" y="199935"/>
                </a:lnTo>
                <a:lnTo>
                  <a:pt x="1500350" y="153568"/>
                </a:lnTo>
                <a:lnTo>
                  <a:pt x="1547926" y="135039"/>
                </a:lnTo>
                <a:lnTo>
                  <a:pt x="1656954" y="135039"/>
                </a:lnTo>
                <a:lnTo>
                  <a:pt x="1665912" y="95668"/>
                </a:lnTo>
                <a:lnTo>
                  <a:pt x="1585040" y="95668"/>
                </a:lnTo>
                <a:lnTo>
                  <a:pt x="1574424" y="90754"/>
                </a:lnTo>
                <a:lnTo>
                  <a:pt x="1559409" y="85864"/>
                </a:lnTo>
                <a:lnTo>
                  <a:pt x="1548985" y="83990"/>
                </a:lnTo>
                <a:lnTo>
                  <a:pt x="1536192" y="82929"/>
                </a:lnTo>
                <a:lnTo>
                  <a:pt x="1519855" y="82723"/>
                </a:lnTo>
                <a:close/>
              </a:path>
              <a:path w="2233929" h="406400">
                <a:moveTo>
                  <a:pt x="1656954" y="135039"/>
                </a:moveTo>
                <a:lnTo>
                  <a:pt x="1552867" y="135039"/>
                </a:lnTo>
                <a:lnTo>
                  <a:pt x="1558594" y="135826"/>
                </a:lnTo>
                <a:lnTo>
                  <a:pt x="1571624" y="138963"/>
                </a:lnTo>
                <a:lnTo>
                  <a:pt x="1576870" y="140639"/>
                </a:lnTo>
                <a:lnTo>
                  <a:pt x="1580845" y="142417"/>
                </a:lnTo>
                <a:lnTo>
                  <a:pt x="1557426" y="246697"/>
                </a:lnTo>
                <a:lnTo>
                  <a:pt x="1520466" y="260048"/>
                </a:lnTo>
                <a:lnTo>
                  <a:pt x="1504116" y="260229"/>
                </a:lnTo>
                <a:lnTo>
                  <a:pt x="1628469" y="260229"/>
                </a:lnTo>
                <a:lnTo>
                  <a:pt x="1656954" y="135039"/>
                </a:lnTo>
                <a:close/>
              </a:path>
              <a:path w="2233929" h="406400">
                <a:moveTo>
                  <a:pt x="1667484" y="88760"/>
                </a:moveTo>
                <a:lnTo>
                  <a:pt x="1595450" y="88760"/>
                </a:lnTo>
                <a:lnTo>
                  <a:pt x="1585040" y="95668"/>
                </a:lnTo>
                <a:lnTo>
                  <a:pt x="1665912" y="95668"/>
                </a:lnTo>
                <a:lnTo>
                  <a:pt x="1667484" y="88760"/>
                </a:lnTo>
                <a:close/>
              </a:path>
              <a:path w="2233929" h="406400">
                <a:moveTo>
                  <a:pt x="1831094" y="81878"/>
                </a:moveTo>
                <a:lnTo>
                  <a:pt x="1782582" y="92069"/>
                </a:lnTo>
                <a:lnTo>
                  <a:pt x="1747363" y="110262"/>
                </a:lnTo>
                <a:lnTo>
                  <a:pt x="1719109" y="137898"/>
                </a:lnTo>
                <a:lnTo>
                  <a:pt x="1700336" y="172123"/>
                </a:lnTo>
                <a:lnTo>
                  <a:pt x="1691291" y="219823"/>
                </a:lnTo>
                <a:lnTo>
                  <a:pt x="1691026" y="235364"/>
                </a:lnTo>
                <a:lnTo>
                  <a:pt x="1692679" y="248404"/>
                </a:lnTo>
                <a:lnTo>
                  <a:pt x="1716389" y="293068"/>
                </a:lnTo>
                <a:lnTo>
                  <a:pt x="1758535" y="318129"/>
                </a:lnTo>
                <a:lnTo>
                  <a:pt x="1798743" y="325147"/>
                </a:lnTo>
                <a:lnTo>
                  <a:pt x="1814080" y="325615"/>
                </a:lnTo>
                <a:lnTo>
                  <a:pt x="1822889" y="325475"/>
                </a:lnTo>
                <a:lnTo>
                  <a:pt x="1874446" y="318631"/>
                </a:lnTo>
                <a:lnTo>
                  <a:pt x="1918109" y="273312"/>
                </a:lnTo>
                <a:lnTo>
                  <a:pt x="1825222" y="273312"/>
                </a:lnTo>
                <a:lnTo>
                  <a:pt x="1811114" y="271967"/>
                </a:lnTo>
                <a:lnTo>
                  <a:pt x="1769617" y="248198"/>
                </a:lnTo>
                <a:lnTo>
                  <a:pt x="1763128" y="222605"/>
                </a:lnTo>
                <a:lnTo>
                  <a:pt x="1763128" y="217919"/>
                </a:lnTo>
                <a:lnTo>
                  <a:pt x="1937283" y="211364"/>
                </a:lnTo>
                <a:lnTo>
                  <a:pt x="1940384" y="199992"/>
                </a:lnTo>
                <a:lnTo>
                  <a:pt x="1943578" y="185342"/>
                </a:lnTo>
                <a:lnTo>
                  <a:pt x="1944712" y="174586"/>
                </a:lnTo>
                <a:lnTo>
                  <a:pt x="1770367" y="174586"/>
                </a:lnTo>
                <a:lnTo>
                  <a:pt x="1774494" y="165053"/>
                </a:lnTo>
                <a:lnTo>
                  <a:pt x="1800711" y="135778"/>
                </a:lnTo>
                <a:lnTo>
                  <a:pt x="1840021" y="128245"/>
                </a:lnTo>
                <a:lnTo>
                  <a:pt x="1938317" y="128245"/>
                </a:lnTo>
                <a:lnTo>
                  <a:pt x="1934751" y="120687"/>
                </a:lnTo>
                <a:lnTo>
                  <a:pt x="1900885" y="91907"/>
                </a:lnTo>
                <a:lnTo>
                  <a:pt x="1848771" y="82192"/>
                </a:lnTo>
                <a:lnTo>
                  <a:pt x="1831094" y="81878"/>
                </a:lnTo>
                <a:close/>
              </a:path>
              <a:path w="2233929" h="406400">
                <a:moveTo>
                  <a:pt x="1924227" y="246938"/>
                </a:moveTo>
                <a:lnTo>
                  <a:pt x="1911260" y="249769"/>
                </a:lnTo>
                <a:lnTo>
                  <a:pt x="1900957" y="255289"/>
                </a:lnTo>
                <a:lnTo>
                  <a:pt x="1889259" y="260673"/>
                </a:lnTo>
                <a:lnTo>
                  <a:pt x="1840367" y="272923"/>
                </a:lnTo>
                <a:lnTo>
                  <a:pt x="1825222" y="273312"/>
                </a:lnTo>
                <a:lnTo>
                  <a:pt x="1918109" y="273312"/>
                </a:lnTo>
                <a:lnTo>
                  <a:pt x="1924227" y="246938"/>
                </a:lnTo>
                <a:close/>
              </a:path>
              <a:path w="2233929" h="406400">
                <a:moveTo>
                  <a:pt x="1938317" y="128245"/>
                </a:moveTo>
                <a:lnTo>
                  <a:pt x="1840021" y="128245"/>
                </a:lnTo>
                <a:lnTo>
                  <a:pt x="1852624" y="131215"/>
                </a:lnTo>
                <a:lnTo>
                  <a:pt x="1863009" y="137500"/>
                </a:lnTo>
                <a:lnTo>
                  <a:pt x="1869805" y="147762"/>
                </a:lnTo>
                <a:lnTo>
                  <a:pt x="1872068" y="161416"/>
                </a:lnTo>
                <a:lnTo>
                  <a:pt x="1871967" y="165747"/>
                </a:lnTo>
                <a:lnTo>
                  <a:pt x="1871548" y="169849"/>
                </a:lnTo>
                <a:lnTo>
                  <a:pt x="1871230" y="172123"/>
                </a:lnTo>
                <a:lnTo>
                  <a:pt x="1870824" y="174586"/>
                </a:lnTo>
                <a:lnTo>
                  <a:pt x="1944712" y="174586"/>
                </a:lnTo>
                <a:lnTo>
                  <a:pt x="1944813" y="173623"/>
                </a:lnTo>
                <a:lnTo>
                  <a:pt x="1945146" y="158826"/>
                </a:lnTo>
                <a:lnTo>
                  <a:pt x="1943574" y="144773"/>
                </a:lnTo>
                <a:lnTo>
                  <a:pt x="1940121" y="132069"/>
                </a:lnTo>
                <a:lnTo>
                  <a:pt x="1938317" y="128245"/>
                </a:lnTo>
                <a:close/>
              </a:path>
              <a:path w="2233929" h="406400">
                <a:moveTo>
                  <a:pt x="2091093" y="88760"/>
                </a:moveTo>
                <a:lnTo>
                  <a:pt x="2016683" y="88760"/>
                </a:lnTo>
                <a:lnTo>
                  <a:pt x="1963369" y="319303"/>
                </a:lnTo>
                <a:lnTo>
                  <a:pt x="2037778" y="319303"/>
                </a:lnTo>
                <a:lnTo>
                  <a:pt x="2078140" y="154620"/>
                </a:lnTo>
                <a:lnTo>
                  <a:pt x="2090211" y="148905"/>
                </a:lnTo>
                <a:lnTo>
                  <a:pt x="2101126" y="144716"/>
                </a:lnTo>
                <a:lnTo>
                  <a:pt x="2108771" y="142189"/>
                </a:lnTo>
                <a:lnTo>
                  <a:pt x="2115527" y="140931"/>
                </a:lnTo>
                <a:lnTo>
                  <a:pt x="2233409" y="140931"/>
                </a:lnTo>
                <a:lnTo>
                  <a:pt x="2233359" y="137955"/>
                </a:lnTo>
                <a:lnTo>
                  <a:pt x="2231805" y="125437"/>
                </a:lnTo>
                <a:lnTo>
                  <a:pt x="2227792" y="114236"/>
                </a:lnTo>
                <a:lnTo>
                  <a:pt x="2084984" y="114236"/>
                </a:lnTo>
                <a:lnTo>
                  <a:pt x="2091093" y="88760"/>
                </a:lnTo>
                <a:close/>
              </a:path>
              <a:path w="2233929" h="406400">
                <a:moveTo>
                  <a:pt x="2233409" y="140931"/>
                </a:moveTo>
                <a:lnTo>
                  <a:pt x="2115527" y="140931"/>
                </a:lnTo>
                <a:lnTo>
                  <a:pt x="2121715" y="140944"/>
                </a:lnTo>
                <a:lnTo>
                  <a:pt x="2136678" y="142484"/>
                </a:lnTo>
                <a:lnTo>
                  <a:pt x="2146185" y="147078"/>
                </a:lnTo>
                <a:lnTo>
                  <a:pt x="2150694" y="151180"/>
                </a:lnTo>
                <a:lnTo>
                  <a:pt x="2152942" y="157670"/>
                </a:lnTo>
                <a:lnTo>
                  <a:pt x="2152942" y="171754"/>
                </a:lnTo>
                <a:lnTo>
                  <a:pt x="2121014" y="319303"/>
                </a:lnTo>
                <a:lnTo>
                  <a:pt x="2195487" y="319303"/>
                </a:lnTo>
                <a:lnTo>
                  <a:pt x="2229929" y="169278"/>
                </a:lnTo>
                <a:lnTo>
                  <a:pt x="2231148" y="164071"/>
                </a:lnTo>
                <a:lnTo>
                  <a:pt x="2232037" y="159080"/>
                </a:lnTo>
                <a:lnTo>
                  <a:pt x="2233129" y="149504"/>
                </a:lnTo>
                <a:lnTo>
                  <a:pt x="2233409" y="145046"/>
                </a:lnTo>
                <a:lnTo>
                  <a:pt x="2233409" y="140931"/>
                </a:lnTo>
                <a:close/>
              </a:path>
              <a:path w="2233929" h="406400">
                <a:moveTo>
                  <a:pt x="2156914" y="83013"/>
                </a:moveTo>
                <a:lnTo>
                  <a:pt x="2118834" y="94495"/>
                </a:lnTo>
                <a:lnTo>
                  <a:pt x="2084984" y="114236"/>
                </a:lnTo>
                <a:lnTo>
                  <a:pt x="2227792" y="114236"/>
                </a:lnTo>
                <a:lnTo>
                  <a:pt x="2189058" y="85141"/>
                </a:lnTo>
                <a:lnTo>
                  <a:pt x="2156914" y="83013"/>
                </a:lnTo>
                <a:close/>
              </a:path>
            </a:pathLst>
          </a:custGeom>
          <a:solidFill>
            <a:srgbClr val="E6351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204527" y="5170093"/>
            <a:ext cx="1896745" cy="388620"/>
          </a:xfrm>
          <a:custGeom>
            <a:avLst/>
            <a:gdLst/>
            <a:ahLst/>
            <a:cxnLst/>
            <a:rect l="l" t="t" r="r" b="b"/>
            <a:pathLst>
              <a:path w="1896745" h="388620">
                <a:moveTo>
                  <a:pt x="235965" y="6311"/>
                </a:moveTo>
                <a:lnTo>
                  <a:pt x="182118" y="6311"/>
                </a:lnTo>
                <a:lnTo>
                  <a:pt x="0" y="312153"/>
                </a:lnTo>
                <a:lnTo>
                  <a:pt x="43078" y="312153"/>
                </a:lnTo>
                <a:lnTo>
                  <a:pt x="93218" y="226326"/>
                </a:lnTo>
                <a:lnTo>
                  <a:pt x="265320" y="226326"/>
                </a:lnTo>
                <a:lnTo>
                  <a:pt x="260829" y="192671"/>
                </a:lnTo>
                <a:lnTo>
                  <a:pt x="112788" y="192671"/>
                </a:lnTo>
                <a:lnTo>
                  <a:pt x="201447" y="42163"/>
                </a:lnTo>
                <a:lnTo>
                  <a:pt x="240749" y="42163"/>
                </a:lnTo>
                <a:lnTo>
                  <a:pt x="235965" y="6311"/>
                </a:lnTo>
                <a:close/>
              </a:path>
              <a:path w="1896745" h="388620">
                <a:moveTo>
                  <a:pt x="265320" y="226326"/>
                </a:moveTo>
                <a:lnTo>
                  <a:pt x="225183" y="226326"/>
                </a:lnTo>
                <a:lnTo>
                  <a:pt x="235597" y="312153"/>
                </a:lnTo>
                <a:lnTo>
                  <a:pt x="276771" y="312153"/>
                </a:lnTo>
                <a:lnTo>
                  <a:pt x="265320" y="226326"/>
                </a:lnTo>
                <a:close/>
              </a:path>
              <a:path w="1896745" h="388620">
                <a:moveTo>
                  <a:pt x="240749" y="42163"/>
                </a:moveTo>
                <a:lnTo>
                  <a:pt x="201447" y="42163"/>
                </a:lnTo>
                <a:lnTo>
                  <a:pt x="220903" y="192671"/>
                </a:lnTo>
                <a:lnTo>
                  <a:pt x="260829" y="192671"/>
                </a:lnTo>
                <a:lnTo>
                  <a:pt x="240749" y="42163"/>
                </a:lnTo>
                <a:close/>
              </a:path>
              <a:path w="1896745" h="388620">
                <a:moveTo>
                  <a:pt x="328040" y="245681"/>
                </a:moveTo>
                <a:lnTo>
                  <a:pt x="325170" y="245681"/>
                </a:lnTo>
                <a:lnTo>
                  <a:pt x="324871" y="296723"/>
                </a:lnTo>
                <a:lnTo>
                  <a:pt x="374053" y="312659"/>
                </a:lnTo>
                <a:lnTo>
                  <a:pt x="424827" y="317614"/>
                </a:lnTo>
                <a:lnTo>
                  <a:pt x="437732" y="317292"/>
                </a:lnTo>
                <a:lnTo>
                  <a:pt x="486958" y="308229"/>
                </a:lnTo>
                <a:lnTo>
                  <a:pt x="530843" y="283631"/>
                </a:lnTo>
                <a:lnTo>
                  <a:pt x="422165" y="283631"/>
                </a:lnTo>
                <a:lnTo>
                  <a:pt x="410701" y="282391"/>
                </a:lnTo>
                <a:lnTo>
                  <a:pt x="371083" y="272138"/>
                </a:lnTo>
                <a:lnTo>
                  <a:pt x="337429" y="253625"/>
                </a:lnTo>
                <a:lnTo>
                  <a:pt x="328040" y="245681"/>
                </a:lnTo>
                <a:close/>
              </a:path>
              <a:path w="1896745" h="388620">
                <a:moveTo>
                  <a:pt x="480193" y="980"/>
                </a:moveTo>
                <a:lnTo>
                  <a:pt x="442317" y="6388"/>
                </a:lnTo>
                <a:lnTo>
                  <a:pt x="396177" y="27873"/>
                </a:lnTo>
                <a:lnTo>
                  <a:pt x="368462" y="55989"/>
                </a:lnTo>
                <a:lnTo>
                  <a:pt x="356145" y="92328"/>
                </a:lnTo>
                <a:lnTo>
                  <a:pt x="355359" y="106517"/>
                </a:lnTo>
                <a:lnTo>
                  <a:pt x="357109" y="117899"/>
                </a:lnTo>
                <a:lnTo>
                  <a:pt x="379681" y="151874"/>
                </a:lnTo>
                <a:lnTo>
                  <a:pt x="428927" y="172023"/>
                </a:lnTo>
                <a:lnTo>
                  <a:pt x="468328" y="179962"/>
                </a:lnTo>
                <a:lnTo>
                  <a:pt x="480448" y="182706"/>
                </a:lnTo>
                <a:lnTo>
                  <a:pt x="520236" y="209882"/>
                </a:lnTo>
                <a:lnTo>
                  <a:pt x="522243" y="223389"/>
                </a:lnTo>
                <a:lnTo>
                  <a:pt x="520626" y="235957"/>
                </a:lnTo>
                <a:lnTo>
                  <a:pt x="497388" y="267775"/>
                </a:lnTo>
                <a:lnTo>
                  <a:pt x="454933" y="282060"/>
                </a:lnTo>
                <a:lnTo>
                  <a:pt x="422165" y="283631"/>
                </a:lnTo>
                <a:lnTo>
                  <a:pt x="530843" y="283631"/>
                </a:lnTo>
                <a:lnTo>
                  <a:pt x="560802" y="241150"/>
                </a:lnTo>
                <a:lnTo>
                  <a:pt x="565769" y="201670"/>
                </a:lnTo>
                <a:lnTo>
                  <a:pt x="562690" y="189989"/>
                </a:lnTo>
                <a:lnTo>
                  <a:pt x="528421" y="155549"/>
                </a:lnTo>
                <a:lnTo>
                  <a:pt x="489035" y="143100"/>
                </a:lnTo>
                <a:lnTo>
                  <a:pt x="445313" y="133818"/>
                </a:lnTo>
                <a:lnTo>
                  <a:pt x="434414" y="131327"/>
                </a:lnTo>
                <a:lnTo>
                  <a:pt x="400319" y="98680"/>
                </a:lnTo>
                <a:lnTo>
                  <a:pt x="400143" y="81573"/>
                </a:lnTo>
                <a:lnTo>
                  <a:pt x="404394" y="70030"/>
                </a:lnTo>
                <a:lnTo>
                  <a:pt x="432471" y="44178"/>
                </a:lnTo>
                <a:lnTo>
                  <a:pt x="485289" y="34543"/>
                </a:lnTo>
                <a:lnTo>
                  <a:pt x="582113" y="34543"/>
                </a:lnTo>
                <a:lnTo>
                  <a:pt x="581976" y="18937"/>
                </a:lnTo>
                <a:lnTo>
                  <a:pt x="544012" y="6883"/>
                </a:lnTo>
                <a:lnTo>
                  <a:pt x="495980" y="1155"/>
                </a:lnTo>
                <a:lnTo>
                  <a:pt x="480193" y="980"/>
                </a:lnTo>
                <a:close/>
              </a:path>
              <a:path w="1896745" h="388620">
                <a:moveTo>
                  <a:pt x="582113" y="34543"/>
                </a:moveTo>
                <a:lnTo>
                  <a:pt x="485289" y="34543"/>
                </a:lnTo>
                <a:lnTo>
                  <a:pt x="496362" y="35194"/>
                </a:lnTo>
                <a:lnTo>
                  <a:pt x="507786" y="36715"/>
                </a:lnTo>
                <a:lnTo>
                  <a:pt x="548080" y="47996"/>
                </a:lnTo>
                <a:lnTo>
                  <a:pt x="579513" y="66890"/>
                </a:lnTo>
                <a:lnTo>
                  <a:pt x="582396" y="66890"/>
                </a:lnTo>
                <a:lnTo>
                  <a:pt x="582113" y="34543"/>
                </a:lnTo>
                <a:close/>
              </a:path>
              <a:path w="1896745" h="388620">
                <a:moveTo>
                  <a:pt x="778586" y="40805"/>
                </a:moveTo>
                <a:lnTo>
                  <a:pt x="737476" y="40805"/>
                </a:lnTo>
                <a:lnTo>
                  <a:pt x="674763" y="312153"/>
                </a:lnTo>
                <a:lnTo>
                  <a:pt x="715873" y="312153"/>
                </a:lnTo>
                <a:lnTo>
                  <a:pt x="778586" y="40805"/>
                </a:lnTo>
                <a:close/>
              </a:path>
              <a:path w="1896745" h="388620">
                <a:moveTo>
                  <a:pt x="1020038" y="6311"/>
                </a:moveTo>
                <a:lnTo>
                  <a:pt x="936802" y="6311"/>
                </a:lnTo>
                <a:lnTo>
                  <a:pt x="866241" y="312153"/>
                </a:lnTo>
                <a:lnTo>
                  <a:pt x="907338" y="312153"/>
                </a:lnTo>
                <a:lnTo>
                  <a:pt x="935583" y="189725"/>
                </a:lnTo>
                <a:lnTo>
                  <a:pt x="1040096" y="189725"/>
                </a:lnTo>
                <a:lnTo>
                  <a:pt x="1033691" y="180098"/>
                </a:lnTo>
                <a:lnTo>
                  <a:pt x="1034036" y="179997"/>
                </a:lnTo>
                <a:lnTo>
                  <a:pt x="1046483" y="175731"/>
                </a:lnTo>
                <a:lnTo>
                  <a:pt x="1058151" y="170452"/>
                </a:lnTo>
                <a:lnTo>
                  <a:pt x="1069077" y="164113"/>
                </a:lnTo>
                <a:lnTo>
                  <a:pt x="1078375" y="157340"/>
                </a:lnTo>
                <a:lnTo>
                  <a:pt x="943063" y="157340"/>
                </a:lnTo>
                <a:lnTo>
                  <a:pt x="970140" y="39966"/>
                </a:lnTo>
                <a:lnTo>
                  <a:pt x="1111628" y="39966"/>
                </a:lnTo>
                <a:lnTo>
                  <a:pt x="1105066" y="31274"/>
                </a:lnTo>
                <a:lnTo>
                  <a:pt x="1059437" y="8835"/>
                </a:lnTo>
                <a:lnTo>
                  <a:pt x="1034805" y="6591"/>
                </a:lnTo>
                <a:lnTo>
                  <a:pt x="1020038" y="6311"/>
                </a:lnTo>
                <a:close/>
              </a:path>
              <a:path w="1896745" h="388620">
                <a:moveTo>
                  <a:pt x="1040096" y="189725"/>
                </a:moveTo>
                <a:lnTo>
                  <a:pt x="993838" y="189725"/>
                </a:lnTo>
                <a:lnTo>
                  <a:pt x="1074064" y="312153"/>
                </a:lnTo>
                <a:lnTo>
                  <a:pt x="1121562" y="312153"/>
                </a:lnTo>
                <a:lnTo>
                  <a:pt x="1040096" y="189725"/>
                </a:lnTo>
                <a:close/>
              </a:path>
              <a:path w="1896745" h="388620">
                <a:moveTo>
                  <a:pt x="1111628" y="39966"/>
                </a:moveTo>
                <a:lnTo>
                  <a:pt x="970140" y="39966"/>
                </a:lnTo>
                <a:lnTo>
                  <a:pt x="1018837" y="39984"/>
                </a:lnTo>
                <a:lnTo>
                  <a:pt x="1032357" y="40687"/>
                </a:lnTo>
                <a:lnTo>
                  <a:pt x="1043736" y="42417"/>
                </a:lnTo>
                <a:lnTo>
                  <a:pt x="1051255" y="44056"/>
                </a:lnTo>
                <a:lnTo>
                  <a:pt x="1057605" y="46989"/>
                </a:lnTo>
                <a:lnTo>
                  <a:pt x="1062812" y="51219"/>
                </a:lnTo>
                <a:lnTo>
                  <a:pt x="1067320" y="54762"/>
                </a:lnTo>
                <a:lnTo>
                  <a:pt x="1070660" y="59016"/>
                </a:lnTo>
                <a:lnTo>
                  <a:pt x="1075029" y="68973"/>
                </a:lnTo>
                <a:lnTo>
                  <a:pt x="1076134" y="75069"/>
                </a:lnTo>
                <a:lnTo>
                  <a:pt x="1076085" y="85050"/>
                </a:lnTo>
                <a:lnTo>
                  <a:pt x="1064796" y="122104"/>
                </a:lnTo>
                <a:lnTo>
                  <a:pt x="1027837" y="151120"/>
                </a:lnTo>
                <a:lnTo>
                  <a:pt x="986053" y="157340"/>
                </a:lnTo>
                <a:lnTo>
                  <a:pt x="1078375" y="157340"/>
                </a:lnTo>
                <a:lnTo>
                  <a:pt x="1104662" y="128552"/>
                </a:lnTo>
                <a:lnTo>
                  <a:pt x="1119466" y="80554"/>
                </a:lnTo>
                <a:lnTo>
                  <a:pt x="1119951" y="65287"/>
                </a:lnTo>
                <a:lnTo>
                  <a:pt x="1117569" y="52915"/>
                </a:lnTo>
                <a:lnTo>
                  <a:pt x="1112560" y="41200"/>
                </a:lnTo>
                <a:lnTo>
                  <a:pt x="1111628" y="39966"/>
                </a:lnTo>
                <a:close/>
              </a:path>
              <a:path w="1896745" h="388620">
                <a:moveTo>
                  <a:pt x="895591" y="6311"/>
                </a:moveTo>
                <a:lnTo>
                  <a:pt x="636308" y="6311"/>
                </a:lnTo>
                <a:lnTo>
                  <a:pt x="628497" y="40805"/>
                </a:lnTo>
                <a:lnTo>
                  <a:pt x="887780" y="40805"/>
                </a:lnTo>
                <a:lnTo>
                  <a:pt x="895591" y="6311"/>
                </a:lnTo>
                <a:close/>
              </a:path>
              <a:path w="1896745" h="388620">
                <a:moveTo>
                  <a:pt x="1348264" y="0"/>
                </a:moveTo>
                <a:lnTo>
                  <a:pt x="1309963" y="4223"/>
                </a:lnTo>
                <a:lnTo>
                  <a:pt x="1274015" y="17117"/>
                </a:lnTo>
                <a:lnTo>
                  <a:pt x="1233932" y="45280"/>
                </a:lnTo>
                <a:lnTo>
                  <a:pt x="1208629" y="74863"/>
                </a:lnTo>
                <a:lnTo>
                  <a:pt x="1185865" y="120271"/>
                </a:lnTo>
                <a:lnTo>
                  <a:pt x="1175515" y="157382"/>
                </a:lnTo>
                <a:lnTo>
                  <a:pt x="1171692" y="196676"/>
                </a:lnTo>
                <a:lnTo>
                  <a:pt x="1171496" y="211809"/>
                </a:lnTo>
                <a:lnTo>
                  <a:pt x="1172687" y="225450"/>
                </a:lnTo>
                <a:lnTo>
                  <a:pt x="1189926" y="272777"/>
                </a:lnTo>
                <a:lnTo>
                  <a:pt x="1226083" y="305439"/>
                </a:lnTo>
                <a:lnTo>
                  <a:pt x="1262788" y="316345"/>
                </a:lnTo>
                <a:lnTo>
                  <a:pt x="1293565" y="318376"/>
                </a:lnTo>
                <a:lnTo>
                  <a:pt x="1306002" y="317577"/>
                </a:lnTo>
                <a:lnTo>
                  <a:pt x="1354829" y="304850"/>
                </a:lnTo>
                <a:lnTo>
                  <a:pt x="1388926" y="284531"/>
                </a:lnTo>
                <a:lnTo>
                  <a:pt x="1286281" y="284531"/>
                </a:lnTo>
                <a:lnTo>
                  <a:pt x="1273801" y="282772"/>
                </a:lnTo>
                <a:lnTo>
                  <a:pt x="1229591" y="255107"/>
                </a:lnTo>
                <a:lnTo>
                  <a:pt x="1214889" y="207484"/>
                </a:lnTo>
                <a:lnTo>
                  <a:pt x="1214325" y="191192"/>
                </a:lnTo>
                <a:lnTo>
                  <a:pt x="1214371" y="189916"/>
                </a:lnTo>
                <a:lnTo>
                  <a:pt x="1221634" y="142054"/>
                </a:lnTo>
                <a:lnTo>
                  <a:pt x="1235740" y="104025"/>
                </a:lnTo>
                <a:lnTo>
                  <a:pt x="1264114" y="65890"/>
                </a:lnTo>
                <a:lnTo>
                  <a:pt x="1298334" y="42445"/>
                </a:lnTo>
                <a:lnTo>
                  <a:pt x="1350314" y="33945"/>
                </a:lnTo>
                <a:lnTo>
                  <a:pt x="1437696" y="33945"/>
                </a:lnTo>
                <a:lnTo>
                  <a:pt x="1432705" y="28550"/>
                </a:lnTo>
                <a:lnTo>
                  <a:pt x="1390031" y="5245"/>
                </a:lnTo>
                <a:lnTo>
                  <a:pt x="1363122" y="582"/>
                </a:lnTo>
                <a:lnTo>
                  <a:pt x="1348264" y="0"/>
                </a:lnTo>
                <a:close/>
              </a:path>
              <a:path w="1896745" h="388620">
                <a:moveTo>
                  <a:pt x="1437696" y="33945"/>
                </a:moveTo>
                <a:lnTo>
                  <a:pt x="1350314" y="33945"/>
                </a:lnTo>
                <a:lnTo>
                  <a:pt x="1362694" y="35716"/>
                </a:lnTo>
                <a:lnTo>
                  <a:pt x="1374349" y="39313"/>
                </a:lnTo>
                <a:lnTo>
                  <a:pt x="1406988" y="63580"/>
                </a:lnTo>
                <a:lnTo>
                  <a:pt x="1421349" y="111315"/>
                </a:lnTo>
                <a:lnTo>
                  <a:pt x="1421899" y="128243"/>
                </a:lnTo>
                <a:lnTo>
                  <a:pt x="1421203" y="140306"/>
                </a:lnTo>
                <a:lnTo>
                  <a:pt x="1410752" y="191192"/>
                </a:lnTo>
                <a:lnTo>
                  <a:pt x="1394195" y="225583"/>
                </a:lnTo>
                <a:lnTo>
                  <a:pt x="1363040" y="260302"/>
                </a:lnTo>
                <a:lnTo>
                  <a:pt x="1327380" y="279810"/>
                </a:lnTo>
                <a:lnTo>
                  <a:pt x="1286281" y="284531"/>
                </a:lnTo>
                <a:lnTo>
                  <a:pt x="1388926" y="284531"/>
                </a:lnTo>
                <a:lnTo>
                  <a:pt x="1424959" y="247401"/>
                </a:lnTo>
                <a:lnTo>
                  <a:pt x="1448799" y="202744"/>
                </a:lnTo>
                <a:lnTo>
                  <a:pt x="1459779" y="165418"/>
                </a:lnTo>
                <a:lnTo>
                  <a:pt x="1464598" y="127520"/>
                </a:lnTo>
                <a:lnTo>
                  <a:pt x="1464896" y="115497"/>
                </a:lnTo>
                <a:lnTo>
                  <a:pt x="1464887" y="111042"/>
                </a:lnTo>
                <a:lnTo>
                  <a:pt x="1458615" y="70204"/>
                </a:lnTo>
                <a:lnTo>
                  <a:pt x="1441120" y="37646"/>
                </a:lnTo>
                <a:lnTo>
                  <a:pt x="1437696" y="33945"/>
                </a:lnTo>
                <a:close/>
              </a:path>
              <a:path w="1896745" h="388620">
                <a:moveTo>
                  <a:pt x="1896541" y="253669"/>
                </a:moveTo>
                <a:lnTo>
                  <a:pt x="1844001" y="253669"/>
                </a:lnTo>
                <a:lnTo>
                  <a:pt x="1777504" y="388289"/>
                </a:lnTo>
                <a:lnTo>
                  <a:pt x="1807476" y="388289"/>
                </a:lnTo>
                <a:lnTo>
                  <a:pt x="1896541" y="253669"/>
                </a:lnTo>
                <a:close/>
              </a:path>
              <a:path w="1896745" h="388620">
                <a:moveTo>
                  <a:pt x="1621104" y="6311"/>
                </a:moveTo>
                <a:lnTo>
                  <a:pt x="1560347" y="6311"/>
                </a:lnTo>
                <a:lnTo>
                  <a:pt x="1489773" y="312153"/>
                </a:lnTo>
                <a:lnTo>
                  <a:pt x="1527771" y="312153"/>
                </a:lnTo>
                <a:lnTo>
                  <a:pt x="1590903" y="38557"/>
                </a:lnTo>
                <a:lnTo>
                  <a:pt x="1630976" y="38557"/>
                </a:lnTo>
                <a:lnTo>
                  <a:pt x="1621104" y="6311"/>
                </a:lnTo>
                <a:close/>
              </a:path>
              <a:path w="1896745" h="388620">
                <a:moveTo>
                  <a:pt x="1630976" y="38557"/>
                </a:moveTo>
                <a:lnTo>
                  <a:pt x="1590903" y="38557"/>
                </a:lnTo>
                <a:lnTo>
                  <a:pt x="1674520" y="312153"/>
                </a:lnTo>
                <a:lnTo>
                  <a:pt x="1722627" y="312153"/>
                </a:lnTo>
                <a:lnTo>
                  <a:pt x="1735567" y="256070"/>
                </a:lnTo>
                <a:lnTo>
                  <a:pt x="1697570" y="256070"/>
                </a:lnTo>
                <a:lnTo>
                  <a:pt x="1630976" y="38557"/>
                </a:lnTo>
                <a:close/>
              </a:path>
              <a:path w="1896745" h="388620">
                <a:moveTo>
                  <a:pt x="1793189" y="6311"/>
                </a:moveTo>
                <a:lnTo>
                  <a:pt x="1755203" y="6311"/>
                </a:lnTo>
                <a:lnTo>
                  <a:pt x="1697570" y="256070"/>
                </a:lnTo>
                <a:lnTo>
                  <a:pt x="1735567" y="256070"/>
                </a:lnTo>
                <a:lnTo>
                  <a:pt x="1793189" y="6311"/>
                </a:lnTo>
                <a:close/>
              </a:path>
            </a:pathLst>
          </a:custGeom>
          <a:solidFill>
            <a:srgbClr val="E6351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5309844" y="5162524"/>
            <a:ext cx="2153285" cy="406400"/>
          </a:xfrm>
          <a:custGeom>
            <a:avLst/>
            <a:gdLst/>
            <a:ahLst/>
            <a:cxnLst/>
            <a:rect l="l" t="t" r="r" b="b"/>
            <a:pathLst>
              <a:path w="2153284" h="406400">
                <a:moveTo>
                  <a:pt x="141655" y="13881"/>
                </a:moveTo>
                <a:lnTo>
                  <a:pt x="70573" y="13881"/>
                </a:lnTo>
                <a:lnTo>
                  <a:pt x="0" y="319722"/>
                </a:lnTo>
                <a:lnTo>
                  <a:pt x="84364" y="319719"/>
                </a:lnTo>
                <a:lnTo>
                  <a:pt x="123734" y="317855"/>
                </a:lnTo>
                <a:lnTo>
                  <a:pt x="170036" y="308991"/>
                </a:lnTo>
                <a:lnTo>
                  <a:pt x="207111" y="292516"/>
                </a:lnTo>
                <a:lnTo>
                  <a:pt x="217173" y="286067"/>
                </a:lnTo>
                <a:lnTo>
                  <a:pt x="48234" y="286067"/>
                </a:lnTo>
                <a:lnTo>
                  <a:pt x="103276" y="47536"/>
                </a:lnTo>
                <a:lnTo>
                  <a:pt x="263153" y="47536"/>
                </a:lnTo>
                <a:lnTo>
                  <a:pt x="256693" y="42043"/>
                </a:lnTo>
                <a:lnTo>
                  <a:pt x="221705" y="23629"/>
                </a:lnTo>
                <a:lnTo>
                  <a:pt x="181020" y="15689"/>
                </a:lnTo>
                <a:lnTo>
                  <a:pt x="155286" y="14081"/>
                </a:lnTo>
                <a:lnTo>
                  <a:pt x="141655" y="13881"/>
                </a:lnTo>
                <a:close/>
              </a:path>
              <a:path w="2153284" h="406400">
                <a:moveTo>
                  <a:pt x="263153" y="47536"/>
                </a:moveTo>
                <a:lnTo>
                  <a:pt x="103276" y="47536"/>
                </a:lnTo>
                <a:lnTo>
                  <a:pt x="137332" y="47536"/>
                </a:lnTo>
                <a:lnTo>
                  <a:pt x="151244" y="47783"/>
                </a:lnTo>
                <a:lnTo>
                  <a:pt x="199469" y="55350"/>
                </a:lnTo>
                <a:lnTo>
                  <a:pt x="232394" y="75547"/>
                </a:lnTo>
                <a:lnTo>
                  <a:pt x="253687" y="120882"/>
                </a:lnTo>
                <a:lnTo>
                  <a:pt x="254482" y="134696"/>
                </a:lnTo>
                <a:lnTo>
                  <a:pt x="254320" y="142353"/>
                </a:lnTo>
                <a:lnTo>
                  <a:pt x="244963" y="190550"/>
                </a:lnTo>
                <a:lnTo>
                  <a:pt x="227868" y="226510"/>
                </a:lnTo>
                <a:lnTo>
                  <a:pt x="191171" y="261456"/>
                </a:lnTo>
                <a:lnTo>
                  <a:pt x="154527" y="278374"/>
                </a:lnTo>
                <a:lnTo>
                  <a:pt x="104546" y="285786"/>
                </a:lnTo>
                <a:lnTo>
                  <a:pt x="90754" y="286067"/>
                </a:lnTo>
                <a:lnTo>
                  <a:pt x="217173" y="286067"/>
                </a:lnTo>
                <a:lnTo>
                  <a:pt x="252769" y="252926"/>
                </a:lnTo>
                <a:lnTo>
                  <a:pt x="276537" y="217486"/>
                </a:lnTo>
                <a:lnTo>
                  <a:pt x="290577" y="181561"/>
                </a:lnTo>
                <a:lnTo>
                  <a:pt x="297266" y="134696"/>
                </a:lnTo>
                <a:lnTo>
                  <a:pt x="297381" y="130442"/>
                </a:lnTo>
                <a:lnTo>
                  <a:pt x="296841" y="118364"/>
                </a:lnTo>
                <a:lnTo>
                  <a:pt x="281741" y="68853"/>
                </a:lnTo>
                <a:lnTo>
                  <a:pt x="267164" y="50945"/>
                </a:lnTo>
                <a:lnTo>
                  <a:pt x="263153" y="47536"/>
                </a:lnTo>
                <a:close/>
              </a:path>
              <a:path w="2153284" h="406400">
                <a:moveTo>
                  <a:pt x="386473" y="90449"/>
                </a:moveTo>
                <a:lnTo>
                  <a:pt x="346862" y="90449"/>
                </a:lnTo>
                <a:lnTo>
                  <a:pt x="361162" y="319722"/>
                </a:lnTo>
                <a:lnTo>
                  <a:pt x="397065" y="319722"/>
                </a:lnTo>
                <a:lnTo>
                  <a:pt x="424785" y="267779"/>
                </a:lnTo>
                <a:lnTo>
                  <a:pt x="392404" y="267779"/>
                </a:lnTo>
                <a:lnTo>
                  <a:pt x="386473" y="90449"/>
                </a:lnTo>
                <a:close/>
              </a:path>
              <a:path w="2153284" h="406400">
                <a:moveTo>
                  <a:pt x="524662" y="142570"/>
                </a:moveTo>
                <a:lnTo>
                  <a:pt x="491604" y="142570"/>
                </a:lnTo>
                <a:lnTo>
                  <a:pt x="514591" y="319722"/>
                </a:lnTo>
                <a:lnTo>
                  <a:pt x="550735" y="319722"/>
                </a:lnTo>
                <a:lnTo>
                  <a:pt x="574748" y="268046"/>
                </a:lnTo>
                <a:lnTo>
                  <a:pt x="540499" y="268046"/>
                </a:lnTo>
                <a:lnTo>
                  <a:pt x="524662" y="142570"/>
                </a:lnTo>
                <a:close/>
              </a:path>
              <a:path w="2153284" h="406400">
                <a:moveTo>
                  <a:pt x="657275" y="90449"/>
                </a:moveTo>
                <a:lnTo>
                  <a:pt x="616927" y="90449"/>
                </a:lnTo>
                <a:lnTo>
                  <a:pt x="540499" y="268046"/>
                </a:lnTo>
                <a:lnTo>
                  <a:pt x="574748" y="268046"/>
                </a:lnTo>
                <a:lnTo>
                  <a:pt x="657275" y="90449"/>
                </a:lnTo>
                <a:close/>
              </a:path>
              <a:path w="2153284" h="406400">
                <a:moveTo>
                  <a:pt x="518083" y="90449"/>
                </a:moveTo>
                <a:lnTo>
                  <a:pt x="485851" y="90449"/>
                </a:lnTo>
                <a:lnTo>
                  <a:pt x="392404" y="267779"/>
                </a:lnTo>
                <a:lnTo>
                  <a:pt x="424785" y="267779"/>
                </a:lnTo>
                <a:lnTo>
                  <a:pt x="491604" y="142570"/>
                </a:lnTo>
                <a:lnTo>
                  <a:pt x="524662" y="142570"/>
                </a:lnTo>
                <a:lnTo>
                  <a:pt x="518083" y="90449"/>
                </a:lnTo>
                <a:close/>
              </a:path>
              <a:path w="2153284" h="406400">
                <a:moveTo>
                  <a:pt x="776046" y="12192"/>
                </a:moveTo>
                <a:lnTo>
                  <a:pt x="732332" y="12192"/>
                </a:lnTo>
                <a:lnTo>
                  <a:pt x="723049" y="52158"/>
                </a:lnTo>
                <a:lnTo>
                  <a:pt x="766762" y="52158"/>
                </a:lnTo>
                <a:lnTo>
                  <a:pt x="776046" y="12192"/>
                </a:lnTo>
                <a:close/>
              </a:path>
              <a:path w="2153284" h="406400">
                <a:moveTo>
                  <a:pt x="754748" y="90449"/>
                </a:moveTo>
                <a:lnTo>
                  <a:pt x="716330" y="90449"/>
                </a:lnTo>
                <a:lnTo>
                  <a:pt x="663320" y="319722"/>
                </a:lnTo>
                <a:lnTo>
                  <a:pt x="701751" y="319722"/>
                </a:lnTo>
                <a:lnTo>
                  <a:pt x="754748" y="90449"/>
                </a:lnTo>
                <a:close/>
              </a:path>
              <a:path w="2153284" h="406400">
                <a:moveTo>
                  <a:pt x="869937" y="90449"/>
                </a:moveTo>
                <a:lnTo>
                  <a:pt x="831341" y="90449"/>
                </a:lnTo>
                <a:lnTo>
                  <a:pt x="778319" y="319722"/>
                </a:lnTo>
                <a:lnTo>
                  <a:pt x="816914" y="319722"/>
                </a:lnTo>
                <a:lnTo>
                  <a:pt x="864394" y="143620"/>
                </a:lnTo>
                <a:lnTo>
                  <a:pt x="874513" y="137715"/>
                </a:lnTo>
                <a:lnTo>
                  <a:pt x="910129" y="122205"/>
                </a:lnTo>
                <a:lnTo>
                  <a:pt x="937773" y="119997"/>
                </a:lnTo>
                <a:lnTo>
                  <a:pt x="1004485" y="119997"/>
                </a:lnTo>
                <a:lnTo>
                  <a:pt x="1003534" y="116899"/>
                </a:lnTo>
                <a:lnTo>
                  <a:pt x="1002971" y="115951"/>
                </a:lnTo>
                <a:lnTo>
                  <a:pt x="864044" y="115951"/>
                </a:lnTo>
                <a:lnTo>
                  <a:pt x="869937" y="90449"/>
                </a:lnTo>
                <a:close/>
              </a:path>
              <a:path w="2153284" h="406400">
                <a:moveTo>
                  <a:pt x="1004485" y="119997"/>
                </a:moveTo>
                <a:lnTo>
                  <a:pt x="937773" y="119997"/>
                </a:lnTo>
                <a:lnTo>
                  <a:pt x="950431" y="123135"/>
                </a:lnTo>
                <a:lnTo>
                  <a:pt x="959767" y="129458"/>
                </a:lnTo>
                <a:lnTo>
                  <a:pt x="965309" y="139959"/>
                </a:lnTo>
                <a:lnTo>
                  <a:pt x="967155" y="154139"/>
                </a:lnTo>
                <a:lnTo>
                  <a:pt x="967155" y="159499"/>
                </a:lnTo>
                <a:lnTo>
                  <a:pt x="932446" y="319722"/>
                </a:lnTo>
                <a:lnTo>
                  <a:pt x="970534" y="319722"/>
                </a:lnTo>
                <a:lnTo>
                  <a:pt x="1004925" y="170942"/>
                </a:lnTo>
                <a:lnTo>
                  <a:pt x="1006017" y="166700"/>
                </a:lnTo>
                <a:lnTo>
                  <a:pt x="1006868" y="161772"/>
                </a:lnTo>
                <a:lnTo>
                  <a:pt x="1008100" y="150558"/>
                </a:lnTo>
                <a:lnTo>
                  <a:pt x="1008405" y="146113"/>
                </a:lnTo>
                <a:lnTo>
                  <a:pt x="1008401" y="142007"/>
                </a:lnTo>
                <a:lnTo>
                  <a:pt x="1007189" y="128801"/>
                </a:lnTo>
                <a:lnTo>
                  <a:pt x="1004485" y="119997"/>
                </a:lnTo>
                <a:close/>
              </a:path>
              <a:path w="2153284" h="406400">
                <a:moveTo>
                  <a:pt x="935935" y="84564"/>
                </a:moveTo>
                <a:lnTo>
                  <a:pt x="897539" y="95849"/>
                </a:lnTo>
                <a:lnTo>
                  <a:pt x="864044" y="115951"/>
                </a:lnTo>
                <a:lnTo>
                  <a:pt x="1002971" y="115951"/>
                </a:lnTo>
                <a:lnTo>
                  <a:pt x="967109" y="87123"/>
                </a:lnTo>
                <a:lnTo>
                  <a:pt x="935935" y="84564"/>
                </a:lnTo>
                <a:close/>
              </a:path>
              <a:path w="2153284" h="406400">
                <a:moveTo>
                  <a:pt x="1048258" y="358419"/>
                </a:moveTo>
                <a:lnTo>
                  <a:pt x="1046200" y="358419"/>
                </a:lnTo>
                <a:lnTo>
                  <a:pt x="1037475" y="396621"/>
                </a:lnTo>
                <a:lnTo>
                  <a:pt x="1074815" y="404342"/>
                </a:lnTo>
                <a:lnTo>
                  <a:pt x="1113760" y="406233"/>
                </a:lnTo>
                <a:lnTo>
                  <a:pt x="1127517" y="405210"/>
                </a:lnTo>
                <a:lnTo>
                  <a:pt x="1164536" y="395664"/>
                </a:lnTo>
                <a:lnTo>
                  <a:pt x="1198476" y="372997"/>
                </a:lnTo>
                <a:lnTo>
                  <a:pt x="1110375" y="372997"/>
                </a:lnTo>
                <a:lnTo>
                  <a:pt x="1099686" y="372012"/>
                </a:lnTo>
                <a:lnTo>
                  <a:pt x="1086939" y="369851"/>
                </a:lnTo>
                <a:lnTo>
                  <a:pt x="1071060" y="366237"/>
                </a:lnTo>
                <a:lnTo>
                  <a:pt x="1058442" y="362390"/>
                </a:lnTo>
                <a:lnTo>
                  <a:pt x="1048258" y="358419"/>
                </a:lnTo>
                <a:close/>
              </a:path>
              <a:path w="2153284" h="406400">
                <a:moveTo>
                  <a:pt x="1237703" y="288620"/>
                </a:moveTo>
                <a:lnTo>
                  <a:pt x="1199286" y="288620"/>
                </a:lnTo>
                <a:lnTo>
                  <a:pt x="1194110" y="311191"/>
                </a:lnTo>
                <a:lnTo>
                  <a:pt x="1190552" y="323471"/>
                </a:lnTo>
                <a:lnTo>
                  <a:pt x="1160999" y="362696"/>
                </a:lnTo>
                <a:lnTo>
                  <a:pt x="1110375" y="372997"/>
                </a:lnTo>
                <a:lnTo>
                  <a:pt x="1198476" y="372997"/>
                </a:lnTo>
                <a:lnTo>
                  <a:pt x="1222961" y="335424"/>
                </a:lnTo>
                <a:lnTo>
                  <a:pt x="1236433" y="294157"/>
                </a:lnTo>
                <a:lnTo>
                  <a:pt x="1237703" y="288620"/>
                </a:lnTo>
                <a:close/>
              </a:path>
              <a:path w="2153284" h="406400">
                <a:moveTo>
                  <a:pt x="1171080" y="84522"/>
                </a:moveTo>
                <a:lnTo>
                  <a:pt x="1121534" y="101098"/>
                </a:lnTo>
                <a:lnTo>
                  <a:pt x="1083474" y="136463"/>
                </a:lnTo>
                <a:lnTo>
                  <a:pt x="1060075" y="182023"/>
                </a:lnTo>
                <a:lnTo>
                  <a:pt x="1051266" y="230288"/>
                </a:lnTo>
                <a:lnTo>
                  <a:pt x="1050975" y="245003"/>
                </a:lnTo>
                <a:lnTo>
                  <a:pt x="1052383" y="257537"/>
                </a:lnTo>
                <a:lnTo>
                  <a:pt x="1077489" y="302941"/>
                </a:lnTo>
                <a:lnTo>
                  <a:pt x="1128968" y="316215"/>
                </a:lnTo>
                <a:lnTo>
                  <a:pt x="1141890" y="314990"/>
                </a:lnTo>
                <a:lnTo>
                  <a:pt x="1187213" y="296396"/>
                </a:lnTo>
                <a:lnTo>
                  <a:pt x="1199286" y="288620"/>
                </a:lnTo>
                <a:lnTo>
                  <a:pt x="1237703" y="288620"/>
                </a:lnTo>
                <a:lnTo>
                  <a:pt x="1239327" y="281536"/>
                </a:lnTo>
                <a:lnTo>
                  <a:pt x="1130626" y="281536"/>
                </a:lnTo>
                <a:lnTo>
                  <a:pt x="1118547" y="278845"/>
                </a:lnTo>
                <a:lnTo>
                  <a:pt x="1091669" y="238839"/>
                </a:lnTo>
                <a:lnTo>
                  <a:pt x="1091146" y="220976"/>
                </a:lnTo>
                <a:lnTo>
                  <a:pt x="1092531" y="209428"/>
                </a:lnTo>
                <a:lnTo>
                  <a:pt x="1103746" y="170618"/>
                </a:lnTo>
                <a:lnTo>
                  <a:pt x="1135410" y="131724"/>
                </a:lnTo>
                <a:lnTo>
                  <a:pt x="1186061" y="117545"/>
                </a:lnTo>
                <a:lnTo>
                  <a:pt x="1276920" y="117545"/>
                </a:lnTo>
                <a:lnTo>
                  <a:pt x="1281694" y="96717"/>
                </a:lnTo>
                <a:lnTo>
                  <a:pt x="1236297" y="96717"/>
                </a:lnTo>
                <a:lnTo>
                  <a:pt x="1225345" y="92002"/>
                </a:lnTo>
                <a:lnTo>
                  <a:pt x="1210832" y="87385"/>
                </a:lnTo>
                <a:lnTo>
                  <a:pt x="1200605" y="85612"/>
                </a:lnTo>
                <a:lnTo>
                  <a:pt x="1187776" y="84640"/>
                </a:lnTo>
                <a:lnTo>
                  <a:pt x="1171080" y="84522"/>
                </a:lnTo>
                <a:close/>
              </a:path>
              <a:path w="2153284" h="406400">
                <a:moveTo>
                  <a:pt x="1276920" y="117545"/>
                </a:moveTo>
                <a:lnTo>
                  <a:pt x="1186061" y="117545"/>
                </a:lnTo>
                <a:lnTo>
                  <a:pt x="1197989" y="118975"/>
                </a:lnTo>
                <a:lnTo>
                  <a:pt x="1211830" y="122173"/>
                </a:lnTo>
                <a:lnTo>
                  <a:pt x="1223761" y="126384"/>
                </a:lnTo>
                <a:lnTo>
                  <a:pt x="1235415" y="131733"/>
                </a:lnTo>
                <a:lnTo>
                  <a:pt x="1206868" y="256628"/>
                </a:lnTo>
                <a:lnTo>
                  <a:pt x="1168798" y="276062"/>
                </a:lnTo>
                <a:lnTo>
                  <a:pt x="1130626" y="281536"/>
                </a:lnTo>
                <a:lnTo>
                  <a:pt x="1239327" y="281536"/>
                </a:lnTo>
                <a:lnTo>
                  <a:pt x="1276920" y="117545"/>
                </a:lnTo>
                <a:close/>
              </a:path>
              <a:path w="2153284" h="406400">
                <a:moveTo>
                  <a:pt x="1283131" y="90449"/>
                </a:moveTo>
                <a:lnTo>
                  <a:pt x="1247457" y="90449"/>
                </a:lnTo>
                <a:lnTo>
                  <a:pt x="1236297" y="96717"/>
                </a:lnTo>
                <a:lnTo>
                  <a:pt x="1281694" y="96717"/>
                </a:lnTo>
                <a:lnTo>
                  <a:pt x="1283131" y="90449"/>
                </a:lnTo>
                <a:close/>
              </a:path>
              <a:path w="2153284" h="406400">
                <a:moveTo>
                  <a:pt x="1447712" y="84178"/>
                </a:moveTo>
                <a:lnTo>
                  <a:pt x="1400379" y="94500"/>
                </a:lnTo>
                <a:lnTo>
                  <a:pt x="1367446" y="115696"/>
                </a:lnTo>
                <a:lnTo>
                  <a:pt x="1338989" y="146838"/>
                </a:lnTo>
                <a:lnTo>
                  <a:pt x="1319348" y="191243"/>
                </a:lnTo>
                <a:lnTo>
                  <a:pt x="1313397" y="232188"/>
                </a:lnTo>
                <a:lnTo>
                  <a:pt x="1313100" y="247637"/>
                </a:lnTo>
                <a:lnTo>
                  <a:pt x="1315144" y="261247"/>
                </a:lnTo>
                <a:lnTo>
                  <a:pt x="1341197" y="303903"/>
                </a:lnTo>
                <a:lnTo>
                  <a:pt x="1385853" y="322819"/>
                </a:lnTo>
                <a:lnTo>
                  <a:pt x="1414703" y="325183"/>
                </a:lnTo>
                <a:lnTo>
                  <a:pt x="1424584" y="325183"/>
                </a:lnTo>
                <a:lnTo>
                  <a:pt x="1470533" y="316763"/>
                </a:lnTo>
                <a:lnTo>
                  <a:pt x="1494663" y="308343"/>
                </a:lnTo>
                <a:lnTo>
                  <a:pt x="1501521" y="305879"/>
                </a:lnTo>
                <a:lnTo>
                  <a:pt x="1504286" y="292206"/>
                </a:lnTo>
                <a:lnTo>
                  <a:pt x="1409276" y="292206"/>
                </a:lnTo>
                <a:lnTo>
                  <a:pt x="1397324" y="289888"/>
                </a:lnTo>
                <a:lnTo>
                  <a:pt x="1363501" y="268565"/>
                </a:lnTo>
                <a:lnTo>
                  <a:pt x="1352638" y="227698"/>
                </a:lnTo>
                <a:lnTo>
                  <a:pt x="1352816" y="224142"/>
                </a:lnTo>
                <a:lnTo>
                  <a:pt x="1353502" y="216496"/>
                </a:lnTo>
                <a:lnTo>
                  <a:pt x="1354086" y="212610"/>
                </a:lnTo>
                <a:lnTo>
                  <a:pt x="1354912" y="208661"/>
                </a:lnTo>
                <a:lnTo>
                  <a:pt x="1526528" y="198608"/>
                </a:lnTo>
                <a:lnTo>
                  <a:pt x="1528710" y="186475"/>
                </a:lnTo>
                <a:lnTo>
                  <a:pt x="1529575" y="180467"/>
                </a:lnTo>
                <a:lnTo>
                  <a:pt x="1360500" y="180467"/>
                </a:lnTo>
                <a:lnTo>
                  <a:pt x="1363067" y="172386"/>
                </a:lnTo>
                <a:lnTo>
                  <a:pt x="1393361" y="131332"/>
                </a:lnTo>
                <a:lnTo>
                  <a:pt x="1438617" y="115902"/>
                </a:lnTo>
                <a:lnTo>
                  <a:pt x="1455057" y="115596"/>
                </a:lnTo>
                <a:lnTo>
                  <a:pt x="1520408" y="115596"/>
                </a:lnTo>
                <a:lnTo>
                  <a:pt x="1517992" y="111617"/>
                </a:lnTo>
                <a:lnTo>
                  <a:pt x="1477673" y="86997"/>
                </a:lnTo>
                <a:lnTo>
                  <a:pt x="1463680" y="84871"/>
                </a:lnTo>
                <a:lnTo>
                  <a:pt x="1447712" y="84178"/>
                </a:lnTo>
                <a:close/>
              </a:path>
              <a:path w="2153284" h="406400">
                <a:moveTo>
                  <a:pt x="1509953" y="264185"/>
                </a:moveTo>
                <a:lnTo>
                  <a:pt x="1507041" y="264615"/>
                </a:lnTo>
                <a:lnTo>
                  <a:pt x="1498403" y="269909"/>
                </a:lnTo>
                <a:lnTo>
                  <a:pt x="1488203" y="275149"/>
                </a:lnTo>
                <a:lnTo>
                  <a:pt x="1450104" y="289088"/>
                </a:lnTo>
                <a:lnTo>
                  <a:pt x="1409276" y="292206"/>
                </a:lnTo>
                <a:lnTo>
                  <a:pt x="1504286" y="292206"/>
                </a:lnTo>
                <a:lnTo>
                  <a:pt x="1509953" y="264185"/>
                </a:lnTo>
                <a:close/>
              </a:path>
              <a:path w="2153284" h="406400">
                <a:moveTo>
                  <a:pt x="1520408" y="115596"/>
                </a:moveTo>
                <a:lnTo>
                  <a:pt x="1455057" y="115596"/>
                </a:lnTo>
                <a:lnTo>
                  <a:pt x="1466718" y="118712"/>
                </a:lnTo>
                <a:lnTo>
                  <a:pt x="1477647" y="125041"/>
                </a:lnTo>
                <a:lnTo>
                  <a:pt x="1488470" y="135423"/>
                </a:lnTo>
                <a:lnTo>
                  <a:pt x="1492916" y="147245"/>
                </a:lnTo>
                <a:lnTo>
                  <a:pt x="1494340" y="160855"/>
                </a:lnTo>
                <a:lnTo>
                  <a:pt x="1494396" y="164680"/>
                </a:lnTo>
                <a:lnTo>
                  <a:pt x="1494245" y="167800"/>
                </a:lnTo>
                <a:lnTo>
                  <a:pt x="1493671" y="173335"/>
                </a:lnTo>
                <a:lnTo>
                  <a:pt x="1493215" y="176504"/>
                </a:lnTo>
                <a:lnTo>
                  <a:pt x="1492529" y="180467"/>
                </a:lnTo>
                <a:lnTo>
                  <a:pt x="1529575" y="180467"/>
                </a:lnTo>
                <a:lnTo>
                  <a:pt x="1530603" y="173335"/>
                </a:lnTo>
                <a:lnTo>
                  <a:pt x="1531411" y="162342"/>
                </a:lnTo>
                <a:lnTo>
                  <a:pt x="1531308" y="150230"/>
                </a:lnTo>
                <a:lnTo>
                  <a:pt x="1531208" y="146838"/>
                </a:lnTo>
                <a:lnTo>
                  <a:pt x="1528889" y="134169"/>
                </a:lnTo>
                <a:lnTo>
                  <a:pt x="1524491" y="122322"/>
                </a:lnTo>
                <a:lnTo>
                  <a:pt x="1520408" y="115596"/>
                </a:lnTo>
                <a:close/>
              </a:path>
              <a:path w="2153284" h="406400">
                <a:moveTo>
                  <a:pt x="1669288" y="0"/>
                </a:moveTo>
                <a:lnTo>
                  <a:pt x="1630857" y="0"/>
                </a:lnTo>
                <a:lnTo>
                  <a:pt x="1556943" y="319722"/>
                </a:lnTo>
                <a:lnTo>
                  <a:pt x="1595361" y="319722"/>
                </a:lnTo>
                <a:lnTo>
                  <a:pt x="1669288" y="0"/>
                </a:lnTo>
                <a:close/>
              </a:path>
              <a:path w="2153284" h="406400">
                <a:moveTo>
                  <a:pt x="1810449" y="84139"/>
                </a:moveTo>
                <a:lnTo>
                  <a:pt x="1762887" y="94414"/>
                </a:lnTo>
                <a:lnTo>
                  <a:pt x="1729892" y="115150"/>
                </a:lnTo>
                <a:lnTo>
                  <a:pt x="1703812" y="145970"/>
                </a:lnTo>
                <a:lnTo>
                  <a:pt x="1687475" y="181435"/>
                </a:lnTo>
                <a:lnTo>
                  <a:pt x="1679094" y="229794"/>
                </a:lnTo>
                <a:lnTo>
                  <a:pt x="1678805" y="244534"/>
                </a:lnTo>
                <a:lnTo>
                  <a:pt x="1680237" y="258607"/>
                </a:lnTo>
                <a:lnTo>
                  <a:pt x="1701940" y="303063"/>
                </a:lnTo>
                <a:lnTo>
                  <a:pt x="1743108" y="323388"/>
                </a:lnTo>
                <a:lnTo>
                  <a:pt x="1774648" y="325745"/>
                </a:lnTo>
                <a:lnTo>
                  <a:pt x="1787257" y="324343"/>
                </a:lnTo>
                <a:lnTo>
                  <a:pt x="1823523" y="312049"/>
                </a:lnTo>
                <a:lnTo>
                  <a:pt x="1849313" y="292796"/>
                </a:lnTo>
                <a:lnTo>
                  <a:pt x="1760770" y="292796"/>
                </a:lnTo>
                <a:lnTo>
                  <a:pt x="1749269" y="289364"/>
                </a:lnTo>
                <a:lnTo>
                  <a:pt x="1722586" y="261364"/>
                </a:lnTo>
                <a:lnTo>
                  <a:pt x="1718638" y="233076"/>
                </a:lnTo>
                <a:lnTo>
                  <a:pt x="1719156" y="221864"/>
                </a:lnTo>
                <a:lnTo>
                  <a:pt x="1726856" y="182643"/>
                </a:lnTo>
                <a:lnTo>
                  <a:pt x="1744462" y="148419"/>
                </a:lnTo>
                <a:lnTo>
                  <a:pt x="1773871" y="123489"/>
                </a:lnTo>
                <a:lnTo>
                  <a:pt x="1812600" y="116887"/>
                </a:lnTo>
                <a:lnTo>
                  <a:pt x="1882285" y="116887"/>
                </a:lnTo>
                <a:lnTo>
                  <a:pt x="1880151" y="113652"/>
                </a:lnTo>
                <a:lnTo>
                  <a:pt x="1838487" y="87305"/>
                </a:lnTo>
                <a:lnTo>
                  <a:pt x="1825102" y="84930"/>
                </a:lnTo>
                <a:lnTo>
                  <a:pt x="1810449" y="84139"/>
                </a:lnTo>
                <a:close/>
              </a:path>
              <a:path w="2153284" h="406400">
                <a:moveTo>
                  <a:pt x="1882285" y="116887"/>
                </a:moveTo>
                <a:lnTo>
                  <a:pt x="1812600" y="116887"/>
                </a:lnTo>
                <a:lnTo>
                  <a:pt x="1825084" y="119578"/>
                </a:lnTo>
                <a:lnTo>
                  <a:pt x="1836285" y="125218"/>
                </a:lnTo>
                <a:lnTo>
                  <a:pt x="1857002" y="167469"/>
                </a:lnTo>
                <a:lnTo>
                  <a:pt x="1857536" y="185586"/>
                </a:lnTo>
                <a:lnTo>
                  <a:pt x="1856352" y="197802"/>
                </a:lnTo>
                <a:lnTo>
                  <a:pt x="1846621" y="236061"/>
                </a:lnTo>
                <a:lnTo>
                  <a:pt x="1823506" y="271629"/>
                </a:lnTo>
                <a:lnTo>
                  <a:pt x="1790486" y="290898"/>
                </a:lnTo>
                <a:lnTo>
                  <a:pt x="1760770" y="292796"/>
                </a:lnTo>
                <a:lnTo>
                  <a:pt x="1849313" y="292796"/>
                </a:lnTo>
                <a:lnTo>
                  <a:pt x="1874731" y="260720"/>
                </a:lnTo>
                <a:lnTo>
                  <a:pt x="1890994" y="222013"/>
                </a:lnTo>
                <a:lnTo>
                  <a:pt x="1897824" y="171538"/>
                </a:lnTo>
                <a:lnTo>
                  <a:pt x="1897449" y="161243"/>
                </a:lnTo>
                <a:lnTo>
                  <a:pt x="1895626" y="147854"/>
                </a:lnTo>
                <a:lnTo>
                  <a:pt x="1892199" y="135519"/>
                </a:lnTo>
                <a:lnTo>
                  <a:pt x="1887073" y="124148"/>
                </a:lnTo>
                <a:lnTo>
                  <a:pt x="1882285" y="116887"/>
                </a:lnTo>
                <a:close/>
              </a:path>
              <a:path w="2153284" h="406400">
                <a:moveTo>
                  <a:pt x="2065743" y="84139"/>
                </a:moveTo>
                <a:lnTo>
                  <a:pt x="2018176" y="94415"/>
                </a:lnTo>
                <a:lnTo>
                  <a:pt x="1985186" y="115150"/>
                </a:lnTo>
                <a:lnTo>
                  <a:pt x="1959104" y="145971"/>
                </a:lnTo>
                <a:lnTo>
                  <a:pt x="1942770" y="181437"/>
                </a:lnTo>
                <a:lnTo>
                  <a:pt x="1934390" y="229796"/>
                </a:lnTo>
                <a:lnTo>
                  <a:pt x="1934100" y="244536"/>
                </a:lnTo>
                <a:lnTo>
                  <a:pt x="1935532" y="258609"/>
                </a:lnTo>
                <a:lnTo>
                  <a:pt x="1957228" y="303068"/>
                </a:lnTo>
                <a:lnTo>
                  <a:pt x="1998400" y="323388"/>
                </a:lnTo>
                <a:lnTo>
                  <a:pt x="2029940" y="325746"/>
                </a:lnTo>
                <a:lnTo>
                  <a:pt x="2042549" y="324343"/>
                </a:lnTo>
                <a:lnTo>
                  <a:pt x="2078814" y="312050"/>
                </a:lnTo>
                <a:lnTo>
                  <a:pt x="2104603" y="292798"/>
                </a:lnTo>
                <a:lnTo>
                  <a:pt x="2016063" y="292798"/>
                </a:lnTo>
                <a:lnTo>
                  <a:pt x="2004564" y="289366"/>
                </a:lnTo>
                <a:lnTo>
                  <a:pt x="1977882" y="261366"/>
                </a:lnTo>
                <a:lnTo>
                  <a:pt x="1973934" y="233079"/>
                </a:lnTo>
                <a:lnTo>
                  <a:pt x="1974449" y="221866"/>
                </a:lnTo>
                <a:lnTo>
                  <a:pt x="1982149" y="182645"/>
                </a:lnTo>
                <a:lnTo>
                  <a:pt x="1999752" y="148421"/>
                </a:lnTo>
                <a:lnTo>
                  <a:pt x="2029164" y="123490"/>
                </a:lnTo>
                <a:lnTo>
                  <a:pt x="2067892" y="116888"/>
                </a:lnTo>
                <a:lnTo>
                  <a:pt x="2137575" y="116888"/>
                </a:lnTo>
                <a:lnTo>
                  <a:pt x="2135444" y="113656"/>
                </a:lnTo>
                <a:lnTo>
                  <a:pt x="2093786" y="87306"/>
                </a:lnTo>
                <a:lnTo>
                  <a:pt x="2080399" y="84930"/>
                </a:lnTo>
                <a:lnTo>
                  <a:pt x="2065743" y="84139"/>
                </a:lnTo>
                <a:close/>
              </a:path>
              <a:path w="2153284" h="406400">
                <a:moveTo>
                  <a:pt x="2137575" y="116888"/>
                </a:moveTo>
                <a:lnTo>
                  <a:pt x="2067892" y="116888"/>
                </a:lnTo>
                <a:lnTo>
                  <a:pt x="2080376" y="119579"/>
                </a:lnTo>
                <a:lnTo>
                  <a:pt x="2091579" y="125219"/>
                </a:lnTo>
                <a:lnTo>
                  <a:pt x="2112296" y="167469"/>
                </a:lnTo>
                <a:lnTo>
                  <a:pt x="2112831" y="185586"/>
                </a:lnTo>
                <a:lnTo>
                  <a:pt x="2111647" y="197802"/>
                </a:lnTo>
                <a:lnTo>
                  <a:pt x="2101911" y="236061"/>
                </a:lnTo>
                <a:lnTo>
                  <a:pt x="2078789" y="271631"/>
                </a:lnTo>
                <a:lnTo>
                  <a:pt x="2045771" y="290898"/>
                </a:lnTo>
                <a:lnTo>
                  <a:pt x="2016063" y="292798"/>
                </a:lnTo>
                <a:lnTo>
                  <a:pt x="2104603" y="292798"/>
                </a:lnTo>
                <a:lnTo>
                  <a:pt x="2130021" y="260721"/>
                </a:lnTo>
                <a:lnTo>
                  <a:pt x="2146288" y="222015"/>
                </a:lnTo>
                <a:lnTo>
                  <a:pt x="2153107" y="171538"/>
                </a:lnTo>
                <a:lnTo>
                  <a:pt x="2152733" y="161252"/>
                </a:lnTo>
                <a:lnTo>
                  <a:pt x="2150912" y="147861"/>
                </a:lnTo>
                <a:lnTo>
                  <a:pt x="2147489" y="135524"/>
                </a:lnTo>
                <a:lnTo>
                  <a:pt x="2142366" y="124152"/>
                </a:lnTo>
                <a:lnTo>
                  <a:pt x="2137575" y="116888"/>
                </a:lnTo>
                <a:close/>
              </a:path>
            </a:pathLst>
          </a:custGeom>
          <a:solidFill>
            <a:srgbClr val="E6351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4141622" y="5660250"/>
            <a:ext cx="1188720" cy="321945"/>
          </a:xfrm>
          <a:custGeom>
            <a:avLst/>
            <a:gdLst/>
            <a:ahLst/>
            <a:cxnLst/>
            <a:rect l="l" t="t" r="r" b="b"/>
            <a:pathLst>
              <a:path w="1188720" h="321945">
                <a:moveTo>
                  <a:pt x="126060" y="15709"/>
                </a:moveTo>
                <a:lnTo>
                  <a:pt x="70573" y="15709"/>
                </a:lnTo>
                <a:lnTo>
                  <a:pt x="0" y="321551"/>
                </a:lnTo>
                <a:lnTo>
                  <a:pt x="37985" y="321551"/>
                </a:lnTo>
                <a:lnTo>
                  <a:pt x="99783" y="53720"/>
                </a:lnTo>
                <a:lnTo>
                  <a:pt x="135276" y="53720"/>
                </a:lnTo>
                <a:lnTo>
                  <a:pt x="126060" y="15709"/>
                </a:lnTo>
                <a:close/>
              </a:path>
              <a:path w="1188720" h="321945">
                <a:moveTo>
                  <a:pt x="331875" y="61734"/>
                </a:moveTo>
                <a:lnTo>
                  <a:pt x="291503" y="61734"/>
                </a:lnTo>
                <a:lnTo>
                  <a:pt x="231343" y="321551"/>
                </a:lnTo>
                <a:lnTo>
                  <a:pt x="271932" y="321551"/>
                </a:lnTo>
                <a:lnTo>
                  <a:pt x="331875" y="61734"/>
                </a:lnTo>
                <a:close/>
              </a:path>
              <a:path w="1188720" h="321945">
                <a:moveTo>
                  <a:pt x="135276" y="53720"/>
                </a:moveTo>
                <a:lnTo>
                  <a:pt x="99783" y="53720"/>
                </a:lnTo>
                <a:lnTo>
                  <a:pt x="142938" y="237413"/>
                </a:lnTo>
                <a:lnTo>
                  <a:pt x="167182" y="237413"/>
                </a:lnTo>
                <a:lnTo>
                  <a:pt x="203536" y="186042"/>
                </a:lnTo>
                <a:lnTo>
                  <a:pt x="167360" y="186042"/>
                </a:lnTo>
                <a:lnTo>
                  <a:pt x="135276" y="53720"/>
                </a:lnTo>
                <a:close/>
              </a:path>
              <a:path w="1188720" h="321945">
                <a:moveTo>
                  <a:pt x="342493" y="15709"/>
                </a:moveTo>
                <a:lnTo>
                  <a:pt x="286524" y="15709"/>
                </a:lnTo>
                <a:lnTo>
                  <a:pt x="167360" y="186042"/>
                </a:lnTo>
                <a:lnTo>
                  <a:pt x="203536" y="186042"/>
                </a:lnTo>
                <a:lnTo>
                  <a:pt x="291503" y="61734"/>
                </a:lnTo>
                <a:lnTo>
                  <a:pt x="331875" y="61734"/>
                </a:lnTo>
                <a:lnTo>
                  <a:pt x="342493" y="15709"/>
                </a:lnTo>
                <a:close/>
              </a:path>
              <a:path w="1188720" h="321945">
                <a:moveTo>
                  <a:pt x="505498" y="15709"/>
                </a:moveTo>
                <a:lnTo>
                  <a:pt x="425069" y="15709"/>
                </a:lnTo>
                <a:lnTo>
                  <a:pt x="354495" y="321551"/>
                </a:lnTo>
                <a:lnTo>
                  <a:pt x="395592" y="321551"/>
                </a:lnTo>
                <a:lnTo>
                  <a:pt x="421995" y="207124"/>
                </a:lnTo>
                <a:lnTo>
                  <a:pt x="469591" y="207106"/>
                </a:lnTo>
                <a:lnTo>
                  <a:pt x="518481" y="200172"/>
                </a:lnTo>
                <a:lnTo>
                  <a:pt x="554540" y="183757"/>
                </a:lnTo>
                <a:lnTo>
                  <a:pt x="567759" y="173469"/>
                </a:lnTo>
                <a:lnTo>
                  <a:pt x="429768" y="173469"/>
                </a:lnTo>
                <a:lnTo>
                  <a:pt x="458393" y="49364"/>
                </a:lnTo>
                <a:lnTo>
                  <a:pt x="595113" y="49364"/>
                </a:lnTo>
                <a:lnTo>
                  <a:pt x="590457" y="43036"/>
                </a:lnTo>
                <a:lnTo>
                  <a:pt x="544800" y="19026"/>
                </a:lnTo>
                <a:lnTo>
                  <a:pt x="520043" y="16077"/>
                </a:lnTo>
                <a:lnTo>
                  <a:pt x="505498" y="15709"/>
                </a:lnTo>
                <a:close/>
              </a:path>
              <a:path w="1188720" h="321945">
                <a:moveTo>
                  <a:pt x="722947" y="291680"/>
                </a:moveTo>
                <a:lnTo>
                  <a:pt x="601738" y="291680"/>
                </a:lnTo>
                <a:lnTo>
                  <a:pt x="594956" y="321551"/>
                </a:lnTo>
                <a:lnTo>
                  <a:pt x="716165" y="321551"/>
                </a:lnTo>
                <a:lnTo>
                  <a:pt x="722947" y="291680"/>
                </a:lnTo>
                <a:close/>
              </a:path>
              <a:path w="1188720" h="321945">
                <a:moveTo>
                  <a:pt x="867676" y="122986"/>
                </a:moveTo>
                <a:lnTo>
                  <a:pt x="829284" y="122986"/>
                </a:lnTo>
                <a:lnTo>
                  <a:pt x="784339" y="321551"/>
                </a:lnTo>
                <a:lnTo>
                  <a:pt x="822731" y="321551"/>
                </a:lnTo>
                <a:lnTo>
                  <a:pt x="867676" y="122986"/>
                </a:lnTo>
                <a:close/>
              </a:path>
              <a:path w="1188720" h="321945">
                <a:moveTo>
                  <a:pt x="1086853" y="15709"/>
                </a:moveTo>
                <a:lnTo>
                  <a:pt x="1003617" y="15709"/>
                </a:lnTo>
                <a:lnTo>
                  <a:pt x="933056" y="321551"/>
                </a:lnTo>
                <a:lnTo>
                  <a:pt x="974153" y="321551"/>
                </a:lnTo>
                <a:lnTo>
                  <a:pt x="1002398" y="199123"/>
                </a:lnTo>
                <a:lnTo>
                  <a:pt x="1106911" y="199123"/>
                </a:lnTo>
                <a:lnTo>
                  <a:pt x="1100505" y="189496"/>
                </a:lnTo>
                <a:lnTo>
                  <a:pt x="1100855" y="189394"/>
                </a:lnTo>
                <a:lnTo>
                  <a:pt x="1113301" y="185128"/>
                </a:lnTo>
                <a:lnTo>
                  <a:pt x="1124968" y="179849"/>
                </a:lnTo>
                <a:lnTo>
                  <a:pt x="1135949" y="173469"/>
                </a:lnTo>
                <a:lnTo>
                  <a:pt x="1145189" y="166738"/>
                </a:lnTo>
                <a:lnTo>
                  <a:pt x="1009878" y="166738"/>
                </a:lnTo>
                <a:lnTo>
                  <a:pt x="1036954" y="49364"/>
                </a:lnTo>
                <a:lnTo>
                  <a:pt x="1178446" y="49364"/>
                </a:lnTo>
                <a:lnTo>
                  <a:pt x="1171885" y="40672"/>
                </a:lnTo>
                <a:lnTo>
                  <a:pt x="1126252" y="18233"/>
                </a:lnTo>
                <a:lnTo>
                  <a:pt x="1101619" y="15989"/>
                </a:lnTo>
                <a:lnTo>
                  <a:pt x="1086853" y="15709"/>
                </a:lnTo>
                <a:close/>
              </a:path>
              <a:path w="1188720" h="321945">
                <a:moveTo>
                  <a:pt x="1106911" y="199123"/>
                </a:moveTo>
                <a:lnTo>
                  <a:pt x="1060653" y="199123"/>
                </a:lnTo>
                <a:lnTo>
                  <a:pt x="1140879" y="321551"/>
                </a:lnTo>
                <a:lnTo>
                  <a:pt x="1188377" y="321551"/>
                </a:lnTo>
                <a:lnTo>
                  <a:pt x="1106911" y="199123"/>
                </a:lnTo>
                <a:close/>
              </a:path>
              <a:path w="1188720" h="321945">
                <a:moveTo>
                  <a:pt x="739952" y="45580"/>
                </a:moveTo>
                <a:lnTo>
                  <a:pt x="698855" y="45580"/>
                </a:lnTo>
                <a:lnTo>
                  <a:pt x="641781" y="291680"/>
                </a:lnTo>
                <a:lnTo>
                  <a:pt x="682891" y="291680"/>
                </a:lnTo>
                <a:lnTo>
                  <a:pt x="739952" y="45580"/>
                </a:lnTo>
                <a:close/>
              </a:path>
              <a:path w="1188720" h="321945">
                <a:moveTo>
                  <a:pt x="595113" y="49364"/>
                </a:moveTo>
                <a:lnTo>
                  <a:pt x="458393" y="49364"/>
                </a:lnTo>
                <a:lnTo>
                  <a:pt x="503392" y="49473"/>
                </a:lnTo>
                <a:lnTo>
                  <a:pt x="516662" y="50415"/>
                </a:lnTo>
                <a:lnTo>
                  <a:pt x="553275" y="65849"/>
                </a:lnTo>
                <a:lnTo>
                  <a:pt x="562698" y="89230"/>
                </a:lnTo>
                <a:lnTo>
                  <a:pt x="562698" y="96189"/>
                </a:lnTo>
                <a:lnTo>
                  <a:pt x="549268" y="139370"/>
                </a:lnTo>
                <a:lnTo>
                  <a:pt x="517925" y="165013"/>
                </a:lnTo>
                <a:lnTo>
                  <a:pt x="480556" y="173038"/>
                </a:lnTo>
                <a:lnTo>
                  <a:pt x="466166" y="173469"/>
                </a:lnTo>
                <a:lnTo>
                  <a:pt x="567759" y="173469"/>
                </a:lnTo>
                <a:lnTo>
                  <a:pt x="591811" y="143178"/>
                </a:lnTo>
                <a:lnTo>
                  <a:pt x="605576" y="94448"/>
                </a:lnTo>
                <a:lnTo>
                  <a:pt x="605722" y="77748"/>
                </a:lnTo>
                <a:lnTo>
                  <a:pt x="603012" y="65730"/>
                </a:lnTo>
                <a:lnTo>
                  <a:pt x="597773" y="52980"/>
                </a:lnTo>
                <a:lnTo>
                  <a:pt x="595113" y="49364"/>
                </a:lnTo>
                <a:close/>
              </a:path>
              <a:path w="1188720" h="321945">
                <a:moveTo>
                  <a:pt x="1178446" y="49364"/>
                </a:moveTo>
                <a:lnTo>
                  <a:pt x="1036954" y="49364"/>
                </a:lnTo>
                <a:lnTo>
                  <a:pt x="1085652" y="49382"/>
                </a:lnTo>
                <a:lnTo>
                  <a:pt x="1099172" y="50085"/>
                </a:lnTo>
                <a:lnTo>
                  <a:pt x="1110551" y="51815"/>
                </a:lnTo>
                <a:lnTo>
                  <a:pt x="1118069" y="53454"/>
                </a:lnTo>
                <a:lnTo>
                  <a:pt x="1124432" y="56387"/>
                </a:lnTo>
                <a:lnTo>
                  <a:pt x="1129626" y="60617"/>
                </a:lnTo>
                <a:lnTo>
                  <a:pt x="1134135" y="64160"/>
                </a:lnTo>
                <a:lnTo>
                  <a:pt x="1137475" y="68414"/>
                </a:lnTo>
                <a:lnTo>
                  <a:pt x="1141857" y="78371"/>
                </a:lnTo>
                <a:lnTo>
                  <a:pt x="1142949" y="84467"/>
                </a:lnTo>
                <a:lnTo>
                  <a:pt x="1142900" y="94448"/>
                </a:lnTo>
                <a:lnTo>
                  <a:pt x="1131611" y="131502"/>
                </a:lnTo>
                <a:lnTo>
                  <a:pt x="1094651" y="160518"/>
                </a:lnTo>
                <a:lnTo>
                  <a:pt x="1052868" y="166738"/>
                </a:lnTo>
                <a:lnTo>
                  <a:pt x="1145189" y="166738"/>
                </a:lnTo>
                <a:lnTo>
                  <a:pt x="1171479" y="137947"/>
                </a:lnTo>
                <a:lnTo>
                  <a:pt x="1186281" y="89948"/>
                </a:lnTo>
                <a:lnTo>
                  <a:pt x="1186766" y="74680"/>
                </a:lnTo>
                <a:lnTo>
                  <a:pt x="1184385" y="62310"/>
                </a:lnTo>
                <a:lnTo>
                  <a:pt x="1179377" y="50598"/>
                </a:lnTo>
                <a:lnTo>
                  <a:pt x="1178446" y="49364"/>
                </a:lnTo>
                <a:close/>
              </a:path>
              <a:path w="1188720" h="321945">
                <a:moveTo>
                  <a:pt x="944168" y="92278"/>
                </a:moveTo>
                <a:lnTo>
                  <a:pt x="810602" y="92278"/>
                </a:lnTo>
                <a:lnTo>
                  <a:pt x="803262" y="122986"/>
                </a:lnTo>
                <a:lnTo>
                  <a:pt x="936713" y="122986"/>
                </a:lnTo>
                <a:lnTo>
                  <a:pt x="944168" y="92278"/>
                </a:lnTo>
                <a:close/>
              </a:path>
              <a:path w="1188720" h="321945">
                <a:moveTo>
                  <a:pt x="941457" y="0"/>
                </a:moveTo>
                <a:lnTo>
                  <a:pt x="899965" y="5418"/>
                </a:lnTo>
                <a:lnTo>
                  <a:pt x="866254" y="26793"/>
                </a:lnTo>
                <a:lnTo>
                  <a:pt x="841671" y="70764"/>
                </a:lnTo>
                <a:lnTo>
                  <a:pt x="836485" y="92278"/>
                </a:lnTo>
                <a:lnTo>
                  <a:pt x="873620" y="92278"/>
                </a:lnTo>
                <a:lnTo>
                  <a:pt x="877851" y="75763"/>
                </a:lnTo>
                <a:lnTo>
                  <a:pt x="882614" y="63204"/>
                </a:lnTo>
                <a:lnTo>
                  <a:pt x="918176" y="33381"/>
                </a:lnTo>
                <a:lnTo>
                  <a:pt x="932980" y="32118"/>
                </a:lnTo>
                <a:lnTo>
                  <a:pt x="970281" y="32118"/>
                </a:lnTo>
                <a:lnTo>
                  <a:pt x="976985" y="3860"/>
                </a:lnTo>
                <a:lnTo>
                  <a:pt x="971359" y="2755"/>
                </a:lnTo>
                <a:lnTo>
                  <a:pt x="965034" y="1790"/>
                </a:lnTo>
                <a:lnTo>
                  <a:pt x="952504" y="432"/>
                </a:lnTo>
                <a:lnTo>
                  <a:pt x="941457" y="0"/>
                </a:lnTo>
                <a:close/>
              </a:path>
              <a:path w="1188720" h="321945">
                <a:moveTo>
                  <a:pt x="786777" y="15709"/>
                </a:moveTo>
                <a:lnTo>
                  <a:pt x="665581" y="15709"/>
                </a:lnTo>
                <a:lnTo>
                  <a:pt x="658799" y="45580"/>
                </a:lnTo>
                <a:lnTo>
                  <a:pt x="779995" y="45580"/>
                </a:lnTo>
                <a:lnTo>
                  <a:pt x="786777" y="15709"/>
                </a:lnTo>
                <a:close/>
              </a:path>
              <a:path w="1188720" h="321945">
                <a:moveTo>
                  <a:pt x="970281" y="32118"/>
                </a:moveTo>
                <a:lnTo>
                  <a:pt x="938237" y="32118"/>
                </a:lnTo>
                <a:lnTo>
                  <a:pt x="944181" y="32753"/>
                </a:lnTo>
                <a:lnTo>
                  <a:pt x="957465" y="35267"/>
                </a:lnTo>
                <a:lnTo>
                  <a:pt x="962799" y="36601"/>
                </a:lnTo>
                <a:lnTo>
                  <a:pt x="966812" y="38011"/>
                </a:lnTo>
                <a:lnTo>
                  <a:pt x="968882" y="38011"/>
                </a:lnTo>
                <a:lnTo>
                  <a:pt x="970281" y="32118"/>
                </a:lnTo>
                <a:close/>
              </a:path>
            </a:pathLst>
          </a:custGeom>
          <a:solidFill>
            <a:srgbClr val="E6351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5515025" y="5675972"/>
            <a:ext cx="1036955" cy="312420"/>
          </a:xfrm>
          <a:custGeom>
            <a:avLst/>
            <a:gdLst/>
            <a:ahLst/>
            <a:cxnLst/>
            <a:rect l="l" t="t" r="r" b="b"/>
            <a:pathLst>
              <a:path w="1036954" h="312420">
                <a:moveTo>
                  <a:pt x="158292" y="0"/>
                </a:moveTo>
                <a:lnTo>
                  <a:pt x="70561" y="0"/>
                </a:lnTo>
                <a:lnTo>
                  <a:pt x="0" y="305828"/>
                </a:lnTo>
                <a:lnTo>
                  <a:pt x="122747" y="305654"/>
                </a:lnTo>
                <a:lnTo>
                  <a:pt x="172910" y="298072"/>
                </a:lnTo>
                <a:lnTo>
                  <a:pt x="207314" y="281177"/>
                </a:lnTo>
                <a:lnTo>
                  <a:pt x="218515" y="272173"/>
                </a:lnTo>
                <a:lnTo>
                  <a:pt x="48869" y="272173"/>
                </a:lnTo>
                <a:lnTo>
                  <a:pt x="75564" y="156489"/>
                </a:lnTo>
                <a:lnTo>
                  <a:pt x="241897" y="156489"/>
                </a:lnTo>
                <a:lnTo>
                  <a:pt x="238477" y="151770"/>
                </a:lnTo>
                <a:lnTo>
                  <a:pt x="229012" y="144243"/>
                </a:lnTo>
                <a:lnTo>
                  <a:pt x="217518" y="138411"/>
                </a:lnTo>
                <a:lnTo>
                  <a:pt x="204000" y="134277"/>
                </a:lnTo>
                <a:lnTo>
                  <a:pt x="213579" y="128091"/>
                </a:lnTo>
                <a:lnTo>
                  <a:pt x="219930" y="124104"/>
                </a:lnTo>
                <a:lnTo>
                  <a:pt x="83032" y="124104"/>
                </a:lnTo>
                <a:lnTo>
                  <a:pt x="103898" y="33654"/>
                </a:lnTo>
                <a:lnTo>
                  <a:pt x="256382" y="33654"/>
                </a:lnTo>
                <a:lnTo>
                  <a:pt x="254463" y="29978"/>
                </a:lnTo>
                <a:lnTo>
                  <a:pt x="215319" y="3986"/>
                </a:lnTo>
                <a:lnTo>
                  <a:pt x="174232" y="146"/>
                </a:lnTo>
                <a:lnTo>
                  <a:pt x="158292" y="0"/>
                </a:lnTo>
                <a:close/>
              </a:path>
              <a:path w="1036954" h="312420">
                <a:moveTo>
                  <a:pt x="241897" y="156489"/>
                </a:moveTo>
                <a:lnTo>
                  <a:pt x="75564" y="156489"/>
                </a:lnTo>
                <a:lnTo>
                  <a:pt x="149416" y="156623"/>
                </a:lnTo>
                <a:lnTo>
                  <a:pt x="162353" y="157166"/>
                </a:lnTo>
                <a:lnTo>
                  <a:pt x="172758" y="158127"/>
                </a:lnTo>
                <a:lnTo>
                  <a:pt x="181292" y="159219"/>
                </a:lnTo>
                <a:lnTo>
                  <a:pt x="188290" y="161480"/>
                </a:lnTo>
                <a:lnTo>
                  <a:pt x="193751" y="164896"/>
                </a:lnTo>
                <a:lnTo>
                  <a:pt x="200444" y="168998"/>
                </a:lnTo>
                <a:lnTo>
                  <a:pt x="205092" y="173418"/>
                </a:lnTo>
                <a:lnTo>
                  <a:pt x="210273" y="182854"/>
                </a:lnTo>
                <a:lnTo>
                  <a:pt x="211569" y="189039"/>
                </a:lnTo>
                <a:lnTo>
                  <a:pt x="211498" y="200107"/>
                </a:lnTo>
                <a:lnTo>
                  <a:pt x="200492" y="237111"/>
                </a:lnTo>
                <a:lnTo>
                  <a:pt x="170492" y="262839"/>
                </a:lnTo>
                <a:lnTo>
                  <a:pt x="132561" y="271201"/>
                </a:lnTo>
                <a:lnTo>
                  <a:pt x="104736" y="272173"/>
                </a:lnTo>
                <a:lnTo>
                  <a:pt x="218515" y="272173"/>
                </a:lnTo>
                <a:lnTo>
                  <a:pt x="244584" y="237438"/>
                </a:lnTo>
                <a:lnTo>
                  <a:pt x="254148" y="186760"/>
                </a:lnTo>
                <a:lnTo>
                  <a:pt x="251732" y="174556"/>
                </a:lnTo>
                <a:lnTo>
                  <a:pt x="246642" y="163036"/>
                </a:lnTo>
                <a:lnTo>
                  <a:pt x="241897" y="156489"/>
                </a:lnTo>
                <a:close/>
              </a:path>
              <a:path w="1036954" h="312420">
                <a:moveTo>
                  <a:pt x="256382" y="33654"/>
                </a:moveTo>
                <a:lnTo>
                  <a:pt x="103898" y="33654"/>
                </a:lnTo>
                <a:lnTo>
                  <a:pt x="159628" y="33743"/>
                </a:lnTo>
                <a:lnTo>
                  <a:pt x="172715" y="34241"/>
                </a:lnTo>
                <a:lnTo>
                  <a:pt x="211416" y="48005"/>
                </a:lnTo>
                <a:lnTo>
                  <a:pt x="216204" y="60248"/>
                </a:lnTo>
                <a:lnTo>
                  <a:pt x="216094" y="67695"/>
                </a:lnTo>
                <a:lnTo>
                  <a:pt x="198753" y="106754"/>
                </a:lnTo>
                <a:lnTo>
                  <a:pt x="162274" y="122359"/>
                </a:lnTo>
                <a:lnTo>
                  <a:pt x="136309" y="124104"/>
                </a:lnTo>
                <a:lnTo>
                  <a:pt x="219930" y="124104"/>
                </a:lnTo>
                <a:lnTo>
                  <a:pt x="251374" y="91783"/>
                </a:lnTo>
                <a:lnTo>
                  <a:pt x="260362" y="45643"/>
                </a:lnTo>
                <a:lnTo>
                  <a:pt x="258483" y="37680"/>
                </a:lnTo>
                <a:lnTo>
                  <a:pt x="256382" y="33654"/>
                </a:lnTo>
                <a:close/>
              </a:path>
              <a:path w="1036954" h="312420">
                <a:moveTo>
                  <a:pt x="423495" y="70245"/>
                </a:moveTo>
                <a:lnTo>
                  <a:pt x="375931" y="80534"/>
                </a:lnTo>
                <a:lnTo>
                  <a:pt x="342945" y="101269"/>
                </a:lnTo>
                <a:lnTo>
                  <a:pt x="316854" y="132091"/>
                </a:lnTo>
                <a:lnTo>
                  <a:pt x="300520" y="167554"/>
                </a:lnTo>
                <a:lnTo>
                  <a:pt x="292140" y="215907"/>
                </a:lnTo>
                <a:lnTo>
                  <a:pt x="291851" y="230653"/>
                </a:lnTo>
                <a:lnTo>
                  <a:pt x="293284" y="244724"/>
                </a:lnTo>
                <a:lnTo>
                  <a:pt x="314986" y="289183"/>
                </a:lnTo>
                <a:lnTo>
                  <a:pt x="356154" y="309507"/>
                </a:lnTo>
                <a:lnTo>
                  <a:pt x="387694" y="311864"/>
                </a:lnTo>
                <a:lnTo>
                  <a:pt x="400303" y="310462"/>
                </a:lnTo>
                <a:lnTo>
                  <a:pt x="436569" y="298165"/>
                </a:lnTo>
                <a:lnTo>
                  <a:pt x="462356" y="278916"/>
                </a:lnTo>
                <a:lnTo>
                  <a:pt x="373822" y="278916"/>
                </a:lnTo>
                <a:lnTo>
                  <a:pt x="362320" y="275484"/>
                </a:lnTo>
                <a:lnTo>
                  <a:pt x="335641" y="247482"/>
                </a:lnTo>
                <a:lnTo>
                  <a:pt x="331696" y="219202"/>
                </a:lnTo>
                <a:lnTo>
                  <a:pt x="332212" y="207988"/>
                </a:lnTo>
                <a:lnTo>
                  <a:pt x="339911" y="168769"/>
                </a:lnTo>
                <a:lnTo>
                  <a:pt x="357505" y="134543"/>
                </a:lnTo>
                <a:lnTo>
                  <a:pt x="386917" y="109614"/>
                </a:lnTo>
                <a:lnTo>
                  <a:pt x="425639" y="103005"/>
                </a:lnTo>
                <a:lnTo>
                  <a:pt x="495334" y="103005"/>
                </a:lnTo>
                <a:lnTo>
                  <a:pt x="493196" y="99764"/>
                </a:lnTo>
                <a:lnTo>
                  <a:pt x="451535" y="73415"/>
                </a:lnTo>
                <a:lnTo>
                  <a:pt x="438148" y="71037"/>
                </a:lnTo>
                <a:lnTo>
                  <a:pt x="423495" y="70245"/>
                </a:lnTo>
                <a:close/>
              </a:path>
              <a:path w="1036954" h="312420">
                <a:moveTo>
                  <a:pt x="495334" y="103005"/>
                </a:moveTo>
                <a:lnTo>
                  <a:pt x="425639" y="103005"/>
                </a:lnTo>
                <a:lnTo>
                  <a:pt x="438125" y="105694"/>
                </a:lnTo>
                <a:lnTo>
                  <a:pt x="449327" y="111332"/>
                </a:lnTo>
                <a:lnTo>
                  <a:pt x="470047" y="153577"/>
                </a:lnTo>
                <a:lnTo>
                  <a:pt x="470582" y="171693"/>
                </a:lnTo>
                <a:lnTo>
                  <a:pt x="469399" y="183908"/>
                </a:lnTo>
                <a:lnTo>
                  <a:pt x="459669" y="222167"/>
                </a:lnTo>
                <a:lnTo>
                  <a:pt x="436551" y="257741"/>
                </a:lnTo>
                <a:lnTo>
                  <a:pt x="403536" y="277011"/>
                </a:lnTo>
                <a:lnTo>
                  <a:pt x="373822" y="278916"/>
                </a:lnTo>
                <a:lnTo>
                  <a:pt x="462356" y="278916"/>
                </a:lnTo>
                <a:lnTo>
                  <a:pt x="487779" y="246837"/>
                </a:lnTo>
                <a:lnTo>
                  <a:pt x="504047" y="208134"/>
                </a:lnTo>
                <a:lnTo>
                  <a:pt x="510870" y="157657"/>
                </a:lnTo>
                <a:lnTo>
                  <a:pt x="510495" y="147359"/>
                </a:lnTo>
                <a:lnTo>
                  <a:pt x="508671" y="133969"/>
                </a:lnTo>
                <a:lnTo>
                  <a:pt x="505245" y="121632"/>
                </a:lnTo>
                <a:lnTo>
                  <a:pt x="500119" y="110260"/>
                </a:lnTo>
                <a:lnTo>
                  <a:pt x="495334" y="103005"/>
                </a:lnTo>
                <a:close/>
              </a:path>
              <a:path w="1036954" h="312420">
                <a:moveTo>
                  <a:pt x="631888" y="76555"/>
                </a:moveTo>
                <a:lnTo>
                  <a:pt x="593305" y="76555"/>
                </a:lnTo>
                <a:lnTo>
                  <a:pt x="540283" y="305828"/>
                </a:lnTo>
                <a:lnTo>
                  <a:pt x="578865" y="305828"/>
                </a:lnTo>
                <a:lnTo>
                  <a:pt x="626353" y="129741"/>
                </a:lnTo>
                <a:lnTo>
                  <a:pt x="636469" y="123835"/>
                </a:lnTo>
                <a:lnTo>
                  <a:pt x="672086" y="108323"/>
                </a:lnTo>
                <a:lnTo>
                  <a:pt x="699727" y="106116"/>
                </a:lnTo>
                <a:lnTo>
                  <a:pt x="766450" y="106116"/>
                </a:lnTo>
                <a:lnTo>
                  <a:pt x="765494" y="103006"/>
                </a:lnTo>
                <a:lnTo>
                  <a:pt x="764937" y="102069"/>
                </a:lnTo>
                <a:lnTo>
                  <a:pt x="625995" y="102069"/>
                </a:lnTo>
                <a:lnTo>
                  <a:pt x="631888" y="76555"/>
                </a:lnTo>
                <a:close/>
              </a:path>
              <a:path w="1036954" h="312420">
                <a:moveTo>
                  <a:pt x="766450" y="106116"/>
                </a:moveTo>
                <a:lnTo>
                  <a:pt x="699727" y="106116"/>
                </a:lnTo>
                <a:lnTo>
                  <a:pt x="712383" y="109255"/>
                </a:lnTo>
                <a:lnTo>
                  <a:pt x="721720" y="115579"/>
                </a:lnTo>
                <a:lnTo>
                  <a:pt x="727268" y="126075"/>
                </a:lnTo>
                <a:lnTo>
                  <a:pt x="729119" y="140258"/>
                </a:lnTo>
                <a:lnTo>
                  <a:pt x="729119" y="145618"/>
                </a:lnTo>
                <a:lnTo>
                  <a:pt x="694410" y="305828"/>
                </a:lnTo>
                <a:lnTo>
                  <a:pt x="732485" y="305828"/>
                </a:lnTo>
                <a:lnTo>
                  <a:pt x="766876" y="157060"/>
                </a:lnTo>
                <a:lnTo>
                  <a:pt x="767981" y="152819"/>
                </a:lnTo>
                <a:lnTo>
                  <a:pt x="768832" y="147891"/>
                </a:lnTo>
                <a:lnTo>
                  <a:pt x="770051" y="136664"/>
                </a:lnTo>
                <a:lnTo>
                  <a:pt x="770369" y="132219"/>
                </a:lnTo>
                <a:lnTo>
                  <a:pt x="770365" y="128110"/>
                </a:lnTo>
                <a:lnTo>
                  <a:pt x="769151" y="114904"/>
                </a:lnTo>
                <a:lnTo>
                  <a:pt x="766450" y="106116"/>
                </a:lnTo>
                <a:close/>
              </a:path>
              <a:path w="1036954" h="312420">
                <a:moveTo>
                  <a:pt x="697888" y="70672"/>
                </a:moveTo>
                <a:lnTo>
                  <a:pt x="659489" y="81970"/>
                </a:lnTo>
                <a:lnTo>
                  <a:pt x="625995" y="102069"/>
                </a:lnTo>
                <a:lnTo>
                  <a:pt x="764937" y="102069"/>
                </a:lnTo>
                <a:lnTo>
                  <a:pt x="729055" y="73229"/>
                </a:lnTo>
                <a:lnTo>
                  <a:pt x="697888" y="70672"/>
                </a:lnTo>
                <a:close/>
              </a:path>
              <a:path w="1036954" h="312420">
                <a:moveTo>
                  <a:pt x="898067" y="76555"/>
                </a:moveTo>
                <a:lnTo>
                  <a:pt x="859472" y="76555"/>
                </a:lnTo>
                <a:lnTo>
                  <a:pt x="806462" y="305828"/>
                </a:lnTo>
                <a:lnTo>
                  <a:pt x="845045" y="305828"/>
                </a:lnTo>
                <a:lnTo>
                  <a:pt x="892527" y="129742"/>
                </a:lnTo>
                <a:lnTo>
                  <a:pt x="902643" y="123834"/>
                </a:lnTo>
                <a:lnTo>
                  <a:pt x="938264" y="108322"/>
                </a:lnTo>
                <a:lnTo>
                  <a:pt x="965907" y="106116"/>
                </a:lnTo>
                <a:lnTo>
                  <a:pt x="1032622" y="106116"/>
                </a:lnTo>
                <a:lnTo>
                  <a:pt x="1031668" y="103008"/>
                </a:lnTo>
                <a:lnTo>
                  <a:pt x="1031110" y="102069"/>
                </a:lnTo>
                <a:lnTo>
                  <a:pt x="892174" y="102069"/>
                </a:lnTo>
                <a:lnTo>
                  <a:pt x="898067" y="76555"/>
                </a:lnTo>
                <a:close/>
              </a:path>
              <a:path w="1036954" h="312420">
                <a:moveTo>
                  <a:pt x="1032622" y="106116"/>
                </a:moveTo>
                <a:lnTo>
                  <a:pt x="965907" y="106116"/>
                </a:lnTo>
                <a:lnTo>
                  <a:pt x="978563" y="109255"/>
                </a:lnTo>
                <a:lnTo>
                  <a:pt x="987900" y="115579"/>
                </a:lnTo>
                <a:lnTo>
                  <a:pt x="993448" y="126075"/>
                </a:lnTo>
                <a:lnTo>
                  <a:pt x="995299" y="140258"/>
                </a:lnTo>
                <a:lnTo>
                  <a:pt x="995299" y="145618"/>
                </a:lnTo>
                <a:lnTo>
                  <a:pt x="960589" y="305828"/>
                </a:lnTo>
                <a:lnTo>
                  <a:pt x="998664" y="305828"/>
                </a:lnTo>
                <a:lnTo>
                  <a:pt x="1033056" y="157060"/>
                </a:lnTo>
                <a:lnTo>
                  <a:pt x="1034148" y="152819"/>
                </a:lnTo>
                <a:lnTo>
                  <a:pt x="1035011" y="147891"/>
                </a:lnTo>
                <a:lnTo>
                  <a:pt x="1036231" y="136664"/>
                </a:lnTo>
                <a:lnTo>
                  <a:pt x="1036535" y="132219"/>
                </a:lnTo>
                <a:lnTo>
                  <a:pt x="1036532" y="128115"/>
                </a:lnTo>
                <a:lnTo>
                  <a:pt x="1035320" y="114908"/>
                </a:lnTo>
                <a:lnTo>
                  <a:pt x="1032622" y="106116"/>
                </a:lnTo>
                <a:close/>
              </a:path>
              <a:path w="1036954" h="312420">
                <a:moveTo>
                  <a:pt x="964067" y="70672"/>
                </a:moveTo>
                <a:lnTo>
                  <a:pt x="925669" y="81970"/>
                </a:lnTo>
                <a:lnTo>
                  <a:pt x="892174" y="102069"/>
                </a:lnTo>
                <a:lnTo>
                  <a:pt x="1031110" y="102069"/>
                </a:lnTo>
                <a:lnTo>
                  <a:pt x="995235" y="73229"/>
                </a:lnTo>
                <a:lnTo>
                  <a:pt x="964067" y="70672"/>
                </a:lnTo>
                <a:close/>
              </a:path>
            </a:pathLst>
          </a:custGeom>
          <a:solidFill>
            <a:srgbClr val="E6351E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74212" y="5067534"/>
            <a:ext cx="951230" cy="1905"/>
          </a:xfrm>
          <a:custGeom>
            <a:avLst/>
            <a:gdLst/>
            <a:ahLst/>
            <a:cxnLst/>
            <a:rect l="l" t="t" r="r" b="b"/>
            <a:pathLst>
              <a:path w="951229" h="1904">
                <a:moveTo>
                  <a:pt x="0" y="0"/>
                </a:moveTo>
                <a:lnTo>
                  <a:pt x="951052" y="1526"/>
                </a:lnTo>
              </a:path>
            </a:pathLst>
          </a:custGeom>
          <a:ln w="3800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948900" y="5012396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84" y="0"/>
                </a:moveTo>
                <a:lnTo>
                  <a:pt x="0" y="114032"/>
                </a:lnTo>
                <a:lnTo>
                  <a:pt x="114108" y="57199"/>
                </a:lnTo>
                <a:lnTo>
                  <a:pt x="18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363889" y="3276927"/>
            <a:ext cx="3506294" cy="34427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205994" y="3285143"/>
            <a:ext cx="3624595" cy="353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162769" y="4998474"/>
            <a:ext cx="1397000" cy="1905"/>
          </a:xfrm>
          <a:custGeom>
            <a:avLst/>
            <a:gdLst/>
            <a:ahLst/>
            <a:cxnLst/>
            <a:rect l="l" t="t" r="r" b="b"/>
            <a:pathLst>
              <a:path w="1397000" h="1904">
                <a:moveTo>
                  <a:pt x="0" y="0"/>
                </a:moveTo>
                <a:lnTo>
                  <a:pt x="1396971" y="1557"/>
                </a:lnTo>
              </a:path>
            </a:pathLst>
          </a:custGeom>
          <a:ln w="19003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506929" y="4961002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87" y="0"/>
                </a:moveTo>
                <a:lnTo>
                  <a:pt x="0" y="78878"/>
                </a:lnTo>
                <a:lnTo>
                  <a:pt x="78911" y="39526"/>
                </a:lnTo>
                <a:lnTo>
                  <a:pt x="8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165150" y="3602296"/>
            <a:ext cx="1905" cy="1398270"/>
          </a:xfrm>
          <a:custGeom>
            <a:avLst/>
            <a:gdLst/>
            <a:ahLst/>
            <a:cxnLst/>
            <a:rect l="l" t="t" r="r" b="b"/>
            <a:pathLst>
              <a:path w="1905" h="1398270">
                <a:moveTo>
                  <a:pt x="0" y="1397766"/>
                </a:moveTo>
                <a:lnTo>
                  <a:pt x="1558" y="0"/>
                </a:lnTo>
              </a:path>
            </a:pathLst>
          </a:custGeom>
          <a:ln w="19003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127094" y="3576334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39521" y="0"/>
                </a:moveTo>
                <a:lnTo>
                  <a:pt x="0" y="78833"/>
                </a:lnTo>
                <a:lnTo>
                  <a:pt x="78866" y="78922"/>
                </a:lnTo>
                <a:lnTo>
                  <a:pt x="395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1628572" y="1948118"/>
            <a:ext cx="7073265" cy="2070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65405">
              <a:lnSpc>
                <a:spcPct val="100000"/>
              </a:lnSpc>
            </a:pPr>
            <a:r>
              <a:rPr dirty="0" sz="1850" b="1">
                <a:latin typeface="Arial"/>
                <a:cs typeface="Arial"/>
              </a:rPr>
              <a:t>- Each antenna-antenna baseline “draws” a ring on the sky</a:t>
            </a:r>
            <a:endParaRPr sz="1850">
              <a:latin typeface="Arial"/>
              <a:cs typeface="Arial"/>
            </a:endParaRPr>
          </a:p>
          <a:p>
            <a:pPr algn="ctr">
              <a:lnSpc>
                <a:spcPts val="2195"/>
              </a:lnSpc>
              <a:spcBef>
                <a:spcPts val="55"/>
              </a:spcBef>
            </a:pPr>
            <a:r>
              <a:rPr dirty="0" sz="1850" b="1">
                <a:latin typeface="Arial"/>
                <a:cs typeface="Arial"/>
              </a:rPr>
              <a:t>- Interference between signals produces interferometry fringes</a:t>
            </a:r>
            <a:endParaRPr sz="1850">
              <a:latin typeface="Arial"/>
              <a:cs typeface="Arial"/>
            </a:endParaRPr>
          </a:p>
          <a:p>
            <a:pPr algn="ctr" marL="341630" marR="334010">
              <a:lnSpc>
                <a:spcPts val="2280"/>
              </a:lnSpc>
            </a:pPr>
            <a:r>
              <a:rPr dirty="0" sz="1850" b="1">
                <a:latin typeface="Arial"/>
                <a:cs typeface="Arial"/>
              </a:rPr>
              <a:t>- The superposition of the information of many baselines</a:t>
            </a:r>
            <a:r>
              <a:rPr dirty="0" sz="1850" b="1">
                <a:latin typeface="Arial"/>
                <a:cs typeface="Arial"/>
              </a:rPr>
              <a:t> (fringes) “draws” the image.</a:t>
            </a:r>
            <a:endParaRPr sz="18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1"/>
              </a:spcBef>
            </a:pPr>
            <a:endParaRPr sz="1550">
              <a:latin typeface="Times New Roman"/>
              <a:cs typeface="Times New Roman"/>
            </a:endParaRPr>
          </a:p>
          <a:p>
            <a:pPr marL="2073275" marR="3952875" indent="-424815">
              <a:lnSpc>
                <a:spcPct val="101099"/>
              </a:lnSpc>
            </a:pPr>
            <a:r>
              <a:rPr dirty="0" sz="1450">
                <a:solidFill>
                  <a:srgbClr val="FFFFFF"/>
                </a:solidFill>
                <a:latin typeface="Arial"/>
                <a:cs typeface="Arial"/>
              </a:rPr>
              <a:t>Di</a:t>
            </a:r>
            <a:r>
              <a:rPr dirty="0" sz="1450" spc="-10">
                <a:solidFill>
                  <a:srgbClr val="FFFFFF"/>
                </a:solidFill>
                <a:latin typeface="Arial"/>
                <a:cs typeface="Arial"/>
              </a:rPr>
              <a:t>st</a:t>
            </a:r>
            <a:r>
              <a:rPr dirty="0" sz="1450" spc="-1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dirty="0" sz="1450" spc="-10">
                <a:solidFill>
                  <a:srgbClr val="FFFFFF"/>
                </a:solidFill>
                <a:latin typeface="Arial"/>
                <a:cs typeface="Arial"/>
              </a:rPr>
              <a:t>ce</a:t>
            </a:r>
            <a:r>
              <a:rPr dirty="0" sz="145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5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dirty="0" sz="1450" spc="-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450">
                <a:solidFill>
                  <a:srgbClr val="FFFFFF"/>
                </a:solidFill>
                <a:latin typeface="Arial"/>
                <a:cs typeface="Arial"/>
              </a:rPr>
              <a:t>ween</a:t>
            </a:r>
            <a:r>
              <a:rPr dirty="0" sz="1450">
                <a:solidFill>
                  <a:srgbClr val="FFFFFF"/>
                </a:solidFill>
                <a:latin typeface="Arial"/>
                <a:cs typeface="Arial"/>
              </a:rPr>
              <a:t> antenna</a:t>
            </a:r>
            <a:endParaRPr sz="14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909439" y="7062062"/>
            <a:ext cx="962660" cy="1835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5">
                <a:latin typeface="Times New Roman"/>
                <a:cs typeface="Times New Roman"/>
              </a:rPr>
              <a:t>Slide:</a:t>
            </a:r>
            <a:r>
              <a:rPr dirty="0" sz="1250" spc="-5">
                <a:latin typeface="Times New Roman"/>
                <a:cs typeface="Times New Roman"/>
              </a:rPr>
              <a:t> </a:t>
            </a:r>
            <a:r>
              <a:rPr dirty="0" sz="1250" spc="-10">
                <a:latin typeface="Times New Roman"/>
                <a:cs typeface="Times New Roman"/>
              </a:rPr>
              <a:t>C.</a:t>
            </a:r>
            <a:r>
              <a:rPr dirty="0" sz="1250" spc="-25">
                <a:latin typeface="Times New Roman"/>
                <a:cs typeface="Times New Roman"/>
              </a:rPr>
              <a:t> </a:t>
            </a:r>
            <a:r>
              <a:rPr dirty="0" sz="1250" spc="-100">
                <a:latin typeface="Times New Roman"/>
                <a:cs typeface="Times New Roman"/>
              </a:rPr>
              <a:t>T</a:t>
            </a:r>
            <a:r>
              <a:rPr dirty="0" sz="1250" spc="-10">
                <a:latin typeface="Times New Roman"/>
                <a:cs typeface="Times New Roman"/>
              </a:rPr>
              <a:t>asse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21008" rIns="0" bIns="0" rtlCol="0" vert="horz">
            <a:spAutoFit/>
          </a:bodyPr>
          <a:lstStyle/>
          <a:p>
            <a:pPr marL="12700">
              <a:lnSpc>
                <a:spcPts val="4965"/>
              </a:lnSpc>
            </a:pPr>
            <a:r>
              <a:rPr dirty="0" spc="-25"/>
              <a:t>In</a:t>
            </a:r>
            <a:r>
              <a:rPr dirty="0" spc="-25"/>
              <a:t>t</a:t>
            </a:r>
            <a:r>
              <a:rPr dirty="0" spc="-20"/>
              <a:t>erfer</a:t>
            </a:r>
            <a:r>
              <a:rPr dirty="0" spc="-40"/>
              <a:t>om</a:t>
            </a:r>
            <a:r>
              <a:rPr dirty="0" spc="-25"/>
              <a:t>e</a:t>
            </a:r>
            <a:r>
              <a:rPr dirty="0" spc="-25"/>
              <a:t>t</a:t>
            </a:r>
            <a:r>
              <a:rPr dirty="0" spc="-25"/>
              <a:t>er</a:t>
            </a:r>
            <a:r>
              <a:rPr dirty="0" spc="-5"/>
              <a:t> </a:t>
            </a:r>
            <a:r>
              <a:rPr dirty="0" spc="-30"/>
              <a:t>P</a:t>
            </a:r>
            <a:r>
              <a:rPr dirty="0" spc="-20"/>
              <a:t>rinci</a:t>
            </a:r>
            <a:r>
              <a:rPr dirty="0" spc="-35"/>
              <a:t>p</a:t>
            </a:r>
            <a:r>
              <a:rPr dirty="0" spc="-20"/>
              <a:t>le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74212" y="5067534"/>
            <a:ext cx="951230" cy="1905"/>
          </a:xfrm>
          <a:custGeom>
            <a:avLst/>
            <a:gdLst/>
            <a:ahLst/>
            <a:cxnLst/>
            <a:rect l="l" t="t" r="r" b="b"/>
            <a:pathLst>
              <a:path w="951229" h="1904">
                <a:moveTo>
                  <a:pt x="0" y="0"/>
                </a:moveTo>
                <a:lnTo>
                  <a:pt x="951052" y="1526"/>
                </a:lnTo>
              </a:path>
            </a:pathLst>
          </a:custGeom>
          <a:ln w="3800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948900" y="5012396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84" y="0"/>
                </a:moveTo>
                <a:lnTo>
                  <a:pt x="0" y="114032"/>
                </a:lnTo>
                <a:lnTo>
                  <a:pt x="114108" y="57199"/>
                </a:lnTo>
                <a:lnTo>
                  <a:pt x="18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386893" y="3329513"/>
            <a:ext cx="3578589" cy="34443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205994" y="3285144"/>
            <a:ext cx="3575303" cy="35676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162769" y="4998474"/>
            <a:ext cx="1397000" cy="1905"/>
          </a:xfrm>
          <a:custGeom>
            <a:avLst/>
            <a:gdLst/>
            <a:ahLst/>
            <a:cxnLst/>
            <a:rect l="l" t="t" r="r" b="b"/>
            <a:pathLst>
              <a:path w="1397000" h="1904">
                <a:moveTo>
                  <a:pt x="0" y="0"/>
                </a:moveTo>
                <a:lnTo>
                  <a:pt x="1396971" y="1557"/>
                </a:lnTo>
              </a:path>
            </a:pathLst>
          </a:custGeom>
          <a:ln w="19003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506929" y="4961002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87" y="0"/>
                </a:moveTo>
                <a:lnTo>
                  <a:pt x="0" y="78878"/>
                </a:lnTo>
                <a:lnTo>
                  <a:pt x="78911" y="39526"/>
                </a:lnTo>
                <a:lnTo>
                  <a:pt x="8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165150" y="3602296"/>
            <a:ext cx="1905" cy="1398270"/>
          </a:xfrm>
          <a:custGeom>
            <a:avLst/>
            <a:gdLst/>
            <a:ahLst/>
            <a:cxnLst/>
            <a:rect l="l" t="t" r="r" b="b"/>
            <a:pathLst>
              <a:path w="1905" h="1398270">
                <a:moveTo>
                  <a:pt x="0" y="1397766"/>
                </a:moveTo>
                <a:lnTo>
                  <a:pt x="1558" y="0"/>
                </a:lnTo>
              </a:path>
            </a:pathLst>
          </a:custGeom>
          <a:ln w="19003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127094" y="3576334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39521" y="0"/>
                </a:moveTo>
                <a:lnTo>
                  <a:pt x="0" y="78833"/>
                </a:lnTo>
                <a:lnTo>
                  <a:pt x="78866" y="78922"/>
                </a:lnTo>
                <a:lnTo>
                  <a:pt x="395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1628572" y="1948118"/>
            <a:ext cx="7073265" cy="2070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65405">
              <a:lnSpc>
                <a:spcPct val="100000"/>
              </a:lnSpc>
            </a:pPr>
            <a:r>
              <a:rPr dirty="0" sz="1850" b="1">
                <a:latin typeface="Arial"/>
                <a:cs typeface="Arial"/>
              </a:rPr>
              <a:t>- Each antenna-antenna baseline “draws” a ring on the sky</a:t>
            </a:r>
            <a:endParaRPr sz="1850">
              <a:latin typeface="Arial"/>
              <a:cs typeface="Arial"/>
            </a:endParaRPr>
          </a:p>
          <a:p>
            <a:pPr algn="ctr">
              <a:lnSpc>
                <a:spcPts val="2195"/>
              </a:lnSpc>
              <a:spcBef>
                <a:spcPts val="55"/>
              </a:spcBef>
            </a:pPr>
            <a:r>
              <a:rPr dirty="0" sz="1850" b="1">
                <a:latin typeface="Arial"/>
                <a:cs typeface="Arial"/>
              </a:rPr>
              <a:t>- Interference between signals produces interferometry fringes</a:t>
            </a:r>
            <a:endParaRPr sz="1850">
              <a:latin typeface="Arial"/>
              <a:cs typeface="Arial"/>
            </a:endParaRPr>
          </a:p>
          <a:p>
            <a:pPr algn="ctr" marL="341630" marR="334010">
              <a:lnSpc>
                <a:spcPts val="2280"/>
              </a:lnSpc>
            </a:pPr>
            <a:r>
              <a:rPr dirty="0" sz="1850" b="1">
                <a:latin typeface="Arial"/>
                <a:cs typeface="Arial"/>
              </a:rPr>
              <a:t>- The superposition of the information of many baselines</a:t>
            </a:r>
            <a:r>
              <a:rPr dirty="0" sz="1850" b="1">
                <a:latin typeface="Arial"/>
                <a:cs typeface="Arial"/>
              </a:rPr>
              <a:t> (fringes) “draws” the image.</a:t>
            </a:r>
            <a:endParaRPr sz="18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1"/>
              </a:spcBef>
            </a:pPr>
            <a:endParaRPr sz="1550">
              <a:latin typeface="Times New Roman"/>
              <a:cs typeface="Times New Roman"/>
            </a:endParaRPr>
          </a:p>
          <a:p>
            <a:pPr marL="2073275" marR="3952875" indent="-424815">
              <a:lnSpc>
                <a:spcPct val="101099"/>
              </a:lnSpc>
            </a:pPr>
            <a:r>
              <a:rPr dirty="0" sz="1450">
                <a:solidFill>
                  <a:srgbClr val="FFFFFF"/>
                </a:solidFill>
                <a:latin typeface="Arial"/>
                <a:cs typeface="Arial"/>
              </a:rPr>
              <a:t>Di</a:t>
            </a:r>
            <a:r>
              <a:rPr dirty="0" sz="1450" spc="-10">
                <a:solidFill>
                  <a:srgbClr val="FFFFFF"/>
                </a:solidFill>
                <a:latin typeface="Arial"/>
                <a:cs typeface="Arial"/>
              </a:rPr>
              <a:t>st</a:t>
            </a:r>
            <a:r>
              <a:rPr dirty="0" sz="1450" spc="-1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dirty="0" sz="1450" spc="-10">
                <a:solidFill>
                  <a:srgbClr val="FFFFFF"/>
                </a:solidFill>
                <a:latin typeface="Arial"/>
                <a:cs typeface="Arial"/>
              </a:rPr>
              <a:t>ce</a:t>
            </a:r>
            <a:r>
              <a:rPr dirty="0" sz="145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5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dirty="0" sz="1450" spc="-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450">
                <a:solidFill>
                  <a:srgbClr val="FFFFFF"/>
                </a:solidFill>
                <a:latin typeface="Arial"/>
                <a:cs typeface="Arial"/>
              </a:rPr>
              <a:t>ween</a:t>
            </a:r>
            <a:r>
              <a:rPr dirty="0" sz="1450">
                <a:solidFill>
                  <a:srgbClr val="FFFFFF"/>
                </a:solidFill>
                <a:latin typeface="Arial"/>
                <a:cs typeface="Arial"/>
              </a:rPr>
              <a:t> antenna</a:t>
            </a:r>
            <a:endParaRPr sz="14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909439" y="7062062"/>
            <a:ext cx="962660" cy="1835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5">
                <a:latin typeface="Times New Roman"/>
                <a:cs typeface="Times New Roman"/>
              </a:rPr>
              <a:t>Slide:</a:t>
            </a:r>
            <a:r>
              <a:rPr dirty="0" sz="1250" spc="-5">
                <a:latin typeface="Times New Roman"/>
                <a:cs typeface="Times New Roman"/>
              </a:rPr>
              <a:t> </a:t>
            </a:r>
            <a:r>
              <a:rPr dirty="0" sz="1250" spc="-10">
                <a:latin typeface="Times New Roman"/>
                <a:cs typeface="Times New Roman"/>
              </a:rPr>
              <a:t>C.</a:t>
            </a:r>
            <a:r>
              <a:rPr dirty="0" sz="1250" spc="-25">
                <a:latin typeface="Times New Roman"/>
                <a:cs typeface="Times New Roman"/>
              </a:rPr>
              <a:t> </a:t>
            </a:r>
            <a:r>
              <a:rPr dirty="0" sz="1250" spc="-100">
                <a:latin typeface="Times New Roman"/>
                <a:cs typeface="Times New Roman"/>
              </a:rPr>
              <a:t>T</a:t>
            </a:r>
            <a:r>
              <a:rPr dirty="0" sz="1250" spc="-10">
                <a:latin typeface="Times New Roman"/>
                <a:cs typeface="Times New Roman"/>
              </a:rPr>
              <a:t>asse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21008" rIns="0" bIns="0" rtlCol="0" vert="horz">
            <a:spAutoFit/>
          </a:bodyPr>
          <a:lstStyle/>
          <a:p>
            <a:pPr marL="12700">
              <a:lnSpc>
                <a:spcPts val="4965"/>
              </a:lnSpc>
            </a:pPr>
            <a:r>
              <a:rPr dirty="0" spc="-25"/>
              <a:t>In</a:t>
            </a:r>
            <a:r>
              <a:rPr dirty="0" spc="-25"/>
              <a:t>t</a:t>
            </a:r>
            <a:r>
              <a:rPr dirty="0" spc="-20"/>
              <a:t>erfer</a:t>
            </a:r>
            <a:r>
              <a:rPr dirty="0" spc="-40"/>
              <a:t>om</a:t>
            </a:r>
            <a:r>
              <a:rPr dirty="0" spc="-25"/>
              <a:t>e</a:t>
            </a:r>
            <a:r>
              <a:rPr dirty="0" spc="-25"/>
              <a:t>t</a:t>
            </a:r>
            <a:r>
              <a:rPr dirty="0" spc="-25"/>
              <a:t>er</a:t>
            </a:r>
            <a:r>
              <a:rPr dirty="0" spc="-5"/>
              <a:t> </a:t>
            </a:r>
            <a:r>
              <a:rPr dirty="0" spc="-30"/>
              <a:t>P</a:t>
            </a:r>
            <a:r>
              <a:rPr dirty="0" spc="-20"/>
              <a:t>rinci</a:t>
            </a:r>
            <a:r>
              <a:rPr dirty="0" spc="-35"/>
              <a:t>p</a:t>
            </a:r>
            <a:r>
              <a:rPr dirty="0" spc="-20"/>
              <a:t>le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74212" y="5067534"/>
            <a:ext cx="951230" cy="1905"/>
          </a:xfrm>
          <a:custGeom>
            <a:avLst/>
            <a:gdLst/>
            <a:ahLst/>
            <a:cxnLst/>
            <a:rect l="l" t="t" r="r" b="b"/>
            <a:pathLst>
              <a:path w="951229" h="1904">
                <a:moveTo>
                  <a:pt x="0" y="0"/>
                </a:moveTo>
                <a:lnTo>
                  <a:pt x="951052" y="1526"/>
                </a:lnTo>
              </a:path>
            </a:pathLst>
          </a:custGeom>
          <a:ln w="3800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948900" y="5012396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84" y="0"/>
                </a:moveTo>
                <a:lnTo>
                  <a:pt x="0" y="114032"/>
                </a:lnTo>
                <a:lnTo>
                  <a:pt x="114108" y="57199"/>
                </a:lnTo>
                <a:lnTo>
                  <a:pt x="18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395107" y="3327868"/>
            <a:ext cx="3557230" cy="34607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204352" y="3285144"/>
            <a:ext cx="3575302" cy="36086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162769" y="4998474"/>
            <a:ext cx="1397000" cy="1905"/>
          </a:xfrm>
          <a:custGeom>
            <a:avLst/>
            <a:gdLst/>
            <a:ahLst/>
            <a:cxnLst/>
            <a:rect l="l" t="t" r="r" b="b"/>
            <a:pathLst>
              <a:path w="1397000" h="1904">
                <a:moveTo>
                  <a:pt x="0" y="0"/>
                </a:moveTo>
                <a:lnTo>
                  <a:pt x="1396971" y="1557"/>
                </a:lnTo>
              </a:path>
            </a:pathLst>
          </a:custGeom>
          <a:ln w="19003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506929" y="4961002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87" y="0"/>
                </a:moveTo>
                <a:lnTo>
                  <a:pt x="0" y="78878"/>
                </a:lnTo>
                <a:lnTo>
                  <a:pt x="78911" y="39526"/>
                </a:lnTo>
                <a:lnTo>
                  <a:pt x="8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165150" y="3602296"/>
            <a:ext cx="1905" cy="1398270"/>
          </a:xfrm>
          <a:custGeom>
            <a:avLst/>
            <a:gdLst/>
            <a:ahLst/>
            <a:cxnLst/>
            <a:rect l="l" t="t" r="r" b="b"/>
            <a:pathLst>
              <a:path w="1905" h="1398270">
                <a:moveTo>
                  <a:pt x="0" y="1397766"/>
                </a:moveTo>
                <a:lnTo>
                  <a:pt x="1558" y="0"/>
                </a:lnTo>
              </a:path>
            </a:pathLst>
          </a:custGeom>
          <a:ln w="19003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127094" y="3576334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39521" y="0"/>
                </a:moveTo>
                <a:lnTo>
                  <a:pt x="0" y="78833"/>
                </a:lnTo>
                <a:lnTo>
                  <a:pt x="78866" y="78922"/>
                </a:lnTo>
                <a:lnTo>
                  <a:pt x="395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1628572" y="1948118"/>
            <a:ext cx="7073265" cy="2070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65405">
              <a:lnSpc>
                <a:spcPct val="100000"/>
              </a:lnSpc>
            </a:pPr>
            <a:r>
              <a:rPr dirty="0" sz="1850" b="1">
                <a:latin typeface="Arial"/>
                <a:cs typeface="Arial"/>
              </a:rPr>
              <a:t>- Each antenna-antenna baseline “draws” a ring on the sky</a:t>
            </a:r>
            <a:endParaRPr sz="1850">
              <a:latin typeface="Arial"/>
              <a:cs typeface="Arial"/>
            </a:endParaRPr>
          </a:p>
          <a:p>
            <a:pPr algn="ctr">
              <a:lnSpc>
                <a:spcPts val="2195"/>
              </a:lnSpc>
              <a:spcBef>
                <a:spcPts val="55"/>
              </a:spcBef>
            </a:pPr>
            <a:r>
              <a:rPr dirty="0" sz="1850" b="1">
                <a:latin typeface="Arial"/>
                <a:cs typeface="Arial"/>
              </a:rPr>
              <a:t>- Interference between signals produces interferometry fringes</a:t>
            </a:r>
            <a:endParaRPr sz="1850">
              <a:latin typeface="Arial"/>
              <a:cs typeface="Arial"/>
            </a:endParaRPr>
          </a:p>
          <a:p>
            <a:pPr algn="ctr" marL="341630" marR="334010">
              <a:lnSpc>
                <a:spcPts val="2280"/>
              </a:lnSpc>
            </a:pPr>
            <a:r>
              <a:rPr dirty="0" sz="1850" b="1">
                <a:latin typeface="Arial"/>
                <a:cs typeface="Arial"/>
              </a:rPr>
              <a:t>- The superposition of the information of many baselines</a:t>
            </a:r>
            <a:r>
              <a:rPr dirty="0" sz="1850" b="1">
                <a:latin typeface="Arial"/>
                <a:cs typeface="Arial"/>
              </a:rPr>
              <a:t> (fringes) “draws” the image.</a:t>
            </a:r>
            <a:endParaRPr sz="18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1"/>
              </a:spcBef>
            </a:pPr>
            <a:endParaRPr sz="1550">
              <a:latin typeface="Times New Roman"/>
              <a:cs typeface="Times New Roman"/>
            </a:endParaRPr>
          </a:p>
          <a:p>
            <a:pPr marL="2073275" marR="3952875" indent="-424815">
              <a:lnSpc>
                <a:spcPct val="101099"/>
              </a:lnSpc>
            </a:pPr>
            <a:r>
              <a:rPr dirty="0" sz="1450">
                <a:solidFill>
                  <a:srgbClr val="FFFFFF"/>
                </a:solidFill>
                <a:latin typeface="Arial"/>
                <a:cs typeface="Arial"/>
              </a:rPr>
              <a:t>Di</a:t>
            </a:r>
            <a:r>
              <a:rPr dirty="0" sz="1450" spc="-10">
                <a:solidFill>
                  <a:srgbClr val="FFFFFF"/>
                </a:solidFill>
                <a:latin typeface="Arial"/>
                <a:cs typeface="Arial"/>
              </a:rPr>
              <a:t>st</a:t>
            </a:r>
            <a:r>
              <a:rPr dirty="0" sz="1450" spc="-1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dirty="0" sz="1450" spc="-10">
                <a:solidFill>
                  <a:srgbClr val="FFFFFF"/>
                </a:solidFill>
                <a:latin typeface="Arial"/>
                <a:cs typeface="Arial"/>
              </a:rPr>
              <a:t>ce</a:t>
            </a:r>
            <a:r>
              <a:rPr dirty="0" sz="145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5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dirty="0" sz="1450" spc="-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450">
                <a:solidFill>
                  <a:srgbClr val="FFFFFF"/>
                </a:solidFill>
                <a:latin typeface="Arial"/>
                <a:cs typeface="Arial"/>
              </a:rPr>
              <a:t>ween</a:t>
            </a:r>
            <a:r>
              <a:rPr dirty="0" sz="1450">
                <a:solidFill>
                  <a:srgbClr val="FFFFFF"/>
                </a:solidFill>
                <a:latin typeface="Arial"/>
                <a:cs typeface="Arial"/>
              </a:rPr>
              <a:t> antenna</a:t>
            </a:r>
            <a:endParaRPr sz="14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31195" y="5443820"/>
            <a:ext cx="8441055" cy="18014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12065" marR="4930140">
              <a:lnSpc>
                <a:spcPct val="100600"/>
              </a:lnSpc>
            </a:pPr>
            <a:r>
              <a:rPr dirty="0" sz="1650" spc="-70">
                <a:solidFill>
                  <a:srgbClr val="FFFFFF"/>
                </a:solidFill>
                <a:latin typeface="Times New Roman"/>
                <a:cs typeface="Times New Roman"/>
              </a:rPr>
              <a:t>W</a:t>
            </a:r>
            <a:r>
              <a:rPr dirty="0" sz="1650">
                <a:solidFill>
                  <a:srgbClr val="FFFFFF"/>
                </a:solidFill>
                <a:latin typeface="Times New Roman"/>
                <a:cs typeface="Times New Roman"/>
              </a:rPr>
              <a:t>ith 100 % baseline coverage, the image</a:t>
            </a:r>
            <a:r>
              <a:rPr dirty="0" sz="1650">
                <a:solidFill>
                  <a:srgbClr val="FFFFFF"/>
                </a:solidFill>
                <a:latin typeface="Times New Roman"/>
                <a:cs typeface="Times New Roman"/>
              </a:rPr>
              <a:t> would be perfect. Gaps will produce image artifacts.</a:t>
            </a:r>
            <a:r>
              <a:rPr dirty="0" sz="1650" spc="-3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50">
                <a:solidFill>
                  <a:srgbClr val="FFFFFF"/>
                </a:solidFill>
                <a:latin typeface="Times New Roman"/>
                <a:cs typeface="Times New Roman"/>
              </a:rPr>
              <a:t>These gaps/artifacts are</a:t>
            </a:r>
            <a:r>
              <a:rPr dirty="0" sz="1650">
                <a:solidFill>
                  <a:srgbClr val="FFFFFF"/>
                </a:solidFill>
                <a:latin typeface="Times New Roman"/>
                <a:cs typeface="Times New Roman"/>
              </a:rPr>
              <a:t> well-defined and can be “cleaned” from the final image.</a:t>
            </a:r>
            <a:endParaRPr sz="16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 algn="r" marR="5080">
              <a:lnSpc>
                <a:spcPct val="100000"/>
              </a:lnSpc>
              <a:spcBef>
                <a:spcPts val="1015"/>
              </a:spcBef>
            </a:pPr>
            <a:r>
              <a:rPr dirty="0" sz="1250" spc="-5">
                <a:latin typeface="Times New Roman"/>
                <a:cs typeface="Times New Roman"/>
              </a:rPr>
              <a:t>Slide:</a:t>
            </a:r>
            <a:r>
              <a:rPr dirty="0" sz="1250" spc="-5">
                <a:latin typeface="Times New Roman"/>
                <a:cs typeface="Times New Roman"/>
              </a:rPr>
              <a:t> </a:t>
            </a:r>
            <a:r>
              <a:rPr dirty="0" sz="1250" spc="-10">
                <a:latin typeface="Times New Roman"/>
                <a:cs typeface="Times New Roman"/>
              </a:rPr>
              <a:t>C.</a:t>
            </a:r>
            <a:r>
              <a:rPr dirty="0" sz="1250" spc="-25">
                <a:latin typeface="Times New Roman"/>
                <a:cs typeface="Times New Roman"/>
              </a:rPr>
              <a:t> </a:t>
            </a:r>
            <a:r>
              <a:rPr dirty="0" sz="1250" spc="-100">
                <a:latin typeface="Times New Roman"/>
                <a:cs typeface="Times New Roman"/>
              </a:rPr>
              <a:t>T</a:t>
            </a:r>
            <a:r>
              <a:rPr dirty="0" sz="1250" spc="-10">
                <a:latin typeface="Times New Roman"/>
                <a:cs typeface="Times New Roman"/>
              </a:rPr>
              <a:t>asse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21008" rIns="0" bIns="0" rtlCol="0" vert="horz">
            <a:spAutoFit/>
          </a:bodyPr>
          <a:lstStyle/>
          <a:p>
            <a:pPr marL="12700">
              <a:lnSpc>
                <a:spcPts val="4965"/>
              </a:lnSpc>
            </a:pPr>
            <a:r>
              <a:rPr dirty="0" spc="-25"/>
              <a:t>In</a:t>
            </a:r>
            <a:r>
              <a:rPr dirty="0" spc="-25"/>
              <a:t>t</a:t>
            </a:r>
            <a:r>
              <a:rPr dirty="0" spc="-20"/>
              <a:t>erfer</a:t>
            </a:r>
            <a:r>
              <a:rPr dirty="0" spc="-40"/>
              <a:t>om</a:t>
            </a:r>
            <a:r>
              <a:rPr dirty="0" spc="-25"/>
              <a:t>e</a:t>
            </a:r>
            <a:r>
              <a:rPr dirty="0" spc="-25"/>
              <a:t>t</a:t>
            </a:r>
            <a:r>
              <a:rPr dirty="0" spc="-25"/>
              <a:t>er</a:t>
            </a:r>
            <a:r>
              <a:rPr dirty="0" spc="-5"/>
              <a:t> </a:t>
            </a:r>
            <a:r>
              <a:rPr dirty="0" spc="-30"/>
              <a:t>P</a:t>
            </a:r>
            <a:r>
              <a:rPr dirty="0" spc="-20"/>
              <a:t>rinci</a:t>
            </a:r>
            <a:r>
              <a:rPr dirty="0" spc="-35"/>
              <a:t>p</a:t>
            </a:r>
            <a:r>
              <a:rPr dirty="0" spc="-20"/>
              <a:t>le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31028" rIns="0" bIns="0" rtlCol="0" vert="horz">
            <a:spAutoFit/>
          </a:bodyPr>
          <a:lstStyle/>
          <a:p>
            <a:pPr marL="12700">
              <a:lnSpc>
                <a:spcPts val="4965"/>
              </a:lnSpc>
            </a:pPr>
            <a:r>
              <a:rPr dirty="0" spc="-30"/>
              <a:t>The</a:t>
            </a:r>
            <a:r>
              <a:rPr dirty="0" spc="-10"/>
              <a:t> </a:t>
            </a:r>
            <a:r>
              <a:rPr dirty="0" spc="-35"/>
              <a:t>E</a:t>
            </a:r>
            <a:r>
              <a:rPr dirty="0" spc="-30"/>
              <a:t>ne</a:t>
            </a:r>
            <a:r>
              <a:rPr dirty="0" spc="-50"/>
              <a:t>m</a:t>
            </a:r>
            <a:r>
              <a:rPr dirty="0" spc="-25"/>
              <a:t>y:</a:t>
            </a:r>
            <a:r>
              <a:rPr dirty="0" spc="-10"/>
              <a:t> </a:t>
            </a:r>
            <a:r>
              <a:rPr dirty="0" spc="-25"/>
              <a:t>In</a:t>
            </a:r>
            <a:r>
              <a:rPr dirty="0" spc="-25"/>
              <a:t>t</a:t>
            </a:r>
            <a:r>
              <a:rPr dirty="0" spc="-25"/>
              <a:t>erference</a:t>
            </a:r>
          </a:p>
        </p:txBody>
      </p:sp>
      <p:sp>
        <p:nvSpPr>
          <p:cNvPr id="3" name="object 3"/>
          <p:cNvSpPr/>
          <p:nvPr/>
        </p:nvSpPr>
        <p:spPr>
          <a:xfrm>
            <a:off x="931764" y="3007882"/>
            <a:ext cx="4416552" cy="29279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506049" y="3014204"/>
            <a:ext cx="4416552" cy="29279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5766046" y="6872337"/>
            <a:ext cx="2293620" cy="2362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50">
                <a:latin typeface="Verdana"/>
                <a:cs typeface="Verdana"/>
              </a:rPr>
              <a:t>Offringa et al. (2012)</a:t>
            </a:r>
            <a:endParaRPr sz="165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57009" y="6340161"/>
            <a:ext cx="827405" cy="2425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50">
                <a:latin typeface="Verdana"/>
                <a:cs typeface="Verdana"/>
              </a:rPr>
              <a:t>Ti</a:t>
            </a:r>
            <a:r>
              <a:rPr dirty="0" sz="1650" spc="-5">
                <a:latin typeface="Verdana"/>
                <a:cs typeface="Verdana"/>
              </a:rPr>
              <a:t>m</a:t>
            </a:r>
            <a:r>
              <a:rPr dirty="0" sz="1650">
                <a:latin typeface="Verdana"/>
                <a:cs typeface="Verdana"/>
              </a:rPr>
              <a:t>e </a:t>
            </a:r>
            <a:r>
              <a:rPr dirty="0" sz="1650">
                <a:latin typeface="MS PGothic"/>
                <a:cs typeface="MS PGothic"/>
              </a:rPr>
              <a:t>→</a:t>
            </a:r>
            <a:endParaRPr sz="1650">
              <a:latin typeface="MS PGothic"/>
              <a:cs typeface="MS PGoth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0492" y="3976582"/>
            <a:ext cx="242570" cy="140271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50">
                <a:latin typeface="Verdana"/>
                <a:cs typeface="Verdana"/>
              </a:rPr>
              <a:t>Frequency </a:t>
            </a:r>
            <a:r>
              <a:rPr dirty="0" sz="1650">
                <a:latin typeface="MS PGothic"/>
                <a:cs typeface="MS PGothic"/>
              </a:rPr>
              <a:t>→</a:t>
            </a:r>
            <a:endParaRPr sz="1650">
              <a:latin typeface="MS PGothic"/>
              <a:cs typeface="MS P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802375" y="2438051"/>
            <a:ext cx="957580" cy="2362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50">
                <a:latin typeface="Verdana"/>
                <a:cs typeface="Verdana"/>
              </a:rPr>
              <a:t>Before</a:t>
            </a:r>
            <a:r>
              <a:rPr dirty="0" sz="1650" spc="-5">
                <a:latin typeface="Verdana"/>
                <a:cs typeface="Verdana"/>
              </a:rPr>
              <a:t> </a:t>
            </a:r>
            <a:r>
              <a:rPr dirty="0" sz="1650">
                <a:latin typeface="Verdana"/>
                <a:cs typeface="Verdana"/>
              </a:rPr>
              <a:t>…</a:t>
            </a:r>
            <a:endParaRPr sz="165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016618" y="2490580"/>
            <a:ext cx="3503295" cy="2362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50">
                <a:latin typeface="Verdana"/>
                <a:cs typeface="Verdana"/>
              </a:rPr>
              <a:t>… and after interference rem</a:t>
            </a:r>
            <a:r>
              <a:rPr dirty="0" sz="1650" spc="-15">
                <a:latin typeface="Verdana"/>
                <a:cs typeface="Verdana"/>
              </a:rPr>
              <a:t>o</a:t>
            </a:r>
            <a:r>
              <a:rPr dirty="0" sz="1650" spc="-35">
                <a:latin typeface="Verdana"/>
                <a:cs typeface="Verdana"/>
              </a:rPr>
              <a:t>v</a:t>
            </a:r>
            <a:r>
              <a:rPr dirty="0" sz="1650">
                <a:latin typeface="Verdana"/>
                <a:cs typeface="Verdana"/>
              </a:rPr>
              <a:t>al</a:t>
            </a:r>
            <a:endParaRPr sz="16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31028" rIns="0" bIns="0" rtlCol="0" vert="horz">
            <a:spAutoFit/>
          </a:bodyPr>
          <a:lstStyle/>
          <a:p>
            <a:pPr marL="12700">
              <a:lnSpc>
                <a:spcPts val="4965"/>
              </a:lnSpc>
            </a:pPr>
            <a:r>
              <a:rPr dirty="0" spc="-30"/>
              <a:t>L</a:t>
            </a:r>
            <a:r>
              <a:rPr dirty="0" spc="-30"/>
              <a:t>OFAR</a:t>
            </a:r>
            <a:r>
              <a:rPr dirty="0" spc="-10"/>
              <a:t> </a:t>
            </a:r>
            <a:r>
              <a:rPr dirty="0" spc="-25"/>
              <a:t>RFI</a:t>
            </a:r>
            <a:r>
              <a:rPr dirty="0" spc="-10"/>
              <a:t> </a:t>
            </a:r>
            <a:r>
              <a:rPr dirty="0" spc="-25"/>
              <a:t>envir</a:t>
            </a:r>
            <a:r>
              <a:rPr dirty="0" spc="-35"/>
              <a:t>o</a:t>
            </a:r>
            <a:r>
              <a:rPr dirty="0" spc="-30"/>
              <a:t>n</a:t>
            </a:r>
            <a:r>
              <a:rPr dirty="0" spc="-50"/>
              <a:t>m</a:t>
            </a:r>
            <a:r>
              <a:rPr dirty="0" spc="-25"/>
              <a:t>ent</a:t>
            </a:r>
          </a:p>
        </p:txBody>
      </p:sp>
      <p:sp>
        <p:nvSpPr>
          <p:cNvPr id="3" name="object 3"/>
          <p:cNvSpPr/>
          <p:nvPr/>
        </p:nvSpPr>
        <p:spPr>
          <a:xfrm>
            <a:off x="931764" y="1880119"/>
            <a:ext cx="8990838" cy="52109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31028" rIns="0" bIns="0" rtlCol="0" vert="horz">
            <a:spAutoFit/>
          </a:bodyPr>
          <a:lstStyle/>
          <a:p>
            <a:pPr marL="12700">
              <a:lnSpc>
                <a:spcPts val="4965"/>
              </a:lnSpc>
            </a:pPr>
            <a:r>
              <a:rPr dirty="0" spc="-30"/>
              <a:t>The</a:t>
            </a:r>
            <a:r>
              <a:rPr dirty="0" spc="-10"/>
              <a:t> </a:t>
            </a:r>
            <a:r>
              <a:rPr dirty="0" spc="-35"/>
              <a:t>E</a:t>
            </a:r>
            <a:r>
              <a:rPr dirty="0" spc="-30"/>
              <a:t>ne</a:t>
            </a:r>
            <a:r>
              <a:rPr dirty="0" spc="-50"/>
              <a:t>m</a:t>
            </a:r>
            <a:r>
              <a:rPr dirty="0" spc="-25"/>
              <a:t>y:</a:t>
            </a:r>
            <a:r>
              <a:rPr dirty="0" spc="-10"/>
              <a:t> </a:t>
            </a:r>
            <a:r>
              <a:rPr dirty="0" spc="-20"/>
              <a:t>I</a:t>
            </a:r>
            <a:r>
              <a:rPr dirty="0" spc="-35"/>
              <a:t>o</a:t>
            </a:r>
            <a:r>
              <a:rPr dirty="0" spc="-30"/>
              <a:t>n</a:t>
            </a:r>
            <a:r>
              <a:rPr dirty="0" spc="-35"/>
              <a:t>o</a:t>
            </a:r>
            <a:r>
              <a:rPr dirty="0" spc="-25"/>
              <a:t>sp</a:t>
            </a:r>
            <a:r>
              <a:rPr dirty="0" spc="-35"/>
              <a:t>h</a:t>
            </a:r>
            <a:r>
              <a:rPr dirty="0" spc="-25"/>
              <a:t>ere</a:t>
            </a:r>
          </a:p>
        </p:txBody>
      </p:sp>
      <p:sp>
        <p:nvSpPr>
          <p:cNvPr id="3" name="object 3"/>
          <p:cNvSpPr/>
          <p:nvPr/>
        </p:nvSpPr>
        <p:spPr>
          <a:xfrm>
            <a:off x="931764" y="2268117"/>
            <a:ext cx="8990836" cy="44349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492708" y="1967625"/>
            <a:ext cx="3296920" cy="2362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50">
                <a:latin typeface="Verdana"/>
                <a:cs typeface="Verdana"/>
              </a:rPr>
              <a:t>Without ionosp</a:t>
            </a:r>
            <a:r>
              <a:rPr dirty="0" sz="1650" spc="-5">
                <a:latin typeface="Verdana"/>
                <a:cs typeface="Verdana"/>
              </a:rPr>
              <a:t>h</a:t>
            </a:r>
            <a:r>
              <a:rPr dirty="0" sz="1650">
                <a:latin typeface="Verdana"/>
                <a:cs typeface="Verdana"/>
              </a:rPr>
              <a:t>eric calib</a:t>
            </a:r>
            <a:r>
              <a:rPr dirty="0" sz="1650" spc="-30">
                <a:latin typeface="Verdana"/>
                <a:cs typeface="Verdana"/>
              </a:rPr>
              <a:t>r</a:t>
            </a:r>
            <a:r>
              <a:rPr dirty="0" sz="1650">
                <a:latin typeface="Verdana"/>
                <a:cs typeface="Verdana"/>
              </a:rPr>
              <a:t>ation</a:t>
            </a:r>
            <a:endParaRPr sz="165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077384" y="1928377"/>
            <a:ext cx="2953385" cy="2362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50">
                <a:latin typeface="Verdana"/>
                <a:cs typeface="Verdana"/>
              </a:rPr>
              <a:t>With ionosp</a:t>
            </a:r>
            <a:r>
              <a:rPr dirty="0" sz="1650" spc="-5">
                <a:latin typeface="Verdana"/>
                <a:cs typeface="Verdana"/>
              </a:rPr>
              <a:t>h</a:t>
            </a:r>
            <a:r>
              <a:rPr dirty="0" sz="1650">
                <a:latin typeface="Verdana"/>
                <a:cs typeface="Verdana"/>
              </a:rPr>
              <a:t>eric calib</a:t>
            </a:r>
            <a:r>
              <a:rPr dirty="0" sz="1650" spc="-30">
                <a:latin typeface="Verdana"/>
                <a:cs typeface="Verdana"/>
              </a:rPr>
              <a:t>r</a:t>
            </a:r>
            <a:r>
              <a:rPr dirty="0" sz="1650">
                <a:latin typeface="Verdana"/>
                <a:cs typeface="Verdana"/>
              </a:rPr>
              <a:t>ation</a:t>
            </a:r>
            <a:endParaRPr sz="16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31028" rIns="0" bIns="0" rtlCol="0" vert="horz">
            <a:spAutoFit/>
          </a:bodyPr>
          <a:lstStyle/>
          <a:p>
            <a:pPr marL="12700">
              <a:lnSpc>
                <a:spcPts val="4965"/>
              </a:lnSpc>
            </a:pPr>
            <a:r>
              <a:rPr dirty="0" spc="-25"/>
              <a:t>Science</a:t>
            </a:r>
            <a:r>
              <a:rPr dirty="0" spc="-10"/>
              <a:t> </a:t>
            </a:r>
            <a:r>
              <a:rPr dirty="0" spc="-30"/>
              <a:t>T</a:t>
            </a:r>
            <a:r>
              <a:rPr dirty="0" spc="-35"/>
              <a:t>op</a:t>
            </a:r>
            <a:r>
              <a:rPr dirty="0" spc="-20"/>
              <a:t>ics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14361" y="1997247"/>
            <a:ext cx="5882640" cy="28740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67030" indent="-354330">
              <a:lnSpc>
                <a:spcPct val="100000"/>
              </a:lnSpc>
              <a:buClr>
                <a:srgbClr val="A8210E"/>
              </a:buClr>
              <a:buFont typeface="Times New Roman"/>
              <a:buChar char="•"/>
              <a:tabLst>
                <a:tab pos="367665" algn="l"/>
              </a:tabLst>
            </a:pPr>
            <a:r>
              <a:rPr dirty="0" sz="3300">
                <a:latin typeface="Times New Roman"/>
                <a:cs typeface="Times New Roman"/>
              </a:rPr>
              <a:t>Pu</a:t>
            </a:r>
            <a:r>
              <a:rPr dirty="0" sz="3300" spc="-5">
                <a:latin typeface="Times New Roman"/>
                <a:cs typeface="Times New Roman"/>
              </a:rPr>
              <a:t>l</a:t>
            </a:r>
            <a:r>
              <a:rPr dirty="0" sz="3300">
                <a:latin typeface="Times New Roman"/>
                <a:cs typeface="Times New Roman"/>
              </a:rPr>
              <a:t>s</a:t>
            </a:r>
            <a:r>
              <a:rPr dirty="0" sz="3300" spc="-5">
                <a:latin typeface="Times New Roman"/>
                <a:cs typeface="Times New Roman"/>
              </a:rPr>
              <a:t>a</a:t>
            </a:r>
            <a:r>
              <a:rPr dirty="0" sz="3300">
                <a:latin typeface="Times New Roman"/>
                <a:cs typeface="Times New Roman"/>
              </a:rPr>
              <a:t>rs</a:t>
            </a:r>
            <a:endParaRPr sz="3300">
              <a:latin typeface="Times New Roman"/>
              <a:cs typeface="Times New Roman"/>
            </a:endParaRPr>
          </a:p>
          <a:p>
            <a:pPr marL="367030" indent="-354330">
              <a:lnSpc>
                <a:spcPct val="100000"/>
              </a:lnSpc>
              <a:spcBef>
                <a:spcPts val="765"/>
              </a:spcBef>
              <a:buClr>
                <a:srgbClr val="A8210E"/>
              </a:buClr>
              <a:buFont typeface="Times New Roman"/>
              <a:buChar char="•"/>
              <a:tabLst>
                <a:tab pos="367665" algn="l"/>
              </a:tabLst>
            </a:pPr>
            <a:r>
              <a:rPr dirty="0" sz="3300">
                <a:latin typeface="Times New Roman"/>
                <a:cs typeface="Times New Roman"/>
              </a:rPr>
              <a:t>ISM </a:t>
            </a:r>
            <a:r>
              <a:rPr dirty="0" sz="3300" spc="-5">
                <a:latin typeface="Times New Roman"/>
                <a:cs typeface="Times New Roman"/>
              </a:rPr>
              <a:t>a</a:t>
            </a:r>
            <a:r>
              <a:rPr dirty="0" sz="3300">
                <a:latin typeface="Times New Roman"/>
                <a:cs typeface="Times New Roman"/>
              </a:rPr>
              <a:t>nd </a:t>
            </a:r>
            <a:r>
              <a:rPr dirty="0" sz="3300" spc="-5">
                <a:latin typeface="Times New Roman"/>
                <a:cs typeface="Times New Roman"/>
              </a:rPr>
              <a:t>m</a:t>
            </a:r>
            <a:r>
              <a:rPr dirty="0" sz="3300" spc="-5">
                <a:latin typeface="Times New Roman"/>
                <a:cs typeface="Times New Roman"/>
              </a:rPr>
              <a:t>a</a:t>
            </a:r>
            <a:r>
              <a:rPr dirty="0" sz="3300">
                <a:latin typeface="Times New Roman"/>
                <a:cs typeface="Times New Roman"/>
              </a:rPr>
              <a:t>gn</a:t>
            </a:r>
            <a:r>
              <a:rPr dirty="0" sz="3300" spc="-5">
                <a:latin typeface="Times New Roman"/>
                <a:cs typeface="Times New Roman"/>
              </a:rPr>
              <a:t>e</a:t>
            </a:r>
            <a:r>
              <a:rPr dirty="0" sz="3300" spc="-5">
                <a:latin typeface="Times New Roman"/>
                <a:cs typeface="Times New Roman"/>
              </a:rPr>
              <a:t>t</a:t>
            </a:r>
            <a:r>
              <a:rPr dirty="0" sz="3300" spc="-5">
                <a:latin typeface="Times New Roman"/>
                <a:cs typeface="Times New Roman"/>
              </a:rPr>
              <a:t>i</a:t>
            </a:r>
            <a:r>
              <a:rPr dirty="0" sz="3300">
                <a:latin typeface="Times New Roman"/>
                <a:cs typeface="Times New Roman"/>
              </a:rPr>
              <a:t>c f</a:t>
            </a:r>
            <a:r>
              <a:rPr dirty="0" sz="3300" spc="-5">
                <a:latin typeface="Times New Roman"/>
                <a:cs typeface="Times New Roman"/>
              </a:rPr>
              <a:t>i</a:t>
            </a:r>
            <a:r>
              <a:rPr dirty="0" sz="3300" spc="-5">
                <a:latin typeface="Times New Roman"/>
                <a:cs typeface="Times New Roman"/>
              </a:rPr>
              <a:t>e</a:t>
            </a:r>
            <a:r>
              <a:rPr dirty="0" sz="3300" spc="-5">
                <a:latin typeface="Times New Roman"/>
                <a:cs typeface="Times New Roman"/>
              </a:rPr>
              <a:t>l</a:t>
            </a:r>
            <a:r>
              <a:rPr dirty="0" sz="3300">
                <a:latin typeface="Times New Roman"/>
                <a:cs typeface="Times New Roman"/>
              </a:rPr>
              <a:t>ds</a:t>
            </a:r>
            <a:endParaRPr sz="3300">
              <a:latin typeface="Times New Roman"/>
              <a:cs typeface="Times New Roman"/>
            </a:endParaRPr>
          </a:p>
          <a:p>
            <a:pPr marL="367030" indent="-354330">
              <a:lnSpc>
                <a:spcPct val="100000"/>
              </a:lnSpc>
              <a:spcBef>
                <a:spcPts val="800"/>
              </a:spcBef>
              <a:buClr>
                <a:srgbClr val="A8210E"/>
              </a:buClr>
              <a:buFont typeface="Times New Roman"/>
              <a:buChar char="•"/>
              <a:tabLst>
                <a:tab pos="367665" algn="l"/>
              </a:tabLst>
            </a:pPr>
            <a:r>
              <a:rPr dirty="0" sz="3300" b="1">
                <a:latin typeface="Times New Roman"/>
                <a:cs typeface="Times New Roman"/>
              </a:rPr>
              <a:t>Rad</a:t>
            </a:r>
            <a:r>
              <a:rPr dirty="0" sz="3300" spc="-5" b="1">
                <a:latin typeface="Times New Roman"/>
                <a:cs typeface="Times New Roman"/>
              </a:rPr>
              <a:t>i</a:t>
            </a:r>
            <a:r>
              <a:rPr dirty="0" sz="3300" b="1">
                <a:latin typeface="Times New Roman"/>
                <a:cs typeface="Times New Roman"/>
              </a:rPr>
              <a:t>o </a:t>
            </a:r>
            <a:r>
              <a:rPr dirty="0" sz="3300" spc="-5" b="1">
                <a:latin typeface="Times New Roman"/>
                <a:cs typeface="Times New Roman"/>
              </a:rPr>
              <a:t>G</a:t>
            </a:r>
            <a:r>
              <a:rPr dirty="0" sz="3300" b="1">
                <a:latin typeface="Times New Roman"/>
                <a:cs typeface="Times New Roman"/>
              </a:rPr>
              <a:t>a</a:t>
            </a:r>
            <a:r>
              <a:rPr dirty="0" sz="3300" spc="-5" b="1">
                <a:latin typeface="Times New Roman"/>
                <a:cs typeface="Times New Roman"/>
              </a:rPr>
              <a:t>l</a:t>
            </a:r>
            <a:r>
              <a:rPr dirty="0" sz="3300" b="1">
                <a:latin typeface="Times New Roman"/>
                <a:cs typeface="Times New Roman"/>
              </a:rPr>
              <a:t>ax</a:t>
            </a:r>
            <a:r>
              <a:rPr dirty="0" sz="3300" spc="-5" b="1">
                <a:latin typeface="Times New Roman"/>
                <a:cs typeface="Times New Roman"/>
              </a:rPr>
              <a:t>i</a:t>
            </a:r>
            <a:r>
              <a:rPr dirty="0" sz="3300" spc="-5" b="1">
                <a:latin typeface="Times New Roman"/>
                <a:cs typeface="Times New Roman"/>
              </a:rPr>
              <a:t>e</a:t>
            </a:r>
            <a:r>
              <a:rPr dirty="0" sz="3300" b="1">
                <a:latin typeface="Times New Roman"/>
                <a:cs typeface="Times New Roman"/>
              </a:rPr>
              <a:t>s &amp; Su</a:t>
            </a:r>
            <a:r>
              <a:rPr dirty="0" sz="3300" spc="-5" b="1">
                <a:latin typeface="Times New Roman"/>
                <a:cs typeface="Times New Roman"/>
              </a:rPr>
              <a:t>r</a:t>
            </a:r>
            <a:r>
              <a:rPr dirty="0" sz="3300" b="1">
                <a:latin typeface="Times New Roman"/>
                <a:cs typeface="Times New Roman"/>
              </a:rPr>
              <a:t>v</a:t>
            </a:r>
            <a:r>
              <a:rPr dirty="0" sz="3300" spc="-5" b="1">
                <a:latin typeface="Times New Roman"/>
                <a:cs typeface="Times New Roman"/>
              </a:rPr>
              <a:t>e</a:t>
            </a:r>
            <a:r>
              <a:rPr dirty="0" sz="3300" b="1">
                <a:latin typeface="Times New Roman"/>
                <a:cs typeface="Times New Roman"/>
              </a:rPr>
              <a:t>ys</a:t>
            </a:r>
            <a:endParaRPr sz="3300">
              <a:latin typeface="Times New Roman"/>
              <a:cs typeface="Times New Roman"/>
            </a:endParaRPr>
          </a:p>
          <a:p>
            <a:pPr marL="367030" indent="-354330">
              <a:lnSpc>
                <a:spcPct val="100000"/>
              </a:lnSpc>
              <a:spcBef>
                <a:spcPts val="905"/>
              </a:spcBef>
              <a:buClr>
                <a:srgbClr val="A8210E"/>
              </a:buClr>
              <a:buFont typeface="Times New Roman"/>
              <a:buChar char="•"/>
              <a:tabLst>
                <a:tab pos="367665" algn="l"/>
              </a:tabLst>
            </a:pPr>
            <a:r>
              <a:rPr dirty="0" sz="3300" spc="-5">
                <a:latin typeface="Times New Roman"/>
                <a:cs typeface="Times New Roman"/>
              </a:rPr>
              <a:t>E</a:t>
            </a:r>
            <a:r>
              <a:rPr dirty="0" sz="3300">
                <a:latin typeface="Times New Roman"/>
                <a:cs typeface="Times New Roman"/>
              </a:rPr>
              <a:t>po</a:t>
            </a:r>
            <a:r>
              <a:rPr dirty="0" sz="3300" spc="-5">
                <a:latin typeface="Times New Roman"/>
                <a:cs typeface="Times New Roman"/>
              </a:rPr>
              <a:t>c</a:t>
            </a:r>
            <a:r>
              <a:rPr dirty="0" sz="3300">
                <a:latin typeface="Times New Roman"/>
                <a:cs typeface="Times New Roman"/>
              </a:rPr>
              <a:t>h of R</a:t>
            </a:r>
            <a:r>
              <a:rPr dirty="0" sz="3300" spc="-5">
                <a:latin typeface="Times New Roman"/>
                <a:cs typeface="Times New Roman"/>
              </a:rPr>
              <a:t>e</a:t>
            </a:r>
            <a:r>
              <a:rPr dirty="0" sz="3300" spc="-5">
                <a:latin typeface="Times New Roman"/>
                <a:cs typeface="Times New Roman"/>
              </a:rPr>
              <a:t>i</a:t>
            </a:r>
            <a:r>
              <a:rPr dirty="0" sz="3300">
                <a:latin typeface="Times New Roman"/>
                <a:cs typeface="Times New Roman"/>
              </a:rPr>
              <a:t>on</a:t>
            </a:r>
            <a:r>
              <a:rPr dirty="0" sz="3300" spc="-5">
                <a:latin typeface="Times New Roman"/>
                <a:cs typeface="Times New Roman"/>
              </a:rPr>
              <a:t>i</a:t>
            </a:r>
            <a:r>
              <a:rPr dirty="0" sz="3300" spc="-5">
                <a:latin typeface="Times New Roman"/>
                <a:cs typeface="Times New Roman"/>
              </a:rPr>
              <a:t>z</a:t>
            </a:r>
            <a:r>
              <a:rPr dirty="0" sz="3300" spc="-5">
                <a:latin typeface="Times New Roman"/>
                <a:cs typeface="Times New Roman"/>
              </a:rPr>
              <a:t>a</a:t>
            </a:r>
            <a:r>
              <a:rPr dirty="0" sz="3300" spc="-5">
                <a:latin typeface="Times New Roman"/>
                <a:cs typeface="Times New Roman"/>
              </a:rPr>
              <a:t>t</a:t>
            </a:r>
            <a:r>
              <a:rPr dirty="0" sz="3300" spc="-5">
                <a:latin typeface="Times New Roman"/>
                <a:cs typeface="Times New Roman"/>
              </a:rPr>
              <a:t>i</a:t>
            </a:r>
            <a:r>
              <a:rPr dirty="0" sz="3300">
                <a:latin typeface="Times New Roman"/>
                <a:cs typeface="Times New Roman"/>
              </a:rPr>
              <a:t>on</a:t>
            </a:r>
            <a:endParaRPr sz="3300">
              <a:latin typeface="Times New Roman"/>
              <a:cs typeface="Times New Roman"/>
            </a:endParaRPr>
          </a:p>
          <a:p>
            <a:pPr marL="367030" indent="-354330">
              <a:lnSpc>
                <a:spcPct val="100000"/>
              </a:lnSpc>
              <a:spcBef>
                <a:spcPts val="800"/>
              </a:spcBef>
              <a:buClr>
                <a:srgbClr val="A8210E"/>
              </a:buClr>
              <a:buFont typeface="Times New Roman"/>
              <a:buChar char="•"/>
              <a:tabLst>
                <a:tab pos="367665" algn="l"/>
              </a:tabLst>
            </a:pPr>
            <a:r>
              <a:rPr dirty="0" sz="3300">
                <a:latin typeface="Times New Roman"/>
                <a:cs typeface="Times New Roman"/>
              </a:rPr>
              <a:t>U</a:t>
            </a:r>
            <a:r>
              <a:rPr dirty="0" sz="3300" spc="-5">
                <a:latin typeface="Times New Roman"/>
                <a:cs typeface="Times New Roman"/>
              </a:rPr>
              <a:t>l</a:t>
            </a:r>
            <a:r>
              <a:rPr dirty="0" sz="3300" spc="-5">
                <a:latin typeface="Times New Roman"/>
                <a:cs typeface="Times New Roman"/>
              </a:rPr>
              <a:t>t</a:t>
            </a:r>
            <a:r>
              <a:rPr dirty="0" sz="3300">
                <a:latin typeface="Times New Roman"/>
                <a:cs typeface="Times New Roman"/>
              </a:rPr>
              <a:t>r</a:t>
            </a:r>
            <a:r>
              <a:rPr dirty="0" sz="3300" spc="-5">
                <a:latin typeface="Times New Roman"/>
                <a:cs typeface="Times New Roman"/>
              </a:rPr>
              <a:t>a</a:t>
            </a:r>
            <a:r>
              <a:rPr dirty="0" sz="3300">
                <a:latin typeface="Times New Roman"/>
                <a:cs typeface="Times New Roman"/>
              </a:rPr>
              <a:t>-H</a:t>
            </a:r>
            <a:r>
              <a:rPr dirty="0" sz="3300" spc="-5">
                <a:latin typeface="Times New Roman"/>
                <a:cs typeface="Times New Roman"/>
              </a:rPr>
              <a:t>i</a:t>
            </a:r>
            <a:r>
              <a:rPr dirty="0" sz="3300">
                <a:latin typeface="Times New Roman"/>
                <a:cs typeface="Times New Roman"/>
              </a:rPr>
              <a:t>gh </a:t>
            </a:r>
            <a:r>
              <a:rPr dirty="0" sz="3300" spc="-5">
                <a:latin typeface="Times New Roman"/>
                <a:cs typeface="Times New Roman"/>
              </a:rPr>
              <a:t>E</a:t>
            </a:r>
            <a:r>
              <a:rPr dirty="0" sz="3300">
                <a:latin typeface="Times New Roman"/>
                <a:cs typeface="Times New Roman"/>
              </a:rPr>
              <a:t>n</a:t>
            </a:r>
            <a:r>
              <a:rPr dirty="0" sz="3300" spc="-5">
                <a:latin typeface="Times New Roman"/>
                <a:cs typeface="Times New Roman"/>
              </a:rPr>
              <a:t>e</a:t>
            </a:r>
            <a:r>
              <a:rPr dirty="0" sz="3300">
                <a:latin typeface="Times New Roman"/>
                <a:cs typeface="Times New Roman"/>
              </a:rPr>
              <a:t>rgy Cos</a:t>
            </a:r>
            <a:r>
              <a:rPr dirty="0" sz="3300" spc="-5">
                <a:latin typeface="Times New Roman"/>
                <a:cs typeface="Times New Roman"/>
              </a:rPr>
              <a:t>m</a:t>
            </a:r>
            <a:r>
              <a:rPr dirty="0" sz="3300" spc="-5">
                <a:latin typeface="Times New Roman"/>
                <a:cs typeface="Times New Roman"/>
              </a:rPr>
              <a:t>i</a:t>
            </a:r>
            <a:r>
              <a:rPr dirty="0" sz="3300">
                <a:latin typeface="Times New Roman"/>
                <a:cs typeface="Times New Roman"/>
              </a:rPr>
              <a:t>c R</a:t>
            </a:r>
            <a:r>
              <a:rPr dirty="0" sz="3300" spc="-5">
                <a:latin typeface="Times New Roman"/>
                <a:cs typeface="Times New Roman"/>
              </a:rPr>
              <a:t>a</a:t>
            </a:r>
            <a:r>
              <a:rPr dirty="0" sz="3300">
                <a:latin typeface="Times New Roman"/>
                <a:cs typeface="Times New Roman"/>
              </a:rPr>
              <a:t>ys</a:t>
            </a:r>
            <a:endParaRPr sz="33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895688" y="425796"/>
            <a:ext cx="872465" cy="11108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285390" y="1620932"/>
            <a:ext cx="2612926" cy="1820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916977" y="1597472"/>
            <a:ext cx="742663" cy="21198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16296" y="228600"/>
            <a:ext cx="9464040" cy="1635125"/>
          </a:xfrm>
          <a:custGeom>
            <a:avLst/>
            <a:gdLst/>
            <a:ahLst/>
            <a:cxnLst/>
            <a:rect l="l" t="t" r="r" b="b"/>
            <a:pathLst>
              <a:path w="9464040" h="1635125">
                <a:moveTo>
                  <a:pt x="0" y="0"/>
                </a:moveTo>
                <a:lnTo>
                  <a:pt x="9464038" y="0"/>
                </a:lnTo>
                <a:lnTo>
                  <a:pt x="9464038" y="1635087"/>
                </a:lnTo>
                <a:lnTo>
                  <a:pt x="0" y="163508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16295" y="228601"/>
            <a:ext cx="9464039" cy="73278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1013704" y="465953"/>
            <a:ext cx="6417310" cy="4343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990"/>
              </a:lnSpc>
            </a:pPr>
            <a:r>
              <a:rPr dirty="0" sz="3400" spc="-5" i="1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dirty="0" sz="3400" i="1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dirty="0" sz="3400" spc="-5" i="1">
                <a:solidFill>
                  <a:srgbClr val="FFFFFF"/>
                </a:solidFill>
                <a:latin typeface="Verdana"/>
                <a:cs typeface="Verdana"/>
              </a:rPr>
              <a:t>FA</a:t>
            </a:r>
            <a:r>
              <a:rPr dirty="0" sz="3400" i="1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dirty="0" sz="3400" spc="5" i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3400" spc="-5" i="1">
                <a:solidFill>
                  <a:srgbClr val="FFFFFF"/>
                </a:solidFill>
                <a:latin typeface="Verdana"/>
                <a:cs typeface="Verdana"/>
              </a:rPr>
              <a:t>MSSS</a:t>
            </a:r>
            <a:r>
              <a:rPr dirty="0" sz="3400" i="1">
                <a:solidFill>
                  <a:srgbClr val="FFFFFF"/>
                </a:solidFill>
                <a:latin typeface="Verdana"/>
                <a:cs typeface="Verdana"/>
              </a:rPr>
              <a:t>: Mul</a:t>
            </a:r>
            <a:r>
              <a:rPr dirty="0" sz="3400" spc="-5" i="1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dirty="0" sz="3400" i="1">
                <a:solidFill>
                  <a:srgbClr val="FFFFFF"/>
                </a:solidFill>
                <a:latin typeface="Verdana"/>
                <a:cs typeface="Verdana"/>
              </a:rPr>
              <a:t>ifre</a:t>
            </a:r>
            <a:r>
              <a:rPr dirty="0" sz="3400" spc="-5" i="1">
                <a:solidFill>
                  <a:srgbClr val="FFFFFF"/>
                </a:solidFill>
                <a:latin typeface="Verdana"/>
                <a:cs typeface="Verdana"/>
              </a:rPr>
              <a:t>q</a:t>
            </a:r>
            <a:r>
              <a:rPr dirty="0" sz="3400" i="1">
                <a:solidFill>
                  <a:srgbClr val="FFFFFF"/>
                </a:solidFill>
                <a:latin typeface="Verdana"/>
                <a:cs typeface="Verdana"/>
              </a:rPr>
              <a:t>uency</a:t>
            </a:r>
            <a:endParaRPr sz="3400">
              <a:latin typeface="Verdana"/>
              <a:cs typeface="Verdana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91235" rIns="0" bIns="0" rtlCol="0" vert="horz">
            <a:spAutoFit/>
          </a:bodyPr>
          <a:lstStyle/>
          <a:p>
            <a:pPr marL="11430">
              <a:lnSpc>
                <a:spcPts val="3990"/>
              </a:lnSpc>
            </a:pPr>
            <a:r>
              <a:rPr dirty="0" sz="3400">
                <a:solidFill>
                  <a:srgbClr val="FFFFFF"/>
                </a:solidFill>
              </a:rPr>
              <a:t>Sna</a:t>
            </a:r>
            <a:r>
              <a:rPr dirty="0" sz="3400" spc="-5">
                <a:solidFill>
                  <a:srgbClr val="FFFFFF"/>
                </a:solidFill>
              </a:rPr>
              <a:t>ps</a:t>
            </a:r>
            <a:r>
              <a:rPr dirty="0" sz="3400">
                <a:solidFill>
                  <a:srgbClr val="FFFFFF"/>
                </a:solidFill>
              </a:rPr>
              <a:t>h</a:t>
            </a:r>
            <a:r>
              <a:rPr dirty="0" sz="3400" spc="-5">
                <a:solidFill>
                  <a:srgbClr val="FFFFFF"/>
                </a:solidFill>
              </a:rPr>
              <a:t>o</a:t>
            </a:r>
            <a:r>
              <a:rPr dirty="0" sz="3400">
                <a:solidFill>
                  <a:srgbClr val="FFFFFF"/>
                </a:solidFill>
              </a:rPr>
              <a:t>t (</a:t>
            </a:r>
            <a:r>
              <a:rPr dirty="0" sz="3400" spc="-5">
                <a:solidFill>
                  <a:srgbClr val="FFFFFF"/>
                </a:solidFill>
              </a:rPr>
              <a:t>No</a:t>
            </a:r>
            <a:r>
              <a:rPr dirty="0" sz="3400">
                <a:solidFill>
                  <a:srgbClr val="FFFFFF"/>
                </a:solidFill>
              </a:rPr>
              <a:t>r</a:t>
            </a:r>
            <a:r>
              <a:rPr dirty="0" sz="3400" spc="-5">
                <a:solidFill>
                  <a:srgbClr val="FFFFFF"/>
                </a:solidFill>
              </a:rPr>
              <a:t>t</a:t>
            </a:r>
            <a:r>
              <a:rPr dirty="0" sz="3400">
                <a:solidFill>
                  <a:srgbClr val="FFFFFF"/>
                </a:solidFill>
              </a:rPr>
              <a:t>hern) Sky Survey</a:t>
            </a:r>
            <a:endParaRPr sz="3400"/>
          </a:p>
        </p:txBody>
      </p:sp>
      <p:sp>
        <p:nvSpPr>
          <p:cNvPr id="9" name="object 9"/>
          <p:cNvSpPr/>
          <p:nvPr/>
        </p:nvSpPr>
        <p:spPr>
          <a:xfrm>
            <a:off x="6886519" y="4680327"/>
            <a:ext cx="361950" cy="239395"/>
          </a:xfrm>
          <a:custGeom>
            <a:avLst/>
            <a:gdLst/>
            <a:ahLst/>
            <a:cxnLst/>
            <a:rect l="l" t="t" r="r" b="b"/>
            <a:pathLst>
              <a:path w="361950" h="239395">
                <a:moveTo>
                  <a:pt x="361789" y="0"/>
                </a:moveTo>
                <a:lnTo>
                  <a:pt x="0" y="239399"/>
                </a:lnTo>
              </a:path>
            </a:pathLst>
          </a:custGeom>
          <a:ln w="3943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091564" y="4659167"/>
            <a:ext cx="189230" cy="164465"/>
          </a:xfrm>
          <a:custGeom>
            <a:avLst/>
            <a:gdLst/>
            <a:ahLst/>
            <a:cxnLst/>
            <a:rect l="l" t="t" r="r" b="b"/>
            <a:pathLst>
              <a:path w="189229" h="164464">
                <a:moveTo>
                  <a:pt x="167758" y="43192"/>
                </a:moveTo>
                <a:lnTo>
                  <a:pt x="123790" y="43192"/>
                </a:lnTo>
                <a:lnTo>
                  <a:pt x="78165" y="135724"/>
                </a:lnTo>
                <a:lnTo>
                  <a:pt x="76257" y="142175"/>
                </a:lnTo>
                <a:lnTo>
                  <a:pt x="78462" y="153750"/>
                </a:lnTo>
                <a:lnTo>
                  <a:pt x="87126" y="162131"/>
                </a:lnTo>
                <a:lnTo>
                  <a:pt x="93576" y="164039"/>
                </a:lnTo>
                <a:lnTo>
                  <a:pt x="105150" y="161834"/>
                </a:lnTo>
                <a:lnTo>
                  <a:pt x="113531" y="153168"/>
                </a:lnTo>
                <a:lnTo>
                  <a:pt x="167758" y="43192"/>
                </a:lnTo>
                <a:close/>
              </a:path>
              <a:path w="189229" h="164464">
                <a:moveTo>
                  <a:pt x="189056" y="0"/>
                </a:moveTo>
                <a:lnTo>
                  <a:pt x="18571" y="9641"/>
                </a:lnTo>
                <a:lnTo>
                  <a:pt x="14915" y="10192"/>
                </a:lnTo>
                <a:lnTo>
                  <a:pt x="3872" y="17550"/>
                </a:lnTo>
                <a:lnTo>
                  <a:pt x="0" y="30443"/>
                </a:lnTo>
                <a:lnTo>
                  <a:pt x="550" y="34101"/>
                </a:lnTo>
                <a:lnTo>
                  <a:pt x="7907" y="45145"/>
                </a:lnTo>
                <a:lnTo>
                  <a:pt x="20798" y="49018"/>
                </a:lnTo>
                <a:lnTo>
                  <a:pt x="123790" y="43192"/>
                </a:lnTo>
                <a:lnTo>
                  <a:pt x="167758" y="43192"/>
                </a:lnTo>
                <a:lnTo>
                  <a:pt x="1890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853583" y="4777742"/>
            <a:ext cx="189230" cy="164465"/>
          </a:xfrm>
          <a:custGeom>
            <a:avLst/>
            <a:gdLst/>
            <a:ahLst/>
            <a:cxnLst/>
            <a:rect l="l" t="t" r="r" b="b"/>
            <a:pathLst>
              <a:path w="189229" h="164464">
                <a:moveTo>
                  <a:pt x="95479" y="0"/>
                </a:moveTo>
                <a:lnTo>
                  <a:pt x="83905" y="2206"/>
                </a:lnTo>
                <a:lnTo>
                  <a:pt x="75525" y="10872"/>
                </a:lnTo>
                <a:lnTo>
                  <a:pt x="0" y="164041"/>
                </a:lnTo>
                <a:lnTo>
                  <a:pt x="170483" y="154399"/>
                </a:lnTo>
                <a:lnTo>
                  <a:pt x="174141" y="153848"/>
                </a:lnTo>
                <a:lnTo>
                  <a:pt x="185184" y="146490"/>
                </a:lnTo>
                <a:lnTo>
                  <a:pt x="189055" y="133597"/>
                </a:lnTo>
                <a:lnTo>
                  <a:pt x="188505" y="129939"/>
                </a:lnTo>
                <a:lnTo>
                  <a:pt x="182448" y="120847"/>
                </a:lnTo>
                <a:lnTo>
                  <a:pt x="65265" y="120847"/>
                </a:lnTo>
                <a:lnTo>
                  <a:pt x="110891" y="28316"/>
                </a:lnTo>
                <a:lnTo>
                  <a:pt x="112799" y="21864"/>
                </a:lnTo>
                <a:lnTo>
                  <a:pt x="110594" y="10289"/>
                </a:lnTo>
                <a:lnTo>
                  <a:pt x="101929" y="1907"/>
                </a:lnTo>
                <a:lnTo>
                  <a:pt x="95479" y="0"/>
                </a:lnTo>
                <a:close/>
              </a:path>
              <a:path w="189229" h="164464">
                <a:moveTo>
                  <a:pt x="168257" y="115022"/>
                </a:moveTo>
                <a:lnTo>
                  <a:pt x="65265" y="120847"/>
                </a:lnTo>
                <a:lnTo>
                  <a:pt x="182448" y="120847"/>
                </a:lnTo>
                <a:lnTo>
                  <a:pt x="181148" y="118895"/>
                </a:lnTo>
                <a:lnTo>
                  <a:pt x="168257" y="1150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6830146" y="4530640"/>
            <a:ext cx="273685" cy="2362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50">
                <a:solidFill>
                  <a:srgbClr val="FFFFFF"/>
                </a:solidFill>
                <a:latin typeface="Verdana"/>
                <a:cs typeface="Verdana"/>
              </a:rPr>
              <a:t>2°</a:t>
            </a:r>
            <a:endParaRPr sz="165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309406" y="7084517"/>
            <a:ext cx="2353945" cy="2362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50">
                <a:solidFill>
                  <a:srgbClr val="FFFFFF"/>
                </a:solidFill>
                <a:latin typeface="Verdana"/>
                <a:cs typeface="Verdana"/>
              </a:rPr>
              <a:t>G. H</a:t>
            </a:r>
            <a:r>
              <a:rPr dirty="0" sz="1650" spc="-5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z="1650" spc="-5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z="1650">
                <a:solidFill>
                  <a:srgbClr val="FFFFFF"/>
                </a:solidFill>
                <a:latin typeface="Verdana"/>
                <a:cs typeface="Verdana"/>
              </a:rPr>
              <a:t>ld et al. (2015)</a:t>
            </a:r>
            <a:endParaRPr sz="1650">
              <a:latin typeface="Verdana"/>
              <a:cs typeface="Verdan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945635" y="4941592"/>
            <a:ext cx="133088" cy="13711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7592607" y="4559231"/>
            <a:ext cx="839144" cy="86450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31028" rIns="0" bIns="0" rtlCol="0" vert="horz">
            <a:spAutoFit/>
          </a:bodyPr>
          <a:lstStyle/>
          <a:p>
            <a:pPr marL="12700">
              <a:lnSpc>
                <a:spcPts val="4965"/>
              </a:lnSpc>
            </a:pPr>
            <a:r>
              <a:rPr dirty="0" spc="-35"/>
              <a:t>G</a:t>
            </a:r>
            <a:r>
              <a:rPr dirty="0" spc="-30"/>
              <a:t>a</a:t>
            </a:r>
            <a:r>
              <a:rPr dirty="0" spc="-15"/>
              <a:t>l</a:t>
            </a:r>
            <a:r>
              <a:rPr dirty="0" spc="-30"/>
              <a:t>ax</a:t>
            </a:r>
            <a:r>
              <a:rPr dirty="0" spc="-25"/>
              <a:t>y</a:t>
            </a:r>
            <a:r>
              <a:rPr dirty="0" spc="-5"/>
              <a:t> </a:t>
            </a:r>
            <a:r>
              <a:rPr dirty="0" spc="-35"/>
              <a:t>C</a:t>
            </a:r>
            <a:r>
              <a:rPr dirty="0" spc="-20"/>
              <a:t>lust</a:t>
            </a:r>
            <a:r>
              <a:rPr dirty="0" spc="-30"/>
              <a:t>e</a:t>
            </a:r>
            <a:r>
              <a:rPr dirty="0" spc="-20"/>
              <a:t>rs</a:t>
            </a:r>
            <a:r>
              <a:rPr dirty="0" spc="-10"/>
              <a:t> </a:t>
            </a:r>
            <a:r>
              <a:rPr dirty="0" spc="-25"/>
              <a:t>wi</a:t>
            </a:r>
            <a:r>
              <a:rPr dirty="0" spc="-25"/>
              <a:t>t</a:t>
            </a:r>
            <a:r>
              <a:rPr dirty="0" spc="-30"/>
              <a:t>h</a:t>
            </a:r>
            <a:r>
              <a:rPr dirty="0" spc="-10"/>
              <a:t> </a:t>
            </a:r>
            <a:r>
              <a:rPr dirty="0" spc="-30"/>
              <a:t>L</a:t>
            </a:r>
            <a:r>
              <a:rPr dirty="0" spc="-35"/>
              <a:t>O</a:t>
            </a:r>
            <a:r>
              <a:rPr dirty="0" spc="-35"/>
              <a:t>FAR</a:t>
            </a:r>
          </a:p>
        </p:txBody>
      </p:sp>
      <p:sp>
        <p:nvSpPr>
          <p:cNvPr id="3" name="object 3"/>
          <p:cNvSpPr/>
          <p:nvPr/>
        </p:nvSpPr>
        <p:spPr>
          <a:xfrm>
            <a:off x="2822110" y="1880119"/>
            <a:ext cx="5210145" cy="52109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680710" y="5908705"/>
            <a:ext cx="9323070" cy="14509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7199630">
              <a:lnSpc>
                <a:spcPct val="101099"/>
              </a:lnSpc>
            </a:pPr>
            <a:r>
              <a:rPr dirty="0" sz="1650" spc="-20">
                <a:latin typeface="Verdana"/>
                <a:cs typeface="Verdana"/>
              </a:rPr>
              <a:t>L</a:t>
            </a:r>
            <a:r>
              <a:rPr dirty="0" sz="1650">
                <a:latin typeface="Verdana"/>
                <a:cs typeface="Verdana"/>
              </a:rPr>
              <a:t>O</a:t>
            </a:r>
            <a:r>
              <a:rPr dirty="0" sz="1650" spc="-85">
                <a:latin typeface="Verdana"/>
                <a:cs typeface="Verdana"/>
              </a:rPr>
              <a:t>F</a:t>
            </a:r>
            <a:r>
              <a:rPr dirty="0" sz="1650">
                <a:latin typeface="Verdana"/>
                <a:cs typeface="Verdana"/>
              </a:rPr>
              <a:t>AR sur</a:t>
            </a:r>
            <a:r>
              <a:rPr dirty="0" sz="1650" spc="-15">
                <a:latin typeface="Verdana"/>
                <a:cs typeface="Verdana"/>
              </a:rPr>
              <a:t>v</a:t>
            </a:r>
            <a:r>
              <a:rPr dirty="0" sz="1650">
                <a:latin typeface="Verdana"/>
                <a:cs typeface="Verdana"/>
              </a:rPr>
              <a:t>ey KSP</a:t>
            </a:r>
            <a:r>
              <a:rPr dirty="0" sz="1650">
                <a:latin typeface="Verdana"/>
                <a:cs typeface="Verdana"/>
              </a:rPr>
              <a:t> (</a:t>
            </a:r>
            <a:r>
              <a:rPr dirty="0" sz="1650" spc="-45">
                <a:latin typeface="Verdana"/>
                <a:cs typeface="Verdana"/>
              </a:rPr>
              <a:t>R</a:t>
            </a:r>
            <a:r>
              <a:rPr dirty="0" sz="1650">
                <a:latin typeface="Verdana"/>
                <a:cs typeface="Verdana"/>
              </a:rPr>
              <a:t>ottgering et al.)</a:t>
            </a:r>
            <a:r>
              <a:rPr dirty="0" sz="1650">
                <a:latin typeface="Verdana"/>
                <a:cs typeface="Verdana"/>
              </a:rPr>
              <a:t> and Magnetism KSP (Brüggen et al.)</a:t>
            </a:r>
            <a:endParaRPr sz="16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32"/>
              </a:spcBef>
            </a:pPr>
            <a:endParaRPr sz="1350">
              <a:latin typeface="Times New Roman"/>
              <a:cs typeface="Times New Roman"/>
            </a:endParaRPr>
          </a:p>
          <a:p>
            <a:pPr algn="r" marR="5080">
              <a:lnSpc>
                <a:spcPct val="100000"/>
              </a:lnSpc>
            </a:pPr>
            <a:r>
              <a:rPr dirty="0" sz="1650" spc="-45">
                <a:latin typeface="Verdana"/>
                <a:cs typeface="Verdana"/>
              </a:rPr>
              <a:t>R</a:t>
            </a:r>
            <a:r>
              <a:rPr dirty="0" sz="1650">
                <a:latin typeface="Verdana"/>
                <a:cs typeface="Verdana"/>
              </a:rPr>
              <a:t>einout </a:t>
            </a:r>
            <a:r>
              <a:rPr dirty="0" sz="1650" spc="-35">
                <a:latin typeface="Verdana"/>
                <a:cs typeface="Verdana"/>
              </a:rPr>
              <a:t>v</a:t>
            </a:r>
            <a:r>
              <a:rPr dirty="0" sz="1650">
                <a:latin typeface="Verdana"/>
                <a:cs typeface="Verdana"/>
              </a:rPr>
              <a:t>an </a:t>
            </a:r>
            <a:r>
              <a:rPr dirty="0" sz="1650" spc="-85">
                <a:latin typeface="Verdana"/>
                <a:cs typeface="Verdana"/>
              </a:rPr>
              <a:t>W</a:t>
            </a:r>
            <a:r>
              <a:rPr dirty="0" sz="1650">
                <a:latin typeface="Verdana"/>
                <a:cs typeface="Verdana"/>
              </a:rPr>
              <a:t>eeren</a:t>
            </a:r>
            <a:endParaRPr sz="165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128483" y="2185665"/>
            <a:ext cx="1793875" cy="7353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975"/>
              </a:lnSpc>
            </a:pPr>
            <a:r>
              <a:rPr dirty="0" sz="1650" spc="-20">
                <a:latin typeface="Verdana"/>
                <a:cs typeface="Verdana"/>
              </a:rPr>
              <a:t>L</a:t>
            </a:r>
            <a:r>
              <a:rPr dirty="0" sz="1650">
                <a:latin typeface="Verdana"/>
                <a:cs typeface="Verdana"/>
              </a:rPr>
              <a:t>O</a:t>
            </a:r>
            <a:r>
              <a:rPr dirty="0" sz="1650" spc="-85">
                <a:latin typeface="Verdana"/>
                <a:cs typeface="Verdana"/>
              </a:rPr>
              <a:t>F</a:t>
            </a:r>
            <a:r>
              <a:rPr dirty="0" sz="1650">
                <a:latin typeface="Verdana"/>
                <a:cs typeface="Verdana"/>
              </a:rPr>
              <a:t>AR HBA: </a:t>
            </a:r>
            <a:r>
              <a:rPr dirty="0" sz="1650" spc="-45">
                <a:latin typeface="Verdana"/>
                <a:cs typeface="Verdana"/>
              </a:rPr>
              <a:t>R</a:t>
            </a:r>
            <a:r>
              <a:rPr dirty="0" sz="1650">
                <a:latin typeface="Verdana"/>
                <a:cs typeface="Verdana"/>
              </a:rPr>
              <a:t>ed</a:t>
            </a:r>
            <a:endParaRPr sz="1650">
              <a:latin typeface="Verdana"/>
              <a:cs typeface="Verdana"/>
            </a:endParaRPr>
          </a:p>
          <a:p>
            <a:pPr marL="12700" marR="153670">
              <a:lnSpc>
                <a:spcPts val="1970"/>
              </a:lnSpc>
              <a:spcBef>
                <a:spcPts val="65"/>
              </a:spcBef>
            </a:pPr>
            <a:r>
              <a:rPr dirty="0" sz="1650">
                <a:latin typeface="Verdana"/>
                <a:cs typeface="Verdana"/>
              </a:rPr>
              <a:t>Chand</a:t>
            </a:r>
            <a:r>
              <a:rPr dirty="0" sz="1650" spc="-30">
                <a:latin typeface="Verdana"/>
                <a:cs typeface="Verdana"/>
              </a:rPr>
              <a:t>r</a:t>
            </a:r>
            <a:r>
              <a:rPr dirty="0" sz="1650">
                <a:latin typeface="Verdana"/>
                <a:cs typeface="Verdana"/>
              </a:rPr>
              <a:t>a: Blue</a:t>
            </a:r>
            <a:r>
              <a:rPr dirty="0" sz="1650">
                <a:latin typeface="Verdana"/>
                <a:cs typeface="Verdana"/>
              </a:rPr>
              <a:t> Subaru: optical</a:t>
            </a:r>
            <a:endParaRPr sz="165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37136" y="2185665"/>
            <a:ext cx="1662430" cy="2362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50">
                <a:solidFill>
                  <a:srgbClr val="FFFFFF"/>
                </a:solidFill>
                <a:latin typeface="Verdana"/>
                <a:cs typeface="Verdana"/>
              </a:rPr>
              <a:t>The </a:t>
            </a:r>
            <a:r>
              <a:rPr dirty="0" sz="1650" spc="-18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dirty="0" sz="1650">
                <a:solidFill>
                  <a:srgbClr val="FFFFFF"/>
                </a:solidFill>
                <a:latin typeface="Verdana"/>
                <a:cs typeface="Verdana"/>
              </a:rPr>
              <a:t>oothbrush</a:t>
            </a:r>
            <a:endParaRPr sz="16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31028" rIns="0" bIns="0" rtlCol="0" vert="horz">
            <a:spAutoFit/>
          </a:bodyPr>
          <a:lstStyle/>
          <a:p>
            <a:pPr marL="12700">
              <a:lnSpc>
                <a:spcPts val="4965"/>
              </a:lnSpc>
            </a:pPr>
            <a:r>
              <a:rPr dirty="0" spc="-25"/>
              <a:t>Galaxy</a:t>
            </a:r>
            <a:r>
              <a:rPr dirty="0" spc="-10"/>
              <a:t> </a:t>
            </a:r>
            <a:r>
              <a:rPr dirty="0" spc="-35"/>
              <a:t>C</a:t>
            </a:r>
            <a:r>
              <a:rPr dirty="0" spc="-20"/>
              <a:t>lust</a:t>
            </a:r>
            <a:r>
              <a:rPr dirty="0" spc="-30"/>
              <a:t>e</a:t>
            </a:r>
            <a:r>
              <a:rPr dirty="0" spc="-20"/>
              <a:t>r</a:t>
            </a:r>
            <a:r>
              <a:rPr dirty="0" spc="-5"/>
              <a:t> </a:t>
            </a:r>
            <a:r>
              <a:rPr dirty="0" spc="-25"/>
              <a:t>wi</a:t>
            </a:r>
            <a:r>
              <a:rPr dirty="0" spc="-25"/>
              <a:t>t</a:t>
            </a:r>
            <a:r>
              <a:rPr dirty="0" spc="-30"/>
              <a:t>h</a:t>
            </a:r>
            <a:r>
              <a:rPr dirty="0" spc="-10"/>
              <a:t> </a:t>
            </a:r>
            <a:r>
              <a:rPr dirty="0" spc="-30"/>
              <a:t>L</a:t>
            </a:r>
            <a:r>
              <a:rPr dirty="0" spc="-30"/>
              <a:t>OFAR</a:t>
            </a:r>
          </a:p>
        </p:txBody>
      </p:sp>
      <p:sp>
        <p:nvSpPr>
          <p:cNvPr id="3" name="object 3"/>
          <p:cNvSpPr/>
          <p:nvPr/>
        </p:nvSpPr>
        <p:spPr>
          <a:xfrm>
            <a:off x="931764" y="2784116"/>
            <a:ext cx="4416552" cy="33754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3121234" y="6228474"/>
            <a:ext cx="2150745" cy="2362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50" spc="-45">
                <a:latin typeface="Verdana"/>
                <a:cs typeface="Verdana"/>
              </a:rPr>
              <a:t>R</a:t>
            </a:r>
            <a:r>
              <a:rPr dirty="0" sz="1650">
                <a:latin typeface="Verdana"/>
                <a:cs typeface="Verdana"/>
              </a:rPr>
              <a:t>einout </a:t>
            </a:r>
            <a:r>
              <a:rPr dirty="0" sz="1650" spc="-35">
                <a:latin typeface="Verdana"/>
                <a:cs typeface="Verdana"/>
              </a:rPr>
              <a:t>v</a:t>
            </a:r>
            <a:r>
              <a:rPr dirty="0" sz="1650">
                <a:latin typeface="Verdana"/>
                <a:cs typeface="Verdana"/>
              </a:rPr>
              <a:t>an </a:t>
            </a:r>
            <a:r>
              <a:rPr dirty="0" sz="1650" spc="-85">
                <a:latin typeface="Verdana"/>
                <a:cs typeface="Verdana"/>
              </a:rPr>
              <a:t>W</a:t>
            </a:r>
            <a:r>
              <a:rPr dirty="0" sz="1650">
                <a:latin typeface="Verdana"/>
                <a:cs typeface="Verdana"/>
              </a:rPr>
              <a:t>eeren</a:t>
            </a:r>
            <a:endParaRPr sz="1650">
              <a:latin typeface="Verdana"/>
              <a:cs typeface="Verdan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506050" y="1869605"/>
            <a:ext cx="4416552" cy="52171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2455838" y="2203834"/>
            <a:ext cx="1043305" cy="3409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50" spc="15">
                <a:latin typeface="Verdana"/>
                <a:cs typeface="Verdana"/>
              </a:rPr>
              <a:t>A2256</a:t>
            </a:r>
            <a:endParaRPr sz="245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005629" y="2128510"/>
            <a:ext cx="1936114" cy="2362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50">
                <a:solidFill>
                  <a:srgbClr val="FFFFFF"/>
                </a:solidFill>
                <a:latin typeface="Verdana"/>
                <a:cs typeface="Verdana"/>
              </a:rPr>
              <a:t>“Sausage Cluste</a:t>
            </a:r>
            <a:r>
              <a:rPr dirty="0" sz="1650" spc="2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dirty="0" sz="1650">
                <a:solidFill>
                  <a:srgbClr val="FFFFFF"/>
                </a:solidFill>
                <a:latin typeface="Verdana"/>
                <a:cs typeface="Verdana"/>
              </a:rPr>
              <a:t>”</a:t>
            </a:r>
            <a:endParaRPr sz="165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570508" y="6800956"/>
            <a:ext cx="2246630" cy="2362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50">
                <a:solidFill>
                  <a:srgbClr val="FFFFFF"/>
                </a:solidFill>
                <a:latin typeface="Verdana"/>
                <a:cs typeface="Verdana"/>
              </a:rPr>
              <a:t>Du</a:t>
            </a:r>
            <a:r>
              <a:rPr dirty="0" sz="1650" spc="-155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dirty="0" sz="1650">
                <a:solidFill>
                  <a:srgbClr val="FFFFFF"/>
                </a:solidFill>
                <a:latin typeface="Verdana"/>
                <a:cs typeface="Verdana"/>
              </a:rPr>
              <a:t>, Stroe, Shi</a:t>
            </a:r>
            <a:r>
              <a:rPr dirty="0" sz="1650" spc="-1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dirty="0" sz="1650">
                <a:solidFill>
                  <a:srgbClr val="FFFFFF"/>
                </a:solidFill>
                <a:latin typeface="Verdana"/>
                <a:cs typeface="Verdana"/>
              </a:rPr>
              <a:t>w</a:t>
            </a:r>
            <a:r>
              <a:rPr dirty="0" sz="1650" spc="-5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z="1650">
                <a:solidFill>
                  <a:srgbClr val="FFFFFF"/>
                </a:solidFill>
                <a:latin typeface="Verdana"/>
                <a:cs typeface="Verdana"/>
              </a:rPr>
              <a:t>ll</a:t>
            </a:r>
            <a:endParaRPr sz="16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05646" y="1681279"/>
            <a:ext cx="5514340" cy="69215"/>
          </a:xfrm>
          <a:custGeom>
            <a:avLst/>
            <a:gdLst/>
            <a:ahLst/>
            <a:cxnLst/>
            <a:rect l="l" t="t" r="r" b="b"/>
            <a:pathLst>
              <a:path w="5514340" h="69214">
                <a:moveTo>
                  <a:pt x="0" y="0"/>
                </a:moveTo>
                <a:lnTo>
                  <a:pt x="5514111" y="0"/>
                </a:lnTo>
                <a:lnTo>
                  <a:pt x="5514111" y="69024"/>
                </a:lnTo>
                <a:lnTo>
                  <a:pt x="0" y="69024"/>
                </a:lnTo>
                <a:lnTo>
                  <a:pt x="0" y="0"/>
                </a:lnTo>
                <a:close/>
              </a:path>
            </a:pathLst>
          </a:custGeom>
          <a:solidFill>
            <a:srgbClr val="B835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895689" y="425805"/>
            <a:ext cx="872464" cy="11108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285395" y="1620931"/>
            <a:ext cx="2612915" cy="1820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916978" y="1597472"/>
            <a:ext cx="742657" cy="21198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1014361" y="360688"/>
            <a:ext cx="5356860" cy="5264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4865"/>
              </a:lnSpc>
            </a:pPr>
            <a:r>
              <a:rPr dirty="0" sz="4150" spc="-25" i="1">
                <a:solidFill>
                  <a:srgbClr val="1D1D1B"/>
                </a:solidFill>
                <a:latin typeface="Verdana"/>
                <a:cs typeface="Verdana"/>
              </a:rPr>
              <a:t>International</a:t>
            </a:r>
            <a:r>
              <a:rPr dirty="0" sz="4150" spc="-10" i="1">
                <a:solidFill>
                  <a:srgbClr val="1D1D1B"/>
                </a:solidFill>
                <a:latin typeface="Verdana"/>
                <a:cs typeface="Verdana"/>
              </a:rPr>
              <a:t> </a:t>
            </a:r>
            <a:r>
              <a:rPr dirty="0" sz="4150" spc="-30" i="1">
                <a:solidFill>
                  <a:srgbClr val="1D1D1B"/>
                </a:solidFill>
                <a:latin typeface="Verdana"/>
                <a:cs typeface="Verdana"/>
              </a:rPr>
              <a:t>LOFAR</a:t>
            </a:r>
            <a:endParaRPr sz="4150">
              <a:latin typeface="Verdana"/>
              <a:cs typeface="Verdan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3727" rIns="0" bIns="0" rtlCol="0" vert="horz">
            <a:spAutoFit/>
          </a:bodyPr>
          <a:lstStyle/>
          <a:p>
            <a:pPr marL="12700">
              <a:lnSpc>
                <a:spcPts val="4865"/>
              </a:lnSpc>
            </a:pPr>
            <a:r>
              <a:rPr dirty="0" spc="-30">
                <a:solidFill>
                  <a:srgbClr val="1D1D1B"/>
                </a:solidFill>
              </a:rPr>
              <a:t>Telescop</a:t>
            </a:r>
            <a:r>
              <a:rPr dirty="0" spc="-25">
                <a:solidFill>
                  <a:srgbClr val="1D1D1B"/>
                </a:solidFill>
              </a:rPr>
              <a:t>e</a:t>
            </a:r>
            <a:r>
              <a:rPr dirty="0" spc="10">
                <a:solidFill>
                  <a:srgbClr val="1D1D1B"/>
                </a:solidFill>
              </a:rPr>
              <a:t> </a:t>
            </a:r>
            <a:r>
              <a:rPr dirty="0" spc="-30">
                <a:solidFill>
                  <a:srgbClr val="1D1D1B"/>
                </a:solidFill>
              </a:rPr>
              <a:t>(ILT)</a:t>
            </a:r>
          </a:p>
        </p:txBody>
      </p:sp>
      <p:sp>
        <p:nvSpPr>
          <p:cNvPr id="8" name="object 8"/>
          <p:cNvSpPr/>
          <p:nvPr/>
        </p:nvSpPr>
        <p:spPr>
          <a:xfrm>
            <a:off x="931764" y="1893811"/>
            <a:ext cx="8990834" cy="519722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2395630" y="2047240"/>
            <a:ext cx="4390390" cy="8699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05740" indent="-19304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206375" algn="l"/>
              </a:tabLst>
            </a:pPr>
            <a:r>
              <a:rPr dirty="0" sz="1450" spc="-15" b="1" i="1">
                <a:solidFill>
                  <a:srgbClr val="FFFFFF"/>
                </a:solidFill>
                <a:latin typeface="Verdana"/>
                <a:cs typeface="Verdana"/>
              </a:rPr>
              <a:t>50</a:t>
            </a:r>
            <a:r>
              <a:rPr dirty="0" sz="1450" spc="-5" b="1" i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450" spc="-10" b="1" i="1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dirty="0" sz="1450" spc="-15" b="1" i="1">
                <a:solidFill>
                  <a:srgbClr val="FFFFFF"/>
                </a:solidFill>
                <a:latin typeface="Verdana"/>
                <a:cs typeface="Verdana"/>
              </a:rPr>
              <a:t>perati</a:t>
            </a:r>
            <a:r>
              <a:rPr dirty="0" sz="1450" spc="-10" b="1" i="1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dirty="0" sz="1450" spc="-15" b="1" i="1">
                <a:solidFill>
                  <a:srgbClr val="FFFFFF"/>
                </a:solidFill>
                <a:latin typeface="Verdana"/>
                <a:cs typeface="Verdana"/>
              </a:rPr>
              <a:t>na</a:t>
            </a:r>
            <a:r>
              <a:rPr dirty="0" sz="1450" spc="-5" b="1" i="1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dirty="0" sz="1450" b="1" i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450" spc="-15" b="1" i="1">
                <a:solidFill>
                  <a:srgbClr val="FFFFFF"/>
                </a:solidFill>
                <a:latin typeface="Verdana"/>
                <a:cs typeface="Verdana"/>
              </a:rPr>
              <a:t>stati</a:t>
            </a:r>
            <a:r>
              <a:rPr dirty="0" sz="1450" spc="-10" b="1" i="1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dirty="0" sz="1450" spc="-5" b="1" i="1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dirty="0" sz="1450" b="1" i="1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dirty="0" sz="1450" spc="-5" b="1" i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450" spc="-15" b="1" i="1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dirty="0" sz="1450" spc="-10" b="1" i="1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dirty="0" sz="1450" spc="-15" b="1" i="1">
                <a:solidFill>
                  <a:srgbClr val="FFFFFF"/>
                </a:solidFill>
                <a:latin typeface="Verdana"/>
                <a:cs typeface="Verdana"/>
              </a:rPr>
              <a:t>mpleted</a:t>
            </a:r>
            <a:endParaRPr sz="1450">
              <a:latin typeface="Verdana"/>
              <a:cs typeface="Verdana"/>
            </a:endParaRPr>
          </a:p>
          <a:p>
            <a:pPr marL="205740" indent="-193040">
              <a:lnSpc>
                <a:spcPct val="100000"/>
              </a:lnSpc>
              <a:spcBef>
                <a:spcPts val="20"/>
              </a:spcBef>
              <a:buClr>
                <a:srgbClr val="FFFFFF"/>
              </a:buClr>
              <a:buFont typeface="Arial"/>
              <a:buChar char="•"/>
              <a:tabLst>
                <a:tab pos="206375" algn="l"/>
              </a:tabLst>
            </a:pPr>
            <a:r>
              <a:rPr dirty="0" sz="1450" spc="-15" b="1" i="1">
                <a:solidFill>
                  <a:srgbClr val="FFFFFF"/>
                </a:solidFill>
                <a:latin typeface="Verdana"/>
                <a:cs typeface="Verdana"/>
              </a:rPr>
              <a:t>38</a:t>
            </a:r>
            <a:r>
              <a:rPr dirty="0" sz="1450" spc="-5" b="1" i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450" spc="-15" b="1" i="1">
                <a:solidFill>
                  <a:srgbClr val="FFFFFF"/>
                </a:solidFill>
                <a:latin typeface="Verdana"/>
                <a:cs typeface="Verdana"/>
              </a:rPr>
              <a:t>NL</a:t>
            </a:r>
            <a:r>
              <a:rPr dirty="0" sz="1450" spc="-5" b="1" i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450" spc="-15" b="1" i="1">
                <a:solidFill>
                  <a:srgbClr val="FFFFFF"/>
                </a:solidFill>
                <a:latin typeface="Verdana"/>
                <a:cs typeface="Verdana"/>
              </a:rPr>
              <a:t>stati</a:t>
            </a:r>
            <a:r>
              <a:rPr dirty="0" sz="1450" spc="-10" b="1" i="1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dirty="0" sz="1450" spc="-5" b="1" i="1">
                <a:solidFill>
                  <a:srgbClr val="FFFFFF"/>
                </a:solidFill>
                <a:latin typeface="Verdana"/>
                <a:cs typeface="Verdana"/>
              </a:rPr>
              <a:t>ns</a:t>
            </a:r>
            <a:r>
              <a:rPr dirty="0" sz="1450" b="1" i="1">
                <a:solidFill>
                  <a:srgbClr val="FFFFFF"/>
                </a:solidFill>
                <a:latin typeface="Verdana"/>
                <a:cs typeface="Verdana"/>
              </a:rPr>
              <a:t>, </a:t>
            </a:r>
            <a:r>
              <a:rPr dirty="0" sz="1450" spc="-15" b="1" i="1">
                <a:solidFill>
                  <a:srgbClr val="FFFFFF"/>
                </a:solidFill>
                <a:latin typeface="Verdana"/>
                <a:cs typeface="Verdana"/>
              </a:rPr>
              <a:t>12</a:t>
            </a:r>
            <a:r>
              <a:rPr dirty="0" sz="1450" spc="-5" b="1" i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450" spc="-10" b="1" i="1">
                <a:solidFill>
                  <a:srgbClr val="FFFFFF"/>
                </a:solidFill>
                <a:latin typeface="Verdana"/>
                <a:cs typeface="Verdana"/>
              </a:rPr>
              <a:t>internati</a:t>
            </a:r>
            <a:r>
              <a:rPr dirty="0" sz="1450" spc="-15" b="1" i="1">
                <a:solidFill>
                  <a:srgbClr val="FFFFFF"/>
                </a:solidFill>
                <a:latin typeface="Verdana"/>
                <a:cs typeface="Verdana"/>
              </a:rPr>
              <a:t>ona</a:t>
            </a:r>
            <a:r>
              <a:rPr dirty="0" sz="1450" spc="-5" b="1" i="1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dirty="0" sz="1450" b="1" i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450" spc="-15" b="1" i="1">
                <a:solidFill>
                  <a:srgbClr val="FFFFFF"/>
                </a:solidFill>
                <a:latin typeface="Verdana"/>
                <a:cs typeface="Verdana"/>
              </a:rPr>
              <a:t>stati</a:t>
            </a:r>
            <a:r>
              <a:rPr dirty="0" sz="1450" spc="-10" b="1" i="1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dirty="0" sz="1450" spc="-5" b="1" i="1">
                <a:solidFill>
                  <a:srgbClr val="FFFFFF"/>
                </a:solidFill>
                <a:latin typeface="Verdana"/>
                <a:cs typeface="Verdana"/>
              </a:rPr>
              <a:t>ns</a:t>
            </a:r>
            <a:endParaRPr sz="1450">
              <a:latin typeface="Verdana"/>
              <a:cs typeface="Verdana"/>
            </a:endParaRPr>
          </a:p>
          <a:p>
            <a:pPr marL="205740" indent="-193040">
              <a:lnSpc>
                <a:spcPts val="1700"/>
              </a:lnSpc>
              <a:spcBef>
                <a:spcPts val="20"/>
              </a:spcBef>
              <a:buClr>
                <a:srgbClr val="FFFFFF"/>
              </a:buClr>
              <a:buFont typeface="Arial"/>
              <a:buChar char="•"/>
              <a:tabLst>
                <a:tab pos="206375" algn="l"/>
              </a:tabLst>
            </a:pPr>
            <a:r>
              <a:rPr dirty="0" sz="1450" b="1" i="1">
                <a:solidFill>
                  <a:srgbClr val="FFFFFF"/>
                </a:solidFill>
                <a:latin typeface="Verdana"/>
                <a:cs typeface="Verdana"/>
              </a:rPr>
              <a:t>Includes</a:t>
            </a:r>
            <a:r>
              <a:rPr dirty="0" sz="1450" spc="-5" b="1" i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450" spc="-15" b="1" i="1">
                <a:solidFill>
                  <a:srgbClr val="FFFFFF"/>
                </a:solidFill>
                <a:latin typeface="Verdana"/>
                <a:cs typeface="Verdana"/>
              </a:rPr>
              <a:t>3</a:t>
            </a:r>
            <a:r>
              <a:rPr dirty="0" sz="1450" spc="-5" b="1" i="1">
                <a:solidFill>
                  <a:srgbClr val="FFFFFF"/>
                </a:solidFill>
                <a:latin typeface="Verdana"/>
                <a:cs typeface="Verdana"/>
              </a:rPr>
              <a:t> ne</a:t>
            </a:r>
            <a:r>
              <a:rPr dirty="0" sz="1450" b="1" i="1">
                <a:solidFill>
                  <a:srgbClr val="FFFFFF"/>
                </a:solidFill>
                <a:latin typeface="Verdana"/>
                <a:cs typeface="Verdana"/>
              </a:rPr>
              <a:t>w </a:t>
            </a:r>
            <a:r>
              <a:rPr dirty="0" sz="1450" spc="-15" b="1" i="1">
                <a:solidFill>
                  <a:srgbClr val="FFFFFF"/>
                </a:solidFill>
                <a:latin typeface="Verdana"/>
                <a:cs typeface="Verdana"/>
              </a:rPr>
              <a:t>stati</a:t>
            </a:r>
            <a:r>
              <a:rPr dirty="0" sz="1450" spc="-10" b="1" i="1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dirty="0" sz="1450" spc="-5" b="1" i="1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dirty="0" sz="1450" b="1" i="1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dirty="0" sz="1450" spc="-5" b="1" i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450" b="1" i="1">
                <a:solidFill>
                  <a:srgbClr val="FFFFFF"/>
                </a:solidFill>
                <a:latin typeface="Verdana"/>
                <a:cs typeface="Verdana"/>
              </a:rPr>
              <a:t>in</a:t>
            </a:r>
            <a:r>
              <a:rPr dirty="0" sz="1450" spc="-5" b="1" i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450" spc="-15" b="1" i="1">
                <a:solidFill>
                  <a:srgbClr val="FFFFFF"/>
                </a:solidFill>
                <a:latin typeface="Verdana"/>
                <a:cs typeface="Verdana"/>
              </a:rPr>
              <a:t>Po</a:t>
            </a:r>
            <a:r>
              <a:rPr dirty="0" sz="1450" b="1" i="1">
                <a:solidFill>
                  <a:srgbClr val="FFFFFF"/>
                </a:solidFill>
                <a:latin typeface="Verdana"/>
                <a:cs typeface="Verdana"/>
              </a:rPr>
              <a:t>land</a:t>
            </a:r>
            <a:endParaRPr sz="1450">
              <a:latin typeface="Verdana"/>
              <a:cs typeface="Verdana"/>
            </a:endParaRPr>
          </a:p>
          <a:p>
            <a:pPr marL="205740" indent="-193040">
              <a:lnSpc>
                <a:spcPts val="1700"/>
              </a:lnSpc>
              <a:buClr>
                <a:srgbClr val="FFFFFF"/>
              </a:buClr>
              <a:buFont typeface="Arial"/>
              <a:buChar char="•"/>
              <a:tabLst>
                <a:tab pos="206375" algn="l"/>
              </a:tabLst>
            </a:pPr>
            <a:r>
              <a:rPr dirty="0" sz="1450" spc="-10" b="1" i="1">
                <a:solidFill>
                  <a:srgbClr val="FFFFFF"/>
                </a:solidFill>
                <a:latin typeface="Verdana"/>
                <a:cs typeface="Verdana"/>
              </a:rPr>
              <a:t>Ireland</a:t>
            </a:r>
            <a:r>
              <a:rPr dirty="0" sz="1450" spc="-5" b="1" i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450" spc="-15" b="1" i="1">
                <a:solidFill>
                  <a:srgbClr val="FFFFFF"/>
                </a:solidFill>
                <a:latin typeface="Verdana"/>
                <a:cs typeface="Verdana"/>
              </a:rPr>
              <a:t>stati</a:t>
            </a:r>
            <a:r>
              <a:rPr dirty="0" sz="1450" spc="-10" b="1" i="1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dirty="0" sz="1450" b="1" i="1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dirty="0" sz="1450" spc="-5" b="1" i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450" spc="-15" b="1" i="1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dirty="0" sz="1450" spc="-10" b="1" i="1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dirty="0" sz="1450" spc="-5" b="1" i="1">
                <a:solidFill>
                  <a:srgbClr val="FFFFFF"/>
                </a:solidFill>
                <a:latin typeface="Verdana"/>
                <a:cs typeface="Verdana"/>
              </a:rPr>
              <a:t>min</a:t>
            </a:r>
            <a:r>
              <a:rPr dirty="0" sz="1450" b="1" i="1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dirty="0" sz="1450" spc="-5" b="1" i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450" spc="-10" b="1" i="1">
                <a:solidFill>
                  <a:srgbClr val="FFFFFF"/>
                </a:solidFill>
                <a:latin typeface="Verdana"/>
                <a:cs typeface="Verdana"/>
              </a:rPr>
              <a:t>this</a:t>
            </a:r>
            <a:r>
              <a:rPr dirty="0" sz="1450" spc="-5" b="1" i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450" spc="-10" b="1" i="1">
                <a:solidFill>
                  <a:srgbClr val="FFFFFF"/>
                </a:solidFill>
                <a:latin typeface="Verdana"/>
                <a:cs typeface="Verdana"/>
              </a:rPr>
              <a:t>year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31567" y="3670333"/>
            <a:ext cx="1440180" cy="14979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ts val="1970"/>
              </a:lnSpc>
            </a:pPr>
            <a:r>
              <a:rPr dirty="0" sz="1650" spc="-105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dirty="0" sz="1650">
                <a:solidFill>
                  <a:srgbClr val="FFFFFF"/>
                </a:solidFill>
                <a:latin typeface="Verdana"/>
                <a:cs typeface="Verdana"/>
              </a:rPr>
              <a:t>esterd</a:t>
            </a:r>
            <a:r>
              <a:rPr dirty="0" sz="1650" spc="-15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z="165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dirty="0" sz="1650">
                <a:solidFill>
                  <a:srgbClr val="FFFFFF"/>
                </a:solidFill>
                <a:latin typeface="Verdana"/>
                <a:cs typeface="Verdana"/>
              </a:rPr>
              <a:t> Irish minister announced</a:t>
            </a:r>
            <a:endParaRPr sz="1650">
              <a:latin typeface="Verdana"/>
              <a:cs typeface="Verdana"/>
            </a:endParaRPr>
          </a:p>
          <a:p>
            <a:pPr marL="12700" marR="184785">
              <a:lnSpc>
                <a:spcPts val="1970"/>
              </a:lnSpc>
              <a:spcBef>
                <a:spcPts val="100"/>
              </a:spcBef>
            </a:pPr>
            <a:r>
              <a:rPr dirty="0" sz="1650">
                <a:solidFill>
                  <a:srgbClr val="FFFFFF"/>
                </a:solidFill>
                <a:latin typeface="Verdana"/>
                <a:cs typeface="Verdana"/>
              </a:rPr>
              <a:t>1.4 </a:t>
            </a:r>
            <a:r>
              <a:rPr dirty="0" sz="1650" spc="-5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dirty="0" sz="1650">
                <a:solidFill>
                  <a:srgbClr val="FFFFFF"/>
                </a:solidFill>
                <a:latin typeface="Verdana"/>
                <a:cs typeface="Verdana"/>
              </a:rPr>
              <a:t>€ </a:t>
            </a:r>
            <a:r>
              <a:rPr dirty="0" sz="1650">
                <a:solidFill>
                  <a:srgbClr val="FFFFFF"/>
                </a:solidFill>
                <a:latin typeface="Verdana"/>
                <a:cs typeface="Verdana"/>
              </a:rPr>
              <a:t>for</a:t>
            </a:r>
            <a:r>
              <a:rPr dirty="0" sz="1650">
                <a:solidFill>
                  <a:srgbClr val="FFFFFF"/>
                </a:solidFill>
                <a:latin typeface="Verdana"/>
                <a:cs typeface="Verdana"/>
              </a:rPr>
              <a:t> Irish </a:t>
            </a:r>
            <a:r>
              <a:rPr dirty="0" sz="1650" spc="-2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dirty="0" sz="1650" spc="-5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dirty="0" sz="1650" spc="-85">
                <a:solidFill>
                  <a:srgbClr val="FFFFFF"/>
                </a:solidFill>
                <a:latin typeface="Verdana"/>
                <a:cs typeface="Verdana"/>
              </a:rPr>
              <a:t>F</a:t>
            </a:r>
            <a:r>
              <a:rPr dirty="0" sz="1650">
                <a:solidFill>
                  <a:srgbClr val="FFFFFF"/>
                </a:solidFill>
                <a:latin typeface="Verdana"/>
                <a:cs typeface="Verdana"/>
              </a:rPr>
              <a:t>AR</a:t>
            </a:r>
            <a:r>
              <a:rPr dirty="0" sz="1650">
                <a:solidFill>
                  <a:srgbClr val="FFFFFF"/>
                </a:solidFill>
                <a:latin typeface="Verdana"/>
                <a:cs typeface="Verdana"/>
              </a:rPr>
              <a:t> station!!</a:t>
            </a:r>
            <a:endParaRPr sz="16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14361" y="360688"/>
            <a:ext cx="7018020" cy="5264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4865"/>
              </a:lnSpc>
              <a:tabLst>
                <a:tab pos="2135505" algn="l"/>
              </a:tabLst>
            </a:pPr>
            <a:r>
              <a:rPr dirty="0" sz="4150" spc="-30" i="1">
                <a:latin typeface="Verdana"/>
                <a:cs typeface="Verdana"/>
              </a:rPr>
              <a:t>P</a:t>
            </a:r>
            <a:r>
              <a:rPr dirty="0" sz="4150" spc="-20" i="1">
                <a:latin typeface="Verdana"/>
                <a:cs typeface="Verdana"/>
              </a:rPr>
              <a:t>art</a:t>
            </a:r>
            <a:r>
              <a:rPr dirty="0" sz="4150" spc="-10" i="1">
                <a:latin typeface="Verdana"/>
                <a:cs typeface="Verdana"/>
              </a:rPr>
              <a:t> </a:t>
            </a:r>
            <a:r>
              <a:rPr dirty="0" sz="4150" spc="-35" i="1">
                <a:latin typeface="Verdana"/>
                <a:cs typeface="Verdana"/>
              </a:rPr>
              <a:t>o</a:t>
            </a:r>
            <a:r>
              <a:rPr dirty="0" sz="4150" spc="-15" i="1">
                <a:latin typeface="Verdana"/>
                <a:cs typeface="Verdana"/>
              </a:rPr>
              <a:t>f</a:t>
            </a:r>
            <a:r>
              <a:rPr dirty="0" sz="4150" i="1">
                <a:latin typeface="Verdana"/>
                <a:cs typeface="Verdana"/>
              </a:rPr>
              <a:t>	</a:t>
            </a:r>
            <a:r>
              <a:rPr dirty="0" sz="4150" spc="-25" i="1">
                <a:latin typeface="Verdana"/>
                <a:cs typeface="Verdana"/>
              </a:rPr>
              <a:t>a</a:t>
            </a:r>
            <a:r>
              <a:rPr dirty="0" sz="4150" spc="-10" i="1">
                <a:latin typeface="Verdana"/>
                <a:cs typeface="Verdana"/>
              </a:rPr>
              <a:t> </a:t>
            </a:r>
            <a:r>
              <a:rPr dirty="0" sz="4150" spc="-25" i="1">
                <a:latin typeface="Verdana"/>
                <a:cs typeface="Verdana"/>
              </a:rPr>
              <a:t>“ran</a:t>
            </a:r>
            <a:r>
              <a:rPr dirty="0" sz="4150" spc="-40" i="1">
                <a:latin typeface="Verdana"/>
                <a:cs typeface="Verdana"/>
              </a:rPr>
              <a:t>dom</a:t>
            </a:r>
            <a:r>
              <a:rPr dirty="0" sz="4150" spc="-20" i="1">
                <a:latin typeface="Verdana"/>
                <a:cs typeface="Verdana"/>
              </a:rPr>
              <a:t>”</a:t>
            </a:r>
            <a:r>
              <a:rPr dirty="0" sz="4150" spc="-10" i="1">
                <a:latin typeface="Verdana"/>
                <a:cs typeface="Verdana"/>
              </a:rPr>
              <a:t> </a:t>
            </a:r>
            <a:r>
              <a:rPr dirty="0" sz="4150" spc="-25" i="1">
                <a:latin typeface="Verdana"/>
                <a:cs typeface="Verdana"/>
              </a:rPr>
              <a:t>e</a:t>
            </a:r>
            <a:r>
              <a:rPr dirty="0" sz="4150" spc="-35" i="1">
                <a:latin typeface="Verdana"/>
                <a:cs typeface="Verdana"/>
              </a:rPr>
              <a:t>mpty</a:t>
            </a:r>
            <a:endParaRPr sz="4150">
              <a:latin typeface="Verdana"/>
              <a:cs typeface="Verdan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3728" rIns="0" bIns="0" rtlCol="0" vert="horz">
            <a:spAutoFit/>
          </a:bodyPr>
          <a:lstStyle/>
          <a:p>
            <a:pPr marL="12700">
              <a:lnSpc>
                <a:spcPts val="4865"/>
              </a:lnSpc>
            </a:pPr>
            <a:r>
              <a:rPr dirty="0" spc="-20"/>
              <a:t>field</a:t>
            </a:r>
            <a:r>
              <a:rPr dirty="0" spc="-10"/>
              <a:t> </a:t>
            </a:r>
            <a:r>
              <a:rPr dirty="0" spc="-20"/>
              <a:t>af</a:t>
            </a:r>
            <a:r>
              <a:rPr dirty="0" spc="-25"/>
              <a:t>t</a:t>
            </a:r>
            <a:r>
              <a:rPr dirty="0" spc="-25"/>
              <a:t>er</a:t>
            </a:r>
            <a:r>
              <a:rPr dirty="0" spc="-5"/>
              <a:t> </a:t>
            </a:r>
            <a:r>
              <a:rPr dirty="0" spc="-30"/>
              <a:t>4</a:t>
            </a:r>
            <a:r>
              <a:rPr dirty="0" spc="-10"/>
              <a:t> </a:t>
            </a:r>
            <a:r>
              <a:rPr dirty="0" spc="-25"/>
              <a:t>hr</a:t>
            </a:r>
            <a:r>
              <a:rPr dirty="0" spc="-10"/>
              <a:t> </a:t>
            </a:r>
            <a:r>
              <a:rPr dirty="0" spc="-20"/>
              <a:t>in</a:t>
            </a:r>
            <a:r>
              <a:rPr dirty="0" spc="-25"/>
              <a:t>t</a:t>
            </a:r>
            <a:r>
              <a:rPr dirty="0" spc="-25"/>
              <a:t>egra</a:t>
            </a:r>
            <a:r>
              <a:rPr dirty="0" spc="-25"/>
              <a:t>t</a:t>
            </a:r>
            <a:r>
              <a:rPr dirty="0" spc="-15"/>
              <a:t>i</a:t>
            </a:r>
            <a:r>
              <a:rPr dirty="0" spc="-35"/>
              <a:t>o</a:t>
            </a:r>
            <a:r>
              <a:rPr dirty="0" spc="-30"/>
              <a:t>n</a:t>
            </a:r>
          </a:p>
        </p:txBody>
      </p:sp>
      <p:sp>
        <p:nvSpPr>
          <p:cNvPr id="4" name="object 4"/>
          <p:cNvSpPr/>
          <p:nvPr/>
        </p:nvSpPr>
        <p:spPr>
          <a:xfrm>
            <a:off x="931764" y="1880119"/>
            <a:ext cx="8990836" cy="52109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6218926" y="7091885"/>
            <a:ext cx="3573779" cy="2362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50">
                <a:latin typeface="Verdana"/>
                <a:cs typeface="Verdana"/>
              </a:rPr>
              <a:t>Williams, </a:t>
            </a:r>
            <a:r>
              <a:rPr dirty="0" sz="1650" spc="-45">
                <a:latin typeface="Verdana"/>
                <a:cs typeface="Verdana"/>
              </a:rPr>
              <a:t>R</a:t>
            </a:r>
            <a:r>
              <a:rPr dirty="0" sz="1650">
                <a:latin typeface="Verdana"/>
                <a:cs typeface="Verdana"/>
              </a:rPr>
              <a:t>ottgering et al. (2015)</a:t>
            </a:r>
            <a:endParaRPr sz="16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14361" y="360688"/>
            <a:ext cx="7268845" cy="5264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4865"/>
              </a:lnSpc>
            </a:pPr>
            <a:r>
              <a:rPr dirty="0" sz="4150" spc="-30" i="1">
                <a:latin typeface="Verdana"/>
                <a:cs typeface="Verdana"/>
              </a:rPr>
              <a:t>Boot</a:t>
            </a:r>
            <a:r>
              <a:rPr dirty="0" sz="4150" spc="-25" i="1">
                <a:latin typeface="Verdana"/>
                <a:cs typeface="Verdana"/>
              </a:rPr>
              <a:t>es</a:t>
            </a:r>
            <a:r>
              <a:rPr dirty="0" sz="4150" spc="-5" i="1">
                <a:latin typeface="Verdana"/>
                <a:cs typeface="Verdana"/>
              </a:rPr>
              <a:t> </a:t>
            </a:r>
            <a:r>
              <a:rPr dirty="0" sz="4150" spc="-20" i="1">
                <a:latin typeface="Verdana"/>
                <a:cs typeface="Verdana"/>
              </a:rPr>
              <a:t>Fiel</a:t>
            </a:r>
            <a:r>
              <a:rPr dirty="0" sz="4150" spc="-35" i="1">
                <a:latin typeface="Verdana"/>
                <a:cs typeface="Verdana"/>
              </a:rPr>
              <a:t>d</a:t>
            </a:r>
            <a:r>
              <a:rPr dirty="0" sz="4150" spc="-20" i="1">
                <a:latin typeface="Verdana"/>
                <a:cs typeface="Verdana"/>
              </a:rPr>
              <a:t>:</a:t>
            </a:r>
            <a:r>
              <a:rPr dirty="0" sz="4150" spc="-10" i="1">
                <a:latin typeface="Verdana"/>
                <a:cs typeface="Verdana"/>
              </a:rPr>
              <a:t> </a:t>
            </a:r>
            <a:r>
              <a:rPr dirty="0" sz="4150" spc="-25" i="1">
                <a:latin typeface="Verdana"/>
                <a:cs typeface="Verdana"/>
              </a:rPr>
              <a:t>cu</a:t>
            </a:r>
            <a:r>
              <a:rPr dirty="0" sz="4150" spc="-25" i="1">
                <a:latin typeface="Verdana"/>
                <a:cs typeface="Verdana"/>
              </a:rPr>
              <a:t>t</a:t>
            </a:r>
            <a:r>
              <a:rPr dirty="0" sz="4150" spc="-20" i="1">
                <a:latin typeface="Verdana"/>
                <a:cs typeface="Verdana"/>
              </a:rPr>
              <a:t>-</a:t>
            </a:r>
            <a:r>
              <a:rPr dirty="0" sz="4150" spc="-35" i="1">
                <a:latin typeface="Verdana"/>
                <a:cs typeface="Verdana"/>
              </a:rPr>
              <a:t>o</a:t>
            </a:r>
            <a:r>
              <a:rPr dirty="0" sz="4150" spc="-30" i="1">
                <a:latin typeface="Verdana"/>
                <a:cs typeface="Verdana"/>
              </a:rPr>
              <a:t>u</a:t>
            </a:r>
            <a:r>
              <a:rPr dirty="0" sz="4150" spc="-25" i="1">
                <a:latin typeface="Verdana"/>
                <a:cs typeface="Verdana"/>
              </a:rPr>
              <a:t>t</a:t>
            </a:r>
            <a:r>
              <a:rPr dirty="0" sz="4150" spc="-25" i="1">
                <a:latin typeface="Verdana"/>
                <a:cs typeface="Verdana"/>
              </a:rPr>
              <a:t>s</a:t>
            </a:r>
            <a:r>
              <a:rPr dirty="0" sz="4150" spc="-5" i="1">
                <a:latin typeface="Verdana"/>
                <a:cs typeface="Verdana"/>
              </a:rPr>
              <a:t> </a:t>
            </a:r>
            <a:r>
              <a:rPr dirty="0" sz="4150" spc="-20" i="1">
                <a:latin typeface="Verdana"/>
                <a:cs typeface="Verdana"/>
              </a:rPr>
              <a:t>fr</a:t>
            </a:r>
            <a:r>
              <a:rPr dirty="0" sz="4150" spc="-35" i="1">
                <a:latin typeface="Verdana"/>
                <a:cs typeface="Verdana"/>
              </a:rPr>
              <a:t>o</a:t>
            </a:r>
            <a:r>
              <a:rPr dirty="0" sz="4150" spc="-45" i="1">
                <a:latin typeface="Verdana"/>
                <a:cs typeface="Verdana"/>
              </a:rPr>
              <a:t>m</a:t>
            </a:r>
            <a:endParaRPr sz="4150">
              <a:latin typeface="Verdana"/>
              <a:cs typeface="Verdan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3728" rIns="0" bIns="0" rtlCol="0" vert="horz">
            <a:spAutoFit/>
          </a:bodyPr>
          <a:lstStyle/>
          <a:p>
            <a:pPr marL="12700">
              <a:lnSpc>
                <a:spcPts val="4865"/>
              </a:lnSpc>
            </a:pPr>
            <a:r>
              <a:rPr dirty="0" spc="-35"/>
              <a:t>3</a:t>
            </a:r>
            <a:r>
              <a:rPr dirty="0" spc="-25"/>
              <a:t>°</a:t>
            </a:r>
            <a:r>
              <a:rPr dirty="0" spc="-10"/>
              <a:t> </a:t>
            </a:r>
            <a:r>
              <a:rPr dirty="0" spc="-35">
                <a:latin typeface="Verdana"/>
                <a:cs typeface="Verdana"/>
              </a:rPr>
              <a:t>×</a:t>
            </a:r>
            <a:r>
              <a:rPr dirty="0" spc="-5">
                <a:latin typeface="Verdana"/>
                <a:cs typeface="Verdana"/>
              </a:rPr>
              <a:t> </a:t>
            </a:r>
            <a:r>
              <a:rPr dirty="0" spc="-35"/>
              <a:t>3</a:t>
            </a:r>
            <a:r>
              <a:rPr dirty="0" spc="-25"/>
              <a:t>°</a:t>
            </a:r>
            <a:r>
              <a:rPr dirty="0" spc="-10"/>
              <a:t> </a:t>
            </a:r>
            <a:r>
              <a:rPr dirty="0" spc="-25"/>
              <a:t>single</a:t>
            </a:r>
            <a:r>
              <a:rPr dirty="0" spc="-10"/>
              <a:t> </a:t>
            </a:r>
            <a:r>
              <a:rPr dirty="0" spc="-35"/>
              <a:t>po</a:t>
            </a:r>
            <a:r>
              <a:rPr dirty="0" spc="-20"/>
              <a:t>in</a:t>
            </a:r>
            <a:r>
              <a:rPr dirty="0" spc="-25"/>
              <a:t>t</a:t>
            </a:r>
            <a:r>
              <a:rPr dirty="0" spc="-25"/>
              <a:t>ing</a:t>
            </a:r>
          </a:p>
        </p:txBody>
      </p:sp>
      <p:sp>
        <p:nvSpPr>
          <p:cNvPr id="4" name="object 4"/>
          <p:cNvSpPr/>
          <p:nvPr/>
        </p:nvSpPr>
        <p:spPr>
          <a:xfrm>
            <a:off x="931764" y="2245055"/>
            <a:ext cx="8990838" cy="44810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471492" y="6423081"/>
            <a:ext cx="5853430" cy="605790"/>
          </a:xfrm>
          <a:custGeom>
            <a:avLst/>
            <a:gdLst/>
            <a:ahLst/>
            <a:cxnLst/>
            <a:rect l="l" t="t" r="r" b="b"/>
            <a:pathLst>
              <a:path w="5853430" h="605790">
                <a:moveTo>
                  <a:pt x="0" y="0"/>
                </a:moveTo>
                <a:lnTo>
                  <a:pt x="5853243" y="0"/>
                </a:lnTo>
                <a:lnTo>
                  <a:pt x="5853243" y="605331"/>
                </a:lnTo>
                <a:lnTo>
                  <a:pt x="0" y="60533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2638901" y="6494048"/>
            <a:ext cx="5241290" cy="8255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851535">
              <a:lnSpc>
                <a:spcPts val="1975"/>
              </a:lnSpc>
            </a:pPr>
            <a:r>
              <a:rPr dirty="0" sz="1650">
                <a:latin typeface="Verdana"/>
                <a:cs typeface="Verdana"/>
              </a:rPr>
              <a:t>120 </a:t>
            </a:r>
            <a:r>
              <a:rPr dirty="0" sz="1650">
                <a:latin typeface="Verdana"/>
                <a:cs typeface="Verdana"/>
              </a:rPr>
              <a:t>µ</a:t>
            </a:r>
            <a:r>
              <a:rPr dirty="0" sz="1650">
                <a:latin typeface="Verdana"/>
                <a:cs typeface="Verdana"/>
              </a:rPr>
              <a:t>Jy R</a:t>
            </a:r>
            <a:r>
              <a:rPr dirty="0" sz="1650" spc="-5">
                <a:latin typeface="Verdana"/>
                <a:cs typeface="Verdana"/>
              </a:rPr>
              <a:t>M</a:t>
            </a:r>
            <a:r>
              <a:rPr dirty="0" sz="1650" spc="-20">
                <a:latin typeface="Verdana"/>
                <a:cs typeface="Verdana"/>
              </a:rPr>
              <a:t>S</a:t>
            </a:r>
            <a:r>
              <a:rPr dirty="0" sz="1650">
                <a:latin typeface="Verdana"/>
                <a:cs typeface="Verdana"/>
              </a:rPr>
              <a:t>, 5</a:t>
            </a:r>
            <a:r>
              <a:rPr dirty="0" sz="1650">
                <a:latin typeface="Verdana"/>
                <a:cs typeface="Verdana"/>
              </a:rPr>
              <a:t>×</a:t>
            </a:r>
            <a:r>
              <a:rPr dirty="0" sz="1650">
                <a:latin typeface="Verdana"/>
                <a:cs typeface="Verdana"/>
              </a:rPr>
              <a:t>7 arcsec resolution</a:t>
            </a:r>
            <a:endParaRPr sz="1650">
              <a:latin typeface="Verdana"/>
              <a:cs typeface="Verdana"/>
            </a:endParaRPr>
          </a:p>
          <a:p>
            <a:pPr marL="12700" indent="610870">
              <a:lnSpc>
                <a:spcPts val="1975"/>
              </a:lnSpc>
            </a:pPr>
            <a:r>
              <a:rPr dirty="0" sz="1650">
                <a:latin typeface="Verdana"/>
                <a:cs typeface="Verdana"/>
              </a:rPr>
              <a:t>4 hrs integ</a:t>
            </a:r>
            <a:r>
              <a:rPr dirty="0" sz="1650" spc="-30">
                <a:latin typeface="Verdana"/>
                <a:cs typeface="Verdana"/>
              </a:rPr>
              <a:t>r</a:t>
            </a:r>
            <a:r>
              <a:rPr dirty="0" sz="1650">
                <a:latin typeface="Verdana"/>
                <a:cs typeface="Verdana"/>
              </a:rPr>
              <a:t>ation – thermal noise limited</a:t>
            </a:r>
            <a:endParaRPr sz="16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695"/>
              </a:spcBef>
            </a:pPr>
            <a:r>
              <a:rPr dirty="0" sz="1650" spc="-85">
                <a:latin typeface="Verdana"/>
                <a:cs typeface="Verdana"/>
              </a:rPr>
              <a:t>W</a:t>
            </a:r>
            <a:r>
              <a:rPr dirty="0" sz="1650">
                <a:latin typeface="Verdana"/>
                <a:cs typeface="Verdana"/>
              </a:rPr>
              <a:t>endy Williams et al. (2015, </a:t>
            </a:r>
            <a:r>
              <a:rPr dirty="0" sz="1650" spc="-20">
                <a:latin typeface="Verdana"/>
                <a:cs typeface="Verdana"/>
              </a:rPr>
              <a:t>L</a:t>
            </a:r>
            <a:r>
              <a:rPr dirty="0" sz="1650">
                <a:latin typeface="Verdana"/>
                <a:cs typeface="Verdana"/>
              </a:rPr>
              <a:t>O</a:t>
            </a:r>
            <a:r>
              <a:rPr dirty="0" sz="1650" spc="-85">
                <a:latin typeface="Verdana"/>
                <a:cs typeface="Verdana"/>
              </a:rPr>
              <a:t>F</a:t>
            </a:r>
            <a:r>
              <a:rPr dirty="0" sz="1650">
                <a:latin typeface="Verdana"/>
                <a:cs typeface="Verdana"/>
              </a:rPr>
              <a:t>AR Sur</a:t>
            </a:r>
            <a:r>
              <a:rPr dirty="0" sz="1650" spc="-15">
                <a:latin typeface="Verdana"/>
                <a:cs typeface="Verdana"/>
              </a:rPr>
              <a:t>v</a:t>
            </a:r>
            <a:r>
              <a:rPr dirty="0" sz="1650">
                <a:latin typeface="Verdana"/>
                <a:cs typeface="Verdana"/>
              </a:rPr>
              <a:t>ey KSP)</a:t>
            </a:r>
            <a:endParaRPr sz="165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680429" y="1872588"/>
            <a:ext cx="3471545" cy="2362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50">
                <a:latin typeface="Verdana"/>
                <a:cs typeface="Verdana"/>
              </a:rPr>
              <a:t>Selected </a:t>
            </a:r>
            <a:r>
              <a:rPr dirty="0" sz="1650" spc="-10">
                <a:latin typeface="Verdana"/>
                <a:cs typeface="Verdana"/>
              </a:rPr>
              <a:t>z</a:t>
            </a:r>
            <a:r>
              <a:rPr dirty="0" sz="1650">
                <a:latin typeface="Verdana"/>
                <a:cs typeface="Verdana"/>
              </a:rPr>
              <a:t>ooms into sub-regions</a:t>
            </a:r>
            <a:endParaRPr sz="16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31028" rIns="0" bIns="0" rtlCol="0" vert="horz">
            <a:spAutoFit/>
          </a:bodyPr>
          <a:lstStyle/>
          <a:p>
            <a:pPr marL="12700">
              <a:lnSpc>
                <a:spcPts val="4965"/>
              </a:lnSpc>
            </a:pPr>
            <a:r>
              <a:rPr dirty="0" spc="-30"/>
              <a:t>L</a:t>
            </a:r>
            <a:r>
              <a:rPr dirty="0" spc="-30"/>
              <a:t>OFAR</a:t>
            </a:r>
            <a:r>
              <a:rPr dirty="0" spc="-10"/>
              <a:t> </a:t>
            </a:r>
            <a:r>
              <a:rPr dirty="0" spc="-30"/>
              <a:t>Lo</a:t>
            </a:r>
            <a:r>
              <a:rPr dirty="0" spc="-30"/>
              <a:t>ng</a:t>
            </a:r>
            <a:r>
              <a:rPr dirty="0" spc="-10"/>
              <a:t> </a:t>
            </a:r>
            <a:r>
              <a:rPr dirty="0" spc="-35"/>
              <a:t>B</a:t>
            </a:r>
            <a:r>
              <a:rPr dirty="0" spc="-25"/>
              <a:t>aselines</a:t>
            </a:r>
          </a:p>
        </p:txBody>
      </p:sp>
      <p:sp>
        <p:nvSpPr>
          <p:cNvPr id="3" name="object 3"/>
          <p:cNvSpPr/>
          <p:nvPr/>
        </p:nvSpPr>
        <p:spPr>
          <a:xfrm>
            <a:off x="931764" y="1863687"/>
            <a:ext cx="4416552" cy="52174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506049" y="1870260"/>
            <a:ext cx="4416552" cy="52158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2953911" y="2600599"/>
            <a:ext cx="942975" cy="2362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50">
                <a:solidFill>
                  <a:srgbClr val="FFFFFF"/>
                </a:solidFill>
                <a:latin typeface="Verdana"/>
                <a:cs typeface="Verdana"/>
              </a:rPr>
              <a:t>NL Ar</a:t>
            </a:r>
            <a:r>
              <a:rPr dirty="0" sz="1650" spc="-3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dirty="0" sz="1650" spc="-15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z="165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endParaRPr sz="165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26649" y="2577089"/>
            <a:ext cx="955040" cy="2362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50" spc="-5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z="1650">
                <a:solidFill>
                  <a:srgbClr val="FFFFFF"/>
                </a:solidFill>
                <a:latin typeface="Verdana"/>
                <a:cs typeface="Verdana"/>
              </a:rPr>
              <a:t>U </a:t>
            </a:r>
            <a:r>
              <a:rPr dirty="0" sz="1650" spc="-5">
                <a:solidFill>
                  <a:srgbClr val="FFFFFF"/>
                </a:solidFill>
                <a:latin typeface="Verdana"/>
                <a:cs typeface="Verdana"/>
              </a:rPr>
              <a:t>Ar</a:t>
            </a:r>
            <a:r>
              <a:rPr dirty="0" sz="1650" spc="-3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dirty="0" sz="1650" spc="-15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z="165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endParaRPr sz="165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280754" y="3482053"/>
            <a:ext cx="1951989" cy="19977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975"/>
              </a:lnSpc>
            </a:pPr>
            <a:r>
              <a:rPr dirty="0" sz="1650">
                <a:solidFill>
                  <a:srgbClr val="FFFFFF"/>
                </a:solidFill>
                <a:latin typeface="Verdana"/>
                <a:cs typeface="Verdana"/>
              </a:rPr>
              <a:t>120-190</a:t>
            </a:r>
            <a:r>
              <a:rPr dirty="0" sz="1650" spc="-5">
                <a:solidFill>
                  <a:srgbClr val="FFFFFF"/>
                </a:solidFill>
                <a:latin typeface="Verdana"/>
                <a:cs typeface="Verdana"/>
              </a:rPr>
              <a:t> M</a:t>
            </a:r>
            <a:r>
              <a:rPr dirty="0" sz="1650">
                <a:solidFill>
                  <a:srgbClr val="FFFFFF"/>
                </a:solidFill>
                <a:latin typeface="Verdana"/>
                <a:cs typeface="Verdana"/>
              </a:rPr>
              <a:t>Hz</a:t>
            </a:r>
            <a:endParaRPr sz="1650">
              <a:latin typeface="Verdana"/>
              <a:cs typeface="Verdana"/>
            </a:endParaRPr>
          </a:p>
          <a:p>
            <a:pPr marL="12700">
              <a:lnSpc>
                <a:spcPts val="1964"/>
              </a:lnSpc>
            </a:pPr>
            <a:r>
              <a:rPr dirty="0" sz="1650">
                <a:solidFill>
                  <a:srgbClr val="FFFFFF"/>
                </a:solidFill>
                <a:latin typeface="Verdana"/>
                <a:cs typeface="Verdana"/>
              </a:rPr>
              <a:t>z=0.72 (7.2kpc/”)</a:t>
            </a:r>
            <a:endParaRPr sz="1650">
              <a:latin typeface="Verdana"/>
              <a:cs typeface="Verdana"/>
            </a:endParaRPr>
          </a:p>
          <a:p>
            <a:pPr marL="12700">
              <a:lnSpc>
                <a:spcPts val="1975"/>
              </a:lnSpc>
            </a:pPr>
            <a:r>
              <a:rPr dirty="0" sz="1650">
                <a:solidFill>
                  <a:srgbClr val="FFFFFF"/>
                </a:solidFill>
                <a:latin typeface="Verdana"/>
                <a:cs typeface="Verdana"/>
              </a:rPr>
              <a:t>0.5” x 0.3”</a:t>
            </a:r>
            <a:endParaRPr sz="16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650">
                <a:solidFill>
                  <a:srgbClr val="FFFFFF"/>
                </a:solidFill>
                <a:latin typeface="Verdana"/>
                <a:cs typeface="Verdana"/>
              </a:rPr>
              <a:t>85 </a:t>
            </a:r>
            <a:r>
              <a:rPr dirty="0" sz="1650">
                <a:solidFill>
                  <a:srgbClr val="FFFFFF"/>
                </a:solidFill>
                <a:latin typeface="Verdana"/>
                <a:cs typeface="Verdana"/>
              </a:rPr>
              <a:t>µ</a:t>
            </a:r>
            <a:r>
              <a:rPr dirty="0" sz="1650">
                <a:solidFill>
                  <a:srgbClr val="FFFFFF"/>
                </a:solidFill>
                <a:latin typeface="Verdana"/>
                <a:cs typeface="Verdana"/>
              </a:rPr>
              <a:t>Jy </a:t>
            </a:r>
            <a:r>
              <a:rPr dirty="0" sz="1650" spc="-5">
                <a:solidFill>
                  <a:srgbClr val="FFFFFF"/>
                </a:solidFill>
                <a:latin typeface="Verdana"/>
                <a:cs typeface="Verdana"/>
              </a:rPr>
              <a:t>(!)</a:t>
            </a:r>
            <a:endParaRPr sz="165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7"/>
              </a:spcBef>
            </a:pPr>
            <a:endParaRPr sz="1850">
              <a:latin typeface="Times New Roman"/>
              <a:cs typeface="Times New Roman"/>
            </a:endParaRPr>
          </a:p>
          <a:p>
            <a:pPr marL="12700" marR="443230">
              <a:lnSpc>
                <a:spcPts val="1970"/>
              </a:lnSpc>
            </a:pPr>
            <a:r>
              <a:rPr dirty="0" sz="1650">
                <a:solidFill>
                  <a:srgbClr val="FFFFFF"/>
                </a:solidFill>
                <a:latin typeface="Verdana"/>
                <a:cs typeface="Verdana"/>
              </a:rPr>
              <a:t>Another world record …</a:t>
            </a:r>
            <a:endParaRPr sz="16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31028" rIns="0" bIns="0" rtlCol="0" vert="horz">
            <a:spAutoFit/>
          </a:bodyPr>
          <a:lstStyle/>
          <a:p>
            <a:pPr marL="12700">
              <a:lnSpc>
                <a:spcPts val="4965"/>
              </a:lnSpc>
            </a:pPr>
            <a:r>
              <a:rPr dirty="0" spc="-25"/>
              <a:t>Transien</a:t>
            </a:r>
            <a:r>
              <a:rPr dirty="0" spc="-25"/>
              <a:t>ts</a:t>
            </a:r>
          </a:p>
        </p:txBody>
      </p:sp>
      <p:sp>
        <p:nvSpPr>
          <p:cNvPr id="3" name="object 3"/>
          <p:cNvSpPr/>
          <p:nvPr/>
        </p:nvSpPr>
        <p:spPr>
          <a:xfrm>
            <a:off x="931764" y="1880119"/>
            <a:ext cx="8990836" cy="52109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742099" y="7088964"/>
            <a:ext cx="2263140" cy="2362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50">
                <a:latin typeface="Verdana"/>
                <a:cs typeface="Verdana"/>
              </a:rPr>
              <a:t>Ste</a:t>
            </a:r>
            <a:r>
              <a:rPr dirty="0" sz="1650" spc="-20">
                <a:latin typeface="Verdana"/>
                <a:cs typeface="Verdana"/>
              </a:rPr>
              <a:t>w</a:t>
            </a:r>
            <a:r>
              <a:rPr dirty="0" sz="1650">
                <a:latin typeface="Verdana"/>
                <a:cs typeface="Verdana"/>
              </a:rPr>
              <a:t>art et al. (2015)</a:t>
            </a:r>
            <a:endParaRPr sz="165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55462" y="4794752"/>
            <a:ext cx="3728720" cy="8274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50" b="1">
                <a:solidFill>
                  <a:srgbClr val="0000FF"/>
                </a:solidFill>
                <a:latin typeface="Times New Roman"/>
                <a:cs typeface="Times New Roman"/>
              </a:rPr>
              <a:t>Flux: 15-25 Jy/beam</a:t>
            </a:r>
            <a:endParaRPr sz="1850">
              <a:latin typeface="Times New Roman"/>
              <a:cs typeface="Times New Roman"/>
            </a:endParaRPr>
          </a:p>
          <a:p>
            <a:pPr marL="12700" marR="5080">
              <a:lnSpc>
                <a:spcPts val="2170"/>
              </a:lnSpc>
              <a:spcBef>
                <a:spcPts val="170"/>
              </a:spcBef>
            </a:pPr>
            <a:r>
              <a:rPr dirty="0" sz="1850" spc="-35" b="1">
                <a:solidFill>
                  <a:srgbClr val="0000FF"/>
                </a:solidFill>
                <a:latin typeface="Times New Roman"/>
                <a:cs typeface="Times New Roman"/>
              </a:rPr>
              <a:t>T</a:t>
            </a:r>
            <a:r>
              <a:rPr dirty="0" sz="1850" b="1">
                <a:solidFill>
                  <a:srgbClr val="0000FF"/>
                </a:solidFill>
                <a:latin typeface="Times New Roman"/>
                <a:cs typeface="Times New Roman"/>
              </a:rPr>
              <a:t>ime: </a:t>
            </a:r>
            <a:r>
              <a:rPr dirty="0" sz="1850" spc="5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1850" b="1">
                <a:solidFill>
                  <a:srgbClr val="0000FF"/>
                </a:solidFill>
                <a:latin typeface="Times New Roman"/>
                <a:cs typeface="Times New Roman"/>
              </a:rPr>
              <a:t>&lt; 19 minutes, never</a:t>
            </a:r>
            <a:r>
              <a:rPr dirty="0" sz="1850" spc="-35" b="1">
                <a:solidFill>
                  <a:srgbClr val="0000FF"/>
                </a:solidFill>
                <a:latin typeface="Times New Roman"/>
                <a:cs typeface="Times New Roman"/>
              </a:rPr>
              <a:t> r</a:t>
            </a:r>
            <a:r>
              <a:rPr dirty="0" sz="1850" b="1">
                <a:solidFill>
                  <a:srgbClr val="0000FF"/>
                </a:solidFill>
                <a:latin typeface="Times New Roman"/>
                <a:cs typeface="Times New Roman"/>
              </a:rPr>
              <a:t>epeating</a:t>
            </a:r>
            <a:r>
              <a:rPr dirty="0" sz="1850" b="1">
                <a:solidFill>
                  <a:srgbClr val="0000FF"/>
                </a:solidFill>
                <a:latin typeface="Times New Roman"/>
                <a:cs typeface="Times New Roman"/>
              </a:rPr>
              <a:t> Rat</a:t>
            </a:r>
            <a:r>
              <a:rPr dirty="0" sz="1850" spc="-5" b="1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dirty="0" sz="1850" b="1">
                <a:solidFill>
                  <a:srgbClr val="0000FF"/>
                </a:solidFill>
                <a:latin typeface="Times New Roman"/>
                <a:cs typeface="Times New Roman"/>
              </a:rPr>
              <a:t>: (1+/-1)/2538 deg</a:t>
            </a:r>
            <a:r>
              <a:rPr dirty="0" baseline="24444" sz="1875" spc="-15" b="1">
                <a:solidFill>
                  <a:srgbClr val="0000FF"/>
                </a:solidFill>
                <a:latin typeface="Times New Roman"/>
                <a:cs typeface="Times New Roman"/>
              </a:rPr>
              <a:t>-2</a:t>
            </a:r>
            <a:r>
              <a:rPr dirty="0" baseline="24444" sz="1875" spc="225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1850" b="1">
                <a:solidFill>
                  <a:srgbClr val="0000FF"/>
                </a:solidFill>
                <a:latin typeface="Times New Roman"/>
                <a:cs typeface="Times New Roman"/>
              </a:rPr>
              <a:t>day</a:t>
            </a:r>
            <a:r>
              <a:rPr dirty="0" baseline="24444" sz="1875" spc="-15" b="1">
                <a:solidFill>
                  <a:srgbClr val="0000FF"/>
                </a:solidFill>
                <a:latin typeface="Times New Roman"/>
                <a:cs typeface="Times New Roman"/>
              </a:rPr>
              <a:t>-1</a:t>
            </a:r>
            <a:endParaRPr baseline="24444" sz="1875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31028" rIns="0" bIns="0" rtlCol="0" vert="horz">
            <a:spAutoFit/>
          </a:bodyPr>
          <a:lstStyle/>
          <a:p>
            <a:pPr marL="12700">
              <a:lnSpc>
                <a:spcPts val="4965"/>
              </a:lnSpc>
            </a:pPr>
            <a:r>
              <a:rPr dirty="0" spc="-25"/>
              <a:t>Science</a:t>
            </a:r>
            <a:r>
              <a:rPr dirty="0" spc="-10"/>
              <a:t> </a:t>
            </a:r>
            <a:r>
              <a:rPr dirty="0" spc="-30"/>
              <a:t>T</a:t>
            </a:r>
            <a:r>
              <a:rPr dirty="0" spc="-35"/>
              <a:t>op</a:t>
            </a:r>
            <a:r>
              <a:rPr dirty="0" spc="-20"/>
              <a:t>ics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14361" y="1997247"/>
            <a:ext cx="5882640" cy="28740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67030" indent="-354330">
              <a:lnSpc>
                <a:spcPct val="100000"/>
              </a:lnSpc>
              <a:buClr>
                <a:srgbClr val="A8210E"/>
              </a:buClr>
              <a:buFont typeface="Times New Roman"/>
              <a:buChar char="•"/>
              <a:tabLst>
                <a:tab pos="367665" algn="l"/>
              </a:tabLst>
            </a:pPr>
            <a:r>
              <a:rPr dirty="0" sz="3300">
                <a:latin typeface="Times New Roman"/>
                <a:cs typeface="Times New Roman"/>
              </a:rPr>
              <a:t>Pu</a:t>
            </a:r>
            <a:r>
              <a:rPr dirty="0" sz="3300" spc="-5">
                <a:latin typeface="Times New Roman"/>
                <a:cs typeface="Times New Roman"/>
              </a:rPr>
              <a:t>l</a:t>
            </a:r>
            <a:r>
              <a:rPr dirty="0" sz="3300">
                <a:latin typeface="Times New Roman"/>
                <a:cs typeface="Times New Roman"/>
              </a:rPr>
              <a:t>s</a:t>
            </a:r>
            <a:r>
              <a:rPr dirty="0" sz="3300" spc="-5">
                <a:latin typeface="Times New Roman"/>
                <a:cs typeface="Times New Roman"/>
              </a:rPr>
              <a:t>a</a:t>
            </a:r>
            <a:r>
              <a:rPr dirty="0" sz="3300">
                <a:latin typeface="Times New Roman"/>
                <a:cs typeface="Times New Roman"/>
              </a:rPr>
              <a:t>rs</a:t>
            </a:r>
            <a:endParaRPr sz="3300">
              <a:latin typeface="Times New Roman"/>
              <a:cs typeface="Times New Roman"/>
            </a:endParaRPr>
          </a:p>
          <a:p>
            <a:pPr marL="367030" indent="-354330">
              <a:lnSpc>
                <a:spcPct val="100000"/>
              </a:lnSpc>
              <a:spcBef>
                <a:spcPts val="765"/>
              </a:spcBef>
              <a:buClr>
                <a:srgbClr val="A8210E"/>
              </a:buClr>
              <a:buFont typeface="Times New Roman"/>
              <a:buChar char="•"/>
              <a:tabLst>
                <a:tab pos="367665" algn="l"/>
              </a:tabLst>
            </a:pPr>
            <a:r>
              <a:rPr dirty="0" sz="3300">
                <a:latin typeface="Times New Roman"/>
                <a:cs typeface="Times New Roman"/>
              </a:rPr>
              <a:t>ISM </a:t>
            </a:r>
            <a:r>
              <a:rPr dirty="0" sz="3300" spc="-5">
                <a:latin typeface="Times New Roman"/>
                <a:cs typeface="Times New Roman"/>
              </a:rPr>
              <a:t>a</a:t>
            </a:r>
            <a:r>
              <a:rPr dirty="0" sz="3300">
                <a:latin typeface="Times New Roman"/>
                <a:cs typeface="Times New Roman"/>
              </a:rPr>
              <a:t>nd </a:t>
            </a:r>
            <a:r>
              <a:rPr dirty="0" sz="3300" spc="-5">
                <a:latin typeface="Times New Roman"/>
                <a:cs typeface="Times New Roman"/>
              </a:rPr>
              <a:t>m</a:t>
            </a:r>
            <a:r>
              <a:rPr dirty="0" sz="3300" spc="-5">
                <a:latin typeface="Times New Roman"/>
                <a:cs typeface="Times New Roman"/>
              </a:rPr>
              <a:t>a</a:t>
            </a:r>
            <a:r>
              <a:rPr dirty="0" sz="3300">
                <a:latin typeface="Times New Roman"/>
                <a:cs typeface="Times New Roman"/>
              </a:rPr>
              <a:t>gn</a:t>
            </a:r>
            <a:r>
              <a:rPr dirty="0" sz="3300" spc="-5">
                <a:latin typeface="Times New Roman"/>
                <a:cs typeface="Times New Roman"/>
              </a:rPr>
              <a:t>e</a:t>
            </a:r>
            <a:r>
              <a:rPr dirty="0" sz="3300" spc="-5">
                <a:latin typeface="Times New Roman"/>
                <a:cs typeface="Times New Roman"/>
              </a:rPr>
              <a:t>t</a:t>
            </a:r>
            <a:r>
              <a:rPr dirty="0" sz="3300" spc="-5">
                <a:latin typeface="Times New Roman"/>
                <a:cs typeface="Times New Roman"/>
              </a:rPr>
              <a:t>i</a:t>
            </a:r>
            <a:r>
              <a:rPr dirty="0" sz="3300">
                <a:latin typeface="Times New Roman"/>
                <a:cs typeface="Times New Roman"/>
              </a:rPr>
              <a:t>c f</a:t>
            </a:r>
            <a:r>
              <a:rPr dirty="0" sz="3300" spc="-5">
                <a:latin typeface="Times New Roman"/>
                <a:cs typeface="Times New Roman"/>
              </a:rPr>
              <a:t>i</a:t>
            </a:r>
            <a:r>
              <a:rPr dirty="0" sz="3300" spc="-5">
                <a:latin typeface="Times New Roman"/>
                <a:cs typeface="Times New Roman"/>
              </a:rPr>
              <a:t>e</a:t>
            </a:r>
            <a:r>
              <a:rPr dirty="0" sz="3300" spc="-5">
                <a:latin typeface="Times New Roman"/>
                <a:cs typeface="Times New Roman"/>
              </a:rPr>
              <a:t>l</a:t>
            </a:r>
            <a:r>
              <a:rPr dirty="0" sz="3300">
                <a:latin typeface="Times New Roman"/>
                <a:cs typeface="Times New Roman"/>
              </a:rPr>
              <a:t>ds</a:t>
            </a:r>
            <a:endParaRPr sz="3300">
              <a:latin typeface="Times New Roman"/>
              <a:cs typeface="Times New Roman"/>
            </a:endParaRPr>
          </a:p>
          <a:p>
            <a:pPr marL="367030" indent="-354330">
              <a:lnSpc>
                <a:spcPct val="100000"/>
              </a:lnSpc>
              <a:spcBef>
                <a:spcPts val="800"/>
              </a:spcBef>
              <a:buClr>
                <a:srgbClr val="A8210E"/>
              </a:buClr>
              <a:buFont typeface="Times New Roman"/>
              <a:buChar char="•"/>
              <a:tabLst>
                <a:tab pos="367665" algn="l"/>
              </a:tabLst>
            </a:pPr>
            <a:r>
              <a:rPr dirty="0" sz="3300">
                <a:latin typeface="Times New Roman"/>
                <a:cs typeface="Times New Roman"/>
              </a:rPr>
              <a:t>R</a:t>
            </a:r>
            <a:r>
              <a:rPr dirty="0" sz="3300" spc="-5">
                <a:latin typeface="Times New Roman"/>
                <a:cs typeface="Times New Roman"/>
              </a:rPr>
              <a:t>a</a:t>
            </a:r>
            <a:r>
              <a:rPr dirty="0" sz="3300">
                <a:latin typeface="Times New Roman"/>
                <a:cs typeface="Times New Roman"/>
              </a:rPr>
              <a:t>d</a:t>
            </a:r>
            <a:r>
              <a:rPr dirty="0" sz="3300" spc="-5">
                <a:latin typeface="Times New Roman"/>
                <a:cs typeface="Times New Roman"/>
              </a:rPr>
              <a:t>i</a:t>
            </a:r>
            <a:r>
              <a:rPr dirty="0" sz="3300">
                <a:latin typeface="Times New Roman"/>
                <a:cs typeface="Times New Roman"/>
              </a:rPr>
              <a:t>o G</a:t>
            </a:r>
            <a:r>
              <a:rPr dirty="0" sz="3300" spc="-5">
                <a:latin typeface="Times New Roman"/>
                <a:cs typeface="Times New Roman"/>
              </a:rPr>
              <a:t>a</a:t>
            </a:r>
            <a:r>
              <a:rPr dirty="0" sz="3300" spc="-5">
                <a:latin typeface="Times New Roman"/>
                <a:cs typeface="Times New Roman"/>
              </a:rPr>
              <a:t>l</a:t>
            </a:r>
            <a:r>
              <a:rPr dirty="0" sz="3300" spc="-5">
                <a:latin typeface="Times New Roman"/>
                <a:cs typeface="Times New Roman"/>
              </a:rPr>
              <a:t>a</a:t>
            </a:r>
            <a:r>
              <a:rPr dirty="0" sz="3300">
                <a:latin typeface="Times New Roman"/>
                <a:cs typeface="Times New Roman"/>
              </a:rPr>
              <a:t>x</a:t>
            </a:r>
            <a:r>
              <a:rPr dirty="0" sz="3300" spc="-5">
                <a:latin typeface="Times New Roman"/>
                <a:cs typeface="Times New Roman"/>
              </a:rPr>
              <a:t>i</a:t>
            </a:r>
            <a:r>
              <a:rPr dirty="0" sz="3300" spc="-5">
                <a:latin typeface="Times New Roman"/>
                <a:cs typeface="Times New Roman"/>
              </a:rPr>
              <a:t>e</a:t>
            </a:r>
            <a:r>
              <a:rPr dirty="0" sz="3300">
                <a:latin typeface="Times New Roman"/>
                <a:cs typeface="Times New Roman"/>
              </a:rPr>
              <a:t>s &amp; Surv</a:t>
            </a:r>
            <a:r>
              <a:rPr dirty="0" sz="3300" spc="-5">
                <a:latin typeface="Times New Roman"/>
                <a:cs typeface="Times New Roman"/>
              </a:rPr>
              <a:t>e</a:t>
            </a:r>
            <a:r>
              <a:rPr dirty="0" sz="3300">
                <a:latin typeface="Times New Roman"/>
                <a:cs typeface="Times New Roman"/>
              </a:rPr>
              <a:t>ys</a:t>
            </a:r>
            <a:endParaRPr sz="3300">
              <a:latin typeface="Times New Roman"/>
              <a:cs typeface="Times New Roman"/>
            </a:endParaRPr>
          </a:p>
          <a:p>
            <a:pPr marL="367030" indent="-354330">
              <a:lnSpc>
                <a:spcPct val="100000"/>
              </a:lnSpc>
              <a:spcBef>
                <a:spcPts val="905"/>
              </a:spcBef>
              <a:buClr>
                <a:srgbClr val="A8210E"/>
              </a:buClr>
              <a:buFont typeface="Times New Roman"/>
              <a:buChar char="•"/>
              <a:tabLst>
                <a:tab pos="367665" algn="l"/>
              </a:tabLst>
            </a:pPr>
            <a:r>
              <a:rPr dirty="0" sz="3300" b="1">
                <a:latin typeface="Times New Roman"/>
                <a:cs typeface="Times New Roman"/>
              </a:rPr>
              <a:t>Epo</a:t>
            </a:r>
            <a:r>
              <a:rPr dirty="0" sz="3300" spc="-5" b="1">
                <a:latin typeface="Times New Roman"/>
                <a:cs typeface="Times New Roman"/>
              </a:rPr>
              <a:t>c</a:t>
            </a:r>
            <a:r>
              <a:rPr dirty="0" sz="3300" b="1">
                <a:latin typeface="Times New Roman"/>
                <a:cs typeface="Times New Roman"/>
              </a:rPr>
              <a:t>h of R</a:t>
            </a:r>
            <a:r>
              <a:rPr dirty="0" sz="3300" spc="-5" b="1">
                <a:latin typeface="Times New Roman"/>
                <a:cs typeface="Times New Roman"/>
              </a:rPr>
              <a:t>e</a:t>
            </a:r>
            <a:r>
              <a:rPr dirty="0" sz="3300" spc="-5" b="1">
                <a:latin typeface="Times New Roman"/>
                <a:cs typeface="Times New Roman"/>
              </a:rPr>
              <a:t>i</a:t>
            </a:r>
            <a:r>
              <a:rPr dirty="0" sz="3300" b="1">
                <a:latin typeface="Times New Roman"/>
                <a:cs typeface="Times New Roman"/>
              </a:rPr>
              <a:t>on</a:t>
            </a:r>
            <a:r>
              <a:rPr dirty="0" sz="3300" spc="-5" b="1">
                <a:latin typeface="Times New Roman"/>
                <a:cs typeface="Times New Roman"/>
              </a:rPr>
              <a:t>i</a:t>
            </a:r>
            <a:r>
              <a:rPr dirty="0" sz="3300" spc="-5" b="1">
                <a:latin typeface="Times New Roman"/>
                <a:cs typeface="Times New Roman"/>
              </a:rPr>
              <a:t>z</a:t>
            </a:r>
            <a:r>
              <a:rPr dirty="0" sz="3300" b="1">
                <a:latin typeface="Times New Roman"/>
                <a:cs typeface="Times New Roman"/>
              </a:rPr>
              <a:t>at</a:t>
            </a:r>
            <a:r>
              <a:rPr dirty="0" sz="3300" spc="-5" b="1">
                <a:latin typeface="Times New Roman"/>
                <a:cs typeface="Times New Roman"/>
              </a:rPr>
              <a:t>i</a:t>
            </a:r>
            <a:r>
              <a:rPr dirty="0" sz="3300" b="1">
                <a:latin typeface="Times New Roman"/>
                <a:cs typeface="Times New Roman"/>
              </a:rPr>
              <a:t>on</a:t>
            </a:r>
            <a:endParaRPr sz="3300">
              <a:latin typeface="Times New Roman"/>
              <a:cs typeface="Times New Roman"/>
            </a:endParaRPr>
          </a:p>
          <a:p>
            <a:pPr marL="367030" indent="-354330">
              <a:lnSpc>
                <a:spcPct val="100000"/>
              </a:lnSpc>
              <a:spcBef>
                <a:spcPts val="800"/>
              </a:spcBef>
              <a:buClr>
                <a:srgbClr val="A8210E"/>
              </a:buClr>
              <a:buFont typeface="Times New Roman"/>
              <a:buChar char="•"/>
              <a:tabLst>
                <a:tab pos="367665" algn="l"/>
              </a:tabLst>
            </a:pPr>
            <a:r>
              <a:rPr dirty="0" sz="3300">
                <a:latin typeface="Times New Roman"/>
                <a:cs typeface="Times New Roman"/>
              </a:rPr>
              <a:t>U</a:t>
            </a:r>
            <a:r>
              <a:rPr dirty="0" sz="3300" spc="-5">
                <a:latin typeface="Times New Roman"/>
                <a:cs typeface="Times New Roman"/>
              </a:rPr>
              <a:t>l</a:t>
            </a:r>
            <a:r>
              <a:rPr dirty="0" sz="3300" spc="-5">
                <a:latin typeface="Times New Roman"/>
                <a:cs typeface="Times New Roman"/>
              </a:rPr>
              <a:t>t</a:t>
            </a:r>
            <a:r>
              <a:rPr dirty="0" sz="3300">
                <a:latin typeface="Times New Roman"/>
                <a:cs typeface="Times New Roman"/>
              </a:rPr>
              <a:t>r</a:t>
            </a:r>
            <a:r>
              <a:rPr dirty="0" sz="3300" spc="-5">
                <a:latin typeface="Times New Roman"/>
                <a:cs typeface="Times New Roman"/>
              </a:rPr>
              <a:t>a</a:t>
            </a:r>
            <a:r>
              <a:rPr dirty="0" sz="3300">
                <a:latin typeface="Times New Roman"/>
                <a:cs typeface="Times New Roman"/>
              </a:rPr>
              <a:t>-H</a:t>
            </a:r>
            <a:r>
              <a:rPr dirty="0" sz="3300" spc="-5">
                <a:latin typeface="Times New Roman"/>
                <a:cs typeface="Times New Roman"/>
              </a:rPr>
              <a:t>i</a:t>
            </a:r>
            <a:r>
              <a:rPr dirty="0" sz="3300">
                <a:latin typeface="Times New Roman"/>
                <a:cs typeface="Times New Roman"/>
              </a:rPr>
              <a:t>gh </a:t>
            </a:r>
            <a:r>
              <a:rPr dirty="0" sz="3300" spc="-5">
                <a:latin typeface="Times New Roman"/>
                <a:cs typeface="Times New Roman"/>
              </a:rPr>
              <a:t>E</a:t>
            </a:r>
            <a:r>
              <a:rPr dirty="0" sz="3300">
                <a:latin typeface="Times New Roman"/>
                <a:cs typeface="Times New Roman"/>
              </a:rPr>
              <a:t>n</a:t>
            </a:r>
            <a:r>
              <a:rPr dirty="0" sz="3300" spc="-5">
                <a:latin typeface="Times New Roman"/>
                <a:cs typeface="Times New Roman"/>
              </a:rPr>
              <a:t>e</a:t>
            </a:r>
            <a:r>
              <a:rPr dirty="0" sz="3300">
                <a:latin typeface="Times New Roman"/>
                <a:cs typeface="Times New Roman"/>
              </a:rPr>
              <a:t>rgy Cos</a:t>
            </a:r>
            <a:r>
              <a:rPr dirty="0" sz="3300" spc="-5">
                <a:latin typeface="Times New Roman"/>
                <a:cs typeface="Times New Roman"/>
              </a:rPr>
              <a:t>m</a:t>
            </a:r>
            <a:r>
              <a:rPr dirty="0" sz="3300" spc="-5">
                <a:latin typeface="Times New Roman"/>
                <a:cs typeface="Times New Roman"/>
              </a:rPr>
              <a:t>i</a:t>
            </a:r>
            <a:r>
              <a:rPr dirty="0" sz="3300">
                <a:latin typeface="Times New Roman"/>
                <a:cs typeface="Times New Roman"/>
              </a:rPr>
              <a:t>c R</a:t>
            </a:r>
            <a:r>
              <a:rPr dirty="0" sz="3300" spc="-5">
                <a:latin typeface="Times New Roman"/>
                <a:cs typeface="Times New Roman"/>
              </a:rPr>
              <a:t>a</a:t>
            </a:r>
            <a:r>
              <a:rPr dirty="0" sz="3300">
                <a:latin typeface="Times New Roman"/>
                <a:cs typeface="Times New Roman"/>
              </a:rPr>
              <a:t>ys</a:t>
            </a:r>
            <a:endParaRPr sz="33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14361" y="464949"/>
            <a:ext cx="5347335" cy="10642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299"/>
              </a:lnSpc>
            </a:pPr>
            <a:r>
              <a:rPr dirty="0" sz="3700" i="1">
                <a:latin typeface="Verdana"/>
                <a:cs typeface="Verdana"/>
              </a:rPr>
              <a:t>E</a:t>
            </a:r>
            <a:r>
              <a:rPr dirty="0" sz="3700" spc="-5" i="1">
                <a:latin typeface="Verdana"/>
                <a:cs typeface="Verdana"/>
              </a:rPr>
              <a:t>po</a:t>
            </a:r>
            <a:r>
              <a:rPr dirty="0" sz="3700" i="1">
                <a:latin typeface="Verdana"/>
                <a:cs typeface="Verdana"/>
              </a:rPr>
              <a:t>ch</a:t>
            </a:r>
            <a:r>
              <a:rPr dirty="0" sz="3700" spc="5" i="1">
                <a:latin typeface="Verdana"/>
                <a:cs typeface="Verdana"/>
              </a:rPr>
              <a:t> </a:t>
            </a:r>
            <a:r>
              <a:rPr dirty="0" sz="3700" spc="-5" i="1">
                <a:latin typeface="Verdana"/>
                <a:cs typeface="Verdana"/>
              </a:rPr>
              <a:t>o</a:t>
            </a:r>
            <a:r>
              <a:rPr dirty="0" sz="3700" i="1">
                <a:latin typeface="Verdana"/>
                <a:cs typeface="Verdana"/>
              </a:rPr>
              <a:t>f</a:t>
            </a:r>
            <a:r>
              <a:rPr dirty="0" sz="3700" spc="5" i="1">
                <a:latin typeface="Verdana"/>
                <a:cs typeface="Verdana"/>
              </a:rPr>
              <a:t> </a:t>
            </a:r>
            <a:r>
              <a:rPr dirty="0" sz="3700" i="1">
                <a:latin typeface="Verdana"/>
                <a:cs typeface="Verdana"/>
              </a:rPr>
              <a:t>Re-i</a:t>
            </a:r>
            <a:r>
              <a:rPr dirty="0" sz="3700" spc="-5" i="1">
                <a:latin typeface="Verdana"/>
                <a:cs typeface="Verdana"/>
              </a:rPr>
              <a:t>o</a:t>
            </a:r>
            <a:r>
              <a:rPr dirty="0" sz="3700" i="1">
                <a:latin typeface="Verdana"/>
                <a:cs typeface="Verdana"/>
              </a:rPr>
              <a:t>niza</a:t>
            </a:r>
            <a:r>
              <a:rPr dirty="0" sz="3700" spc="-5" i="1">
                <a:latin typeface="Verdana"/>
                <a:cs typeface="Verdana"/>
              </a:rPr>
              <a:t>t</a:t>
            </a:r>
            <a:r>
              <a:rPr dirty="0" sz="3700" i="1">
                <a:latin typeface="Verdana"/>
                <a:cs typeface="Verdana"/>
              </a:rPr>
              <a:t>i</a:t>
            </a:r>
            <a:r>
              <a:rPr dirty="0" sz="3700" spc="-5" i="1">
                <a:latin typeface="Verdana"/>
                <a:cs typeface="Verdana"/>
              </a:rPr>
              <a:t>o</a:t>
            </a:r>
            <a:r>
              <a:rPr dirty="0" sz="3700" i="1">
                <a:latin typeface="Verdana"/>
                <a:cs typeface="Verdana"/>
              </a:rPr>
              <a:t>n</a:t>
            </a:r>
            <a:r>
              <a:rPr dirty="0" sz="3700" i="1">
                <a:latin typeface="Verdana"/>
                <a:cs typeface="Verdana"/>
              </a:rPr>
              <a:t> HI</a:t>
            </a:r>
            <a:r>
              <a:rPr dirty="0" sz="3700" spc="5" i="1">
                <a:latin typeface="Verdana"/>
                <a:cs typeface="Verdana"/>
              </a:rPr>
              <a:t> </a:t>
            </a:r>
            <a:r>
              <a:rPr dirty="0" sz="3700" i="1">
                <a:latin typeface="Verdana"/>
                <a:cs typeface="Verdana"/>
              </a:rPr>
              <a:t>at</a:t>
            </a:r>
            <a:r>
              <a:rPr dirty="0" sz="3700" spc="5" i="1">
                <a:latin typeface="Verdana"/>
                <a:cs typeface="Verdana"/>
              </a:rPr>
              <a:t> </a:t>
            </a:r>
            <a:r>
              <a:rPr dirty="0" sz="3700" i="1">
                <a:latin typeface="Verdana"/>
                <a:cs typeface="Verdana"/>
              </a:rPr>
              <a:t>z~9</a:t>
            </a:r>
            <a:endParaRPr sz="37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07359" y="5732713"/>
            <a:ext cx="736600" cy="2095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50" spc="-10">
                <a:latin typeface="Verdana"/>
                <a:cs typeface="Verdana"/>
              </a:rPr>
              <a:t>Opaque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489407" y="3810049"/>
            <a:ext cx="976630" cy="2095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50" spc="-10">
                <a:latin typeface="Verdana"/>
                <a:cs typeface="Verdana"/>
              </a:rPr>
              <a:t>F</a:t>
            </a:r>
            <a:r>
              <a:rPr dirty="0" sz="1450" spc="-10">
                <a:latin typeface="Verdana"/>
                <a:cs typeface="Verdana"/>
              </a:rPr>
              <a:t>i</a:t>
            </a:r>
            <a:r>
              <a:rPr dirty="0" sz="1450" spc="-10">
                <a:latin typeface="Verdana"/>
                <a:cs typeface="Verdana"/>
              </a:rPr>
              <a:t>rst</a:t>
            </a:r>
            <a:r>
              <a:rPr dirty="0" sz="1450" spc="-5">
                <a:latin typeface="Verdana"/>
                <a:cs typeface="Verdana"/>
              </a:rPr>
              <a:t> </a:t>
            </a:r>
            <a:r>
              <a:rPr dirty="0" sz="1450" spc="-10">
                <a:latin typeface="Verdana"/>
                <a:cs typeface="Verdana"/>
              </a:rPr>
              <a:t>Stars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855105" y="4986091"/>
            <a:ext cx="71120" cy="212090"/>
          </a:xfrm>
          <a:custGeom>
            <a:avLst/>
            <a:gdLst/>
            <a:ahLst/>
            <a:cxnLst/>
            <a:rect l="l" t="t" r="r" b="b"/>
            <a:pathLst>
              <a:path w="71120" h="212089">
                <a:moveTo>
                  <a:pt x="71014" y="211624"/>
                </a:moveTo>
                <a:lnTo>
                  <a:pt x="0" y="0"/>
                </a:lnTo>
              </a:path>
            </a:pathLst>
          </a:custGeom>
          <a:ln w="985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834145" y="4961629"/>
            <a:ext cx="74930" cy="87630"/>
          </a:xfrm>
          <a:custGeom>
            <a:avLst/>
            <a:gdLst/>
            <a:ahLst/>
            <a:cxnLst/>
            <a:rect l="l" t="t" r="r" b="b"/>
            <a:pathLst>
              <a:path w="74929" h="87629">
                <a:moveTo>
                  <a:pt x="12293" y="0"/>
                </a:moveTo>
                <a:lnTo>
                  <a:pt x="0" y="87327"/>
                </a:lnTo>
                <a:lnTo>
                  <a:pt x="74768" y="62233"/>
                </a:lnTo>
                <a:lnTo>
                  <a:pt x="122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61113" y="3896452"/>
            <a:ext cx="8642508" cy="34312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263662" y="4116654"/>
            <a:ext cx="1143635" cy="315595"/>
          </a:xfrm>
          <a:custGeom>
            <a:avLst/>
            <a:gdLst/>
            <a:ahLst/>
            <a:cxnLst/>
            <a:rect l="l" t="t" r="r" b="b"/>
            <a:pathLst>
              <a:path w="1143635" h="315595">
                <a:moveTo>
                  <a:pt x="0" y="0"/>
                </a:moveTo>
                <a:lnTo>
                  <a:pt x="1143571" y="0"/>
                </a:lnTo>
                <a:lnTo>
                  <a:pt x="1143571" y="315515"/>
                </a:lnTo>
                <a:lnTo>
                  <a:pt x="0" y="31551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014149" y="3850439"/>
            <a:ext cx="1084580" cy="315595"/>
          </a:xfrm>
          <a:custGeom>
            <a:avLst/>
            <a:gdLst/>
            <a:ahLst/>
            <a:cxnLst/>
            <a:rect l="l" t="t" r="r" b="b"/>
            <a:pathLst>
              <a:path w="1084579" h="315595">
                <a:moveTo>
                  <a:pt x="0" y="0"/>
                </a:moveTo>
                <a:lnTo>
                  <a:pt x="1084419" y="0"/>
                </a:lnTo>
                <a:lnTo>
                  <a:pt x="1084419" y="315513"/>
                </a:lnTo>
                <a:lnTo>
                  <a:pt x="0" y="31551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4774595" y="3919054"/>
            <a:ext cx="3171825" cy="25387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450" spc="-10">
                <a:latin typeface="Verdana"/>
                <a:cs typeface="Verdana"/>
              </a:rPr>
              <a:t>en</a:t>
            </a:r>
            <a:endParaRPr sz="145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3"/>
              </a:spcBef>
            </a:pPr>
            <a:endParaRPr sz="1200">
              <a:latin typeface="Times New Roman"/>
              <a:cs typeface="Times New Roman"/>
            </a:endParaRPr>
          </a:p>
          <a:p>
            <a:pPr marL="1289050">
              <a:lnSpc>
                <a:spcPct val="100000"/>
              </a:lnSpc>
            </a:pPr>
            <a:r>
              <a:rPr dirty="0" sz="1450" spc="-50">
                <a:latin typeface="Verdana"/>
                <a:cs typeface="Verdana"/>
              </a:rPr>
              <a:t>F</a:t>
            </a:r>
            <a:r>
              <a:rPr dirty="0" sz="1450" spc="-10">
                <a:latin typeface="Verdana"/>
                <a:cs typeface="Verdana"/>
              </a:rPr>
              <a:t>orma</a:t>
            </a:r>
            <a:r>
              <a:rPr dirty="0" sz="1450">
                <a:latin typeface="Verdana"/>
                <a:cs typeface="Verdana"/>
              </a:rPr>
              <a:t>ti</a:t>
            </a:r>
            <a:r>
              <a:rPr dirty="0" sz="1450" spc="-10">
                <a:latin typeface="Verdana"/>
                <a:cs typeface="Verdana"/>
              </a:rPr>
              <a:t>on</a:t>
            </a:r>
            <a:r>
              <a:rPr dirty="0" sz="1450" spc="-5">
                <a:latin typeface="Verdana"/>
                <a:cs typeface="Verdana"/>
              </a:rPr>
              <a:t> </a:t>
            </a:r>
            <a:r>
              <a:rPr dirty="0" sz="1450" spc="-10">
                <a:latin typeface="Verdana"/>
                <a:cs typeface="Verdana"/>
              </a:rPr>
              <a:t>of</a:t>
            </a:r>
            <a:r>
              <a:rPr dirty="0" sz="1450" spc="-5">
                <a:latin typeface="Verdana"/>
                <a:cs typeface="Verdana"/>
              </a:rPr>
              <a:t> </a:t>
            </a:r>
            <a:r>
              <a:rPr dirty="0" sz="1450">
                <a:latin typeface="Verdana"/>
                <a:cs typeface="Verdana"/>
              </a:rPr>
              <a:t>E</a:t>
            </a:r>
            <a:r>
              <a:rPr dirty="0" sz="1450" spc="-10">
                <a:latin typeface="Verdana"/>
                <a:cs typeface="Verdana"/>
              </a:rPr>
              <a:t>arth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224314" y="3560266"/>
            <a:ext cx="425450" cy="2095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50" spc="-10">
                <a:latin typeface="Verdana"/>
                <a:cs typeface="Verdana"/>
              </a:rPr>
              <a:t>No</a:t>
            </a:r>
            <a:r>
              <a:rPr dirty="0" sz="1450" spc="-10">
                <a:latin typeface="Verdana"/>
                <a:cs typeface="Verdana"/>
              </a:rPr>
              <a:t>w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621246" y="5653835"/>
            <a:ext cx="798195" cy="2095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50" spc="-10">
                <a:latin typeface="Verdana"/>
                <a:cs typeface="Verdana"/>
              </a:rPr>
              <a:t>I</a:t>
            </a:r>
            <a:r>
              <a:rPr dirty="0" sz="1450" spc="-25">
                <a:latin typeface="Verdana"/>
                <a:cs typeface="Verdana"/>
              </a:rPr>
              <a:t>n</a:t>
            </a:r>
            <a:r>
              <a:rPr dirty="0" sz="1450" spc="-10">
                <a:latin typeface="Verdana"/>
                <a:cs typeface="Verdana"/>
              </a:rPr>
              <a:t>v</a:t>
            </a:r>
            <a:r>
              <a:rPr dirty="0" sz="1450">
                <a:latin typeface="Verdana"/>
                <a:cs typeface="Verdana"/>
              </a:rPr>
              <a:t>isibl</a:t>
            </a:r>
            <a:r>
              <a:rPr dirty="0" sz="1450" spc="-10">
                <a:latin typeface="Verdana"/>
                <a:cs typeface="Verdana"/>
              </a:rPr>
              <a:t>e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83137" y="3102173"/>
            <a:ext cx="2016125" cy="3676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 indent="64135">
              <a:lnSpc>
                <a:spcPts val="1450"/>
              </a:lnSpc>
            </a:pPr>
            <a:r>
              <a:rPr dirty="0" sz="1250" spc="-10">
                <a:latin typeface="Verdana"/>
                <a:cs typeface="Verdana"/>
              </a:rPr>
              <a:t>Cosmological</a:t>
            </a:r>
            <a:r>
              <a:rPr dirty="0" sz="1250" spc="-5">
                <a:latin typeface="Verdana"/>
                <a:cs typeface="Verdana"/>
              </a:rPr>
              <a:t> </a:t>
            </a:r>
            <a:r>
              <a:rPr dirty="0" sz="1250" spc="-45">
                <a:latin typeface="Verdana"/>
                <a:cs typeface="Verdana"/>
              </a:rPr>
              <a:t>R</a:t>
            </a:r>
            <a:r>
              <a:rPr dirty="0" sz="1250" spc="-10">
                <a:latin typeface="Verdana"/>
                <a:cs typeface="Verdana"/>
              </a:rPr>
              <a:t>edshift</a:t>
            </a:r>
            <a:r>
              <a:rPr dirty="0" sz="1250" spc="-5">
                <a:latin typeface="Verdana"/>
                <a:cs typeface="Verdana"/>
              </a:rPr>
              <a:t> </a:t>
            </a:r>
            <a:r>
              <a:rPr dirty="0" sz="1250" spc="-10">
                <a:latin typeface="Verdana"/>
                <a:cs typeface="Verdana"/>
              </a:rPr>
              <a:t>-</a:t>
            </a:r>
            <a:r>
              <a:rPr dirty="0" sz="1250" spc="-10">
                <a:latin typeface="Verdana"/>
                <a:cs typeface="Verdana"/>
              </a:rPr>
              <a:t> H</a:t>
            </a:r>
            <a:r>
              <a:rPr dirty="0" sz="1250" spc="-20">
                <a:latin typeface="Verdana"/>
                <a:cs typeface="Verdana"/>
              </a:rPr>
              <a:t>y</a:t>
            </a:r>
            <a:r>
              <a:rPr dirty="0" sz="1250" spc="-10">
                <a:latin typeface="Verdana"/>
                <a:cs typeface="Verdana"/>
              </a:rPr>
              <a:t>drogen</a:t>
            </a:r>
            <a:r>
              <a:rPr dirty="0" sz="1250" spc="-5">
                <a:latin typeface="Verdana"/>
                <a:cs typeface="Verdana"/>
              </a:rPr>
              <a:t> </a:t>
            </a:r>
            <a:r>
              <a:rPr dirty="0" sz="1250" spc="-10">
                <a:latin typeface="Verdana"/>
                <a:cs typeface="Verdana"/>
              </a:rPr>
              <a:t>line</a:t>
            </a:r>
            <a:r>
              <a:rPr dirty="0" sz="1250" spc="-5">
                <a:latin typeface="Verdana"/>
                <a:cs typeface="Verdana"/>
              </a:rPr>
              <a:t> </a:t>
            </a:r>
            <a:r>
              <a:rPr dirty="0" sz="1250" spc="-5">
                <a:latin typeface="Verdana"/>
                <a:cs typeface="Verdana"/>
              </a:rPr>
              <a:t>is</a:t>
            </a:r>
            <a:r>
              <a:rPr dirty="0" sz="1250" spc="-5">
                <a:latin typeface="Verdana"/>
                <a:cs typeface="Verdana"/>
              </a:rPr>
              <a:t> </a:t>
            </a:r>
            <a:r>
              <a:rPr dirty="0" sz="1250" spc="-10">
                <a:latin typeface="Verdana"/>
                <a:cs typeface="Verdana"/>
              </a:rPr>
              <a:t>seen</a:t>
            </a:r>
            <a:r>
              <a:rPr dirty="0" sz="1250" spc="-5">
                <a:latin typeface="Verdana"/>
                <a:cs typeface="Verdana"/>
              </a:rPr>
              <a:t> </a:t>
            </a:r>
            <a:r>
              <a:rPr dirty="0" sz="1250" spc="-10">
                <a:latin typeface="Verdana"/>
                <a:cs typeface="Verdana"/>
              </a:rPr>
              <a:t>at: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411325" y="4183078"/>
            <a:ext cx="849630" cy="2095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50" spc="-10">
                <a:latin typeface="Verdana"/>
                <a:cs typeface="Verdana"/>
              </a:rPr>
              <a:t>B</a:t>
            </a:r>
            <a:r>
              <a:rPr dirty="0" sz="1450" spc="-10">
                <a:latin typeface="Verdana"/>
                <a:cs typeface="Verdana"/>
              </a:rPr>
              <a:t>i</a:t>
            </a:r>
            <a:r>
              <a:rPr dirty="0" sz="1450" spc="-10">
                <a:latin typeface="Verdana"/>
                <a:cs typeface="Verdana"/>
              </a:rPr>
              <a:t>g</a:t>
            </a:r>
            <a:r>
              <a:rPr dirty="0" sz="1450" spc="-5">
                <a:latin typeface="Verdana"/>
                <a:cs typeface="Verdana"/>
              </a:rPr>
              <a:t> </a:t>
            </a:r>
            <a:r>
              <a:rPr dirty="0" sz="1450" spc="-10">
                <a:latin typeface="Verdana"/>
                <a:cs typeface="Verdana"/>
              </a:rPr>
              <a:t>Bang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096090" y="3916863"/>
            <a:ext cx="691515" cy="2095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50">
                <a:latin typeface="Verdana"/>
                <a:cs typeface="Verdana"/>
              </a:rPr>
              <a:t>H</a:t>
            </a:r>
            <a:r>
              <a:rPr dirty="0" sz="1450" spc="-20">
                <a:latin typeface="Verdana"/>
                <a:cs typeface="Verdana"/>
              </a:rPr>
              <a:t>y</a:t>
            </a:r>
            <a:r>
              <a:rPr dirty="0" sz="1450" spc="-10">
                <a:latin typeface="Verdana"/>
                <a:cs typeface="Verdana"/>
              </a:rPr>
              <a:t>drog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481011" y="3590797"/>
            <a:ext cx="1434465" cy="315595"/>
          </a:xfrm>
          <a:custGeom>
            <a:avLst/>
            <a:gdLst/>
            <a:ahLst/>
            <a:cxnLst/>
            <a:rect l="l" t="t" r="r" b="b"/>
            <a:pathLst>
              <a:path w="1434465" h="315595">
                <a:moveTo>
                  <a:pt x="0" y="0"/>
                </a:moveTo>
                <a:lnTo>
                  <a:pt x="1434393" y="0"/>
                </a:lnTo>
                <a:lnTo>
                  <a:pt x="1434393" y="315513"/>
                </a:lnTo>
                <a:lnTo>
                  <a:pt x="0" y="31551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7628673" y="3657220"/>
            <a:ext cx="1141730" cy="2095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50" spc="-10">
                <a:latin typeface="Verdana"/>
                <a:cs typeface="Verdana"/>
              </a:rPr>
              <a:t>Sun</a:t>
            </a:r>
            <a:r>
              <a:rPr dirty="0" sz="1450" spc="-5">
                <a:latin typeface="Verdana"/>
                <a:cs typeface="Verdana"/>
              </a:rPr>
              <a:t> </a:t>
            </a:r>
            <a:r>
              <a:rPr dirty="0" sz="1450" spc="-15">
                <a:latin typeface="Verdana"/>
                <a:cs typeface="Verdana"/>
              </a:rPr>
              <a:t>&amp;</a:t>
            </a:r>
            <a:r>
              <a:rPr dirty="0" sz="1450" spc="-5">
                <a:latin typeface="Verdana"/>
                <a:cs typeface="Verdana"/>
              </a:rPr>
              <a:t> </a:t>
            </a:r>
            <a:r>
              <a:rPr dirty="0" sz="1450">
                <a:latin typeface="Verdana"/>
                <a:cs typeface="Verdana"/>
              </a:rPr>
              <a:t>E</a:t>
            </a:r>
            <a:r>
              <a:rPr dirty="0" sz="1450" spc="-10">
                <a:latin typeface="Verdana"/>
                <a:cs typeface="Verdana"/>
              </a:rPr>
              <a:t>arth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930140" y="2988397"/>
            <a:ext cx="781685" cy="2095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50" spc="-10">
                <a:latin typeface="Verdana"/>
                <a:cs typeface="Verdana"/>
              </a:rPr>
              <a:t>1.4</a:t>
            </a:r>
            <a:r>
              <a:rPr dirty="0" sz="1450" spc="-5">
                <a:latin typeface="Verdana"/>
                <a:cs typeface="Verdana"/>
              </a:rPr>
              <a:t> M</a:t>
            </a:r>
            <a:r>
              <a:rPr dirty="0" sz="1450">
                <a:latin typeface="Verdana"/>
                <a:cs typeface="Verdana"/>
              </a:rPr>
              <a:t>Hz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867016" y="2914448"/>
            <a:ext cx="714375" cy="2095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50" spc="-10">
                <a:latin typeface="Verdana"/>
                <a:cs typeface="Verdana"/>
              </a:rPr>
              <a:t>14</a:t>
            </a:r>
            <a:r>
              <a:rPr dirty="0" sz="1450" spc="-5">
                <a:latin typeface="Verdana"/>
                <a:cs typeface="Verdana"/>
              </a:rPr>
              <a:t> M</a:t>
            </a:r>
            <a:r>
              <a:rPr dirty="0" sz="1450">
                <a:latin typeface="Verdana"/>
                <a:cs typeface="Verdana"/>
              </a:rPr>
              <a:t>Hz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849237" y="2830640"/>
            <a:ext cx="831215" cy="2095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50" spc="-10">
                <a:latin typeface="Verdana"/>
                <a:cs typeface="Verdana"/>
              </a:rPr>
              <a:t>140</a:t>
            </a:r>
            <a:r>
              <a:rPr dirty="0" sz="1450" spc="-5">
                <a:latin typeface="Verdana"/>
                <a:cs typeface="Verdana"/>
              </a:rPr>
              <a:t> M</a:t>
            </a:r>
            <a:r>
              <a:rPr dirty="0" sz="1450">
                <a:latin typeface="Verdana"/>
                <a:cs typeface="Verdana"/>
              </a:rPr>
              <a:t>Hz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854398" y="2643303"/>
            <a:ext cx="768985" cy="2095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50" spc="-10">
                <a:latin typeface="Verdana"/>
                <a:cs typeface="Verdana"/>
              </a:rPr>
              <a:t>1.4</a:t>
            </a:r>
            <a:r>
              <a:rPr dirty="0" sz="1450" spc="-5">
                <a:latin typeface="Verdana"/>
                <a:cs typeface="Verdana"/>
              </a:rPr>
              <a:t> </a:t>
            </a:r>
            <a:r>
              <a:rPr dirty="0" sz="1450">
                <a:latin typeface="Verdana"/>
                <a:cs typeface="Verdana"/>
              </a:rPr>
              <a:t>GHz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752277" y="3988477"/>
            <a:ext cx="892175" cy="315595"/>
          </a:xfrm>
          <a:custGeom>
            <a:avLst/>
            <a:gdLst/>
            <a:ahLst/>
            <a:cxnLst/>
            <a:rect l="l" t="t" r="r" b="b"/>
            <a:pathLst>
              <a:path w="892175" h="315595">
                <a:moveTo>
                  <a:pt x="0" y="0"/>
                </a:moveTo>
                <a:lnTo>
                  <a:pt x="892182" y="0"/>
                </a:lnTo>
                <a:lnTo>
                  <a:pt x="892182" y="315513"/>
                </a:lnTo>
                <a:lnTo>
                  <a:pt x="0" y="31551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2834218" y="4054901"/>
            <a:ext cx="727075" cy="2095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50" spc="-10">
                <a:latin typeface="Verdana"/>
                <a:cs typeface="Verdana"/>
              </a:rPr>
              <a:t>protons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032223" y="6790308"/>
            <a:ext cx="1457960" cy="271145"/>
          </a:xfrm>
          <a:custGeom>
            <a:avLst/>
            <a:gdLst/>
            <a:ahLst/>
            <a:cxnLst/>
            <a:rect l="l" t="t" r="r" b="b"/>
            <a:pathLst>
              <a:path w="1457960" h="271145">
                <a:moveTo>
                  <a:pt x="0" y="0"/>
                </a:moveTo>
                <a:lnTo>
                  <a:pt x="1457396" y="0"/>
                </a:lnTo>
                <a:lnTo>
                  <a:pt x="1457396" y="271144"/>
                </a:lnTo>
                <a:lnTo>
                  <a:pt x="0" y="27114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4212324" y="6849919"/>
            <a:ext cx="1200785" cy="170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 spc="20" b="1">
                <a:latin typeface="Verdana"/>
                <a:cs typeface="Verdana"/>
              </a:rPr>
              <a:t>400,000</a:t>
            </a:r>
            <a:r>
              <a:rPr dirty="0" sz="1100" spc="10" b="1">
                <a:latin typeface="Verdana"/>
                <a:cs typeface="Verdana"/>
              </a:rPr>
              <a:t> </a:t>
            </a:r>
            <a:r>
              <a:rPr dirty="0" sz="1100" spc="20" b="1">
                <a:latin typeface="Verdana"/>
                <a:cs typeface="Verdana"/>
              </a:rPr>
              <a:t>Years</a:t>
            </a:r>
            <a:endParaRPr sz="1100">
              <a:latin typeface="Verdana"/>
              <a:cs typeface="Verdan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990702" y="1954372"/>
            <a:ext cx="2823210" cy="4857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ts val="1970"/>
              </a:lnSpc>
            </a:pPr>
            <a:r>
              <a:rPr dirty="0" sz="1650">
                <a:latin typeface="Verdana"/>
                <a:cs typeface="Verdana"/>
              </a:rPr>
              <a:t>HI 21cm line: sp</a:t>
            </a:r>
            <a:r>
              <a:rPr dirty="0" sz="1650" spc="-5">
                <a:latin typeface="Verdana"/>
                <a:cs typeface="Verdana"/>
              </a:rPr>
              <a:t>i</a:t>
            </a:r>
            <a:r>
              <a:rPr dirty="0" sz="1650">
                <a:latin typeface="Verdana"/>
                <a:cs typeface="Verdana"/>
              </a:rPr>
              <a:t>n-flip of</a:t>
            </a:r>
            <a:r>
              <a:rPr dirty="0" sz="1650">
                <a:latin typeface="Verdana"/>
                <a:cs typeface="Verdana"/>
              </a:rPr>
              <a:t> electron in </a:t>
            </a:r>
            <a:r>
              <a:rPr dirty="0" sz="1650" spc="-20">
                <a:latin typeface="Verdana"/>
                <a:cs typeface="Verdana"/>
              </a:rPr>
              <a:t>h</a:t>
            </a:r>
            <a:r>
              <a:rPr dirty="0" sz="1650" spc="-10">
                <a:latin typeface="Verdana"/>
                <a:cs typeface="Verdana"/>
              </a:rPr>
              <a:t>y</a:t>
            </a:r>
            <a:r>
              <a:rPr dirty="0" sz="1650">
                <a:latin typeface="Verdana"/>
                <a:cs typeface="Verdana"/>
              </a:rPr>
              <a:t>drogen atom</a:t>
            </a:r>
            <a:endParaRPr sz="1650">
              <a:latin typeface="Verdana"/>
              <a:cs typeface="Verdana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792960" y="3919054"/>
            <a:ext cx="3152985" cy="25381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423550" rIns="0" bIns="0" rtlCol="0" vert="horz">
            <a:spAutoFit/>
          </a:bodyPr>
          <a:lstStyle/>
          <a:p>
            <a:pPr marL="12700">
              <a:lnSpc>
                <a:spcPts val="3950"/>
              </a:lnSpc>
            </a:pPr>
            <a:r>
              <a:rPr dirty="0" sz="3300"/>
              <a:t>Hy</a:t>
            </a:r>
            <a:r>
              <a:rPr dirty="0" sz="3300" spc="-5"/>
              <a:t>d</a:t>
            </a:r>
            <a:r>
              <a:rPr dirty="0" sz="3300"/>
              <a:t>r</a:t>
            </a:r>
            <a:r>
              <a:rPr dirty="0" sz="3300" spc="-5"/>
              <a:t>o</a:t>
            </a:r>
            <a:r>
              <a:rPr dirty="0" sz="3300"/>
              <a:t>gen </a:t>
            </a:r>
            <a:r>
              <a:rPr dirty="0" sz="3300" spc="-5"/>
              <a:t>B</a:t>
            </a:r>
            <a:r>
              <a:rPr dirty="0" sz="3300"/>
              <a:t>righ</a:t>
            </a:r>
            <a:r>
              <a:rPr dirty="0" sz="3300" spc="-5"/>
              <a:t>t</a:t>
            </a:r>
            <a:r>
              <a:rPr dirty="0" sz="3300"/>
              <a:t>ness Te</a:t>
            </a:r>
            <a:r>
              <a:rPr dirty="0" sz="3300" spc="-5"/>
              <a:t>mp</a:t>
            </a:r>
            <a:r>
              <a:rPr dirty="0" sz="3300"/>
              <a:t>era</a:t>
            </a:r>
            <a:r>
              <a:rPr dirty="0" sz="3300" spc="-5"/>
              <a:t>t</a:t>
            </a:r>
            <a:r>
              <a:rPr dirty="0" sz="3300"/>
              <a:t>ure</a:t>
            </a:r>
            <a:endParaRPr sz="3300"/>
          </a:p>
          <a:p>
            <a:pPr marL="12700">
              <a:lnSpc>
                <a:spcPts val="2450"/>
              </a:lnSpc>
            </a:pPr>
            <a:r>
              <a:rPr dirty="0" sz="2050" spc="10"/>
              <a:t>Gl</a:t>
            </a:r>
            <a:r>
              <a:rPr dirty="0" sz="2050" spc="10"/>
              <a:t>oba</a:t>
            </a:r>
            <a:r>
              <a:rPr dirty="0" sz="2050" spc="5"/>
              <a:t>l</a:t>
            </a:r>
            <a:r>
              <a:rPr dirty="0" sz="2050" spc="5"/>
              <a:t> </a:t>
            </a:r>
            <a:r>
              <a:rPr dirty="0" sz="2050"/>
              <a:t>S</a:t>
            </a:r>
            <a:r>
              <a:rPr dirty="0" sz="2050" spc="5"/>
              <a:t>i</a:t>
            </a:r>
            <a:r>
              <a:rPr dirty="0" sz="2050"/>
              <a:t>gna</a:t>
            </a:r>
            <a:r>
              <a:rPr dirty="0" sz="2050" spc="5"/>
              <a:t>l</a:t>
            </a:r>
            <a:endParaRPr sz="2050"/>
          </a:p>
        </p:txBody>
      </p:sp>
      <p:sp>
        <p:nvSpPr>
          <p:cNvPr id="3" name="object 3"/>
          <p:cNvSpPr/>
          <p:nvPr/>
        </p:nvSpPr>
        <p:spPr>
          <a:xfrm>
            <a:off x="1293464" y="1880119"/>
            <a:ext cx="8267435" cy="52109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31028" rIns="0" bIns="0" rtlCol="0" vert="horz">
            <a:spAutoFit/>
          </a:bodyPr>
          <a:lstStyle/>
          <a:p>
            <a:pPr marL="12700">
              <a:lnSpc>
                <a:spcPts val="4965"/>
              </a:lnSpc>
            </a:pPr>
            <a:r>
              <a:rPr dirty="0" spc="-25"/>
              <a:t>F</a:t>
            </a:r>
            <a:r>
              <a:rPr dirty="0" spc="-35"/>
              <a:t>o</a:t>
            </a:r>
            <a:r>
              <a:rPr dirty="0" spc="-25"/>
              <a:t>regr</a:t>
            </a:r>
            <a:r>
              <a:rPr dirty="0" spc="-35"/>
              <a:t>o</a:t>
            </a:r>
            <a:r>
              <a:rPr dirty="0" spc="-30"/>
              <a:t>un</a:t>
            </a:r>
            <a:r>
              <a:rPr dirty="0" spc="-30"/>
              <a:t>ds</a:t>
            </a:r>
          </a:p>
        </p:txBody>
      </p:sp>
      <p:sp>
        <p:nvSpPr>
          <p:cNvPr id="3" name="object 3"/>
          <p:cNvSpPr/>
          <p:nvPr/>
        </p:nvSpPr>
        <p:spPr>
          <a:xfrm>
            <a:off x="1926786" y="1880119"/>
            <a:ext cx="7000792" cy="52109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903428" y="5517775"/>
            <a:ext cx="2362835" cy="1848485"/>
          </a:xfrm>
          <a:custGeom>
            <a:avLst/>
            <a:gdLst/>
            <a:ahLst/>
            <a:cxnLst/>
            <a:rect l="l" t="t" r="r" b="b"/>
            <a:pathLst>
              <a:path w="2362834" h="1848484">
                <a:moveTo>
                  <a:pt x="0" y="0"/>
                </a:moveTo>
                <a:lnTo>
                  <a:pt x="2362438" y="0"/>
                </a:lnTo>
                <a:lnTo>
                  <a:pt x="2362438" y="1847995"/>
                </a:lnTo>
                <a:lnTo>
                  <a:pt x="0" y="184799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55220" y="1789252"/>
            <a:ext cx="6941803" cy="52364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014361" y="337968"/>
            <a:ext cx="4472940" cy="11823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ts val="4970"/>
              </a:lnSpc>
            </a:pPr>
            <a:r>
              <a:rPr dirty="0" sz="4150" spc="-25" i="1">
                <a:latin typeface="Verdana"/>
                <a:cs typeface="Verdana"/>
              </a:rPr>
              <a:t>Galact</a:t>
            </a:r>
            <a:r>
              <a:rPr dirty="0" sz="4150" spc="-20" i="1">
                <a:latin typeface="Verdana"/>
                <a:cs typeface="Verdana"/>
              </a:rPr>
              <a:t>i</a:t>
            </a:r>
            <a:r>
              <a:rPr dirty="0" sz="4150" spc="-25" i="1">
                <a:latin typeface="Verdana"/>
                <a:cs typeface="Verdana"/>
              </a:rPr>
              <a:t>c</a:t>
            </a:r>
            <a:r>
              <a:rPr dirty="0" sz="4150" spc="-10" i="1">
                <a:latin typeface="Verdana"/>
                <a:cs typeface="Verdana"/>
              </a:rPr>
              <a:t> </a:t>
            </a:r>
            <a:r>
              <a:rPr dirty="0" sz="4150" spc="-20" i="1">
                <a:latin typeface="Verdana"/>
                <a:cs typeface="Verdana"/>
              </a:rPr>
              <a:t>I</a:t>
            </a:r>
            <a:r>
              <a:rPr dirty="0" sz="4150" spc="-50" i="1">
                <a:latin typeface="Verdana"/>
                <a:cs typeface="Verdana"/>
              </a:rPr>
              <a:t>m</a:t>
            </a:r>
            <a:r>
              <a:rPr dirty="0" sz="4150" spc="-25" i="1">
                <a:latin typeface="Verdana"/>
                <a:cs typeface="Verdana"/>
              </a:rPr>
              <a:t>aging</a:t>
            </a:r>
            <a:r>
              <a:rPr dirty="0" sz="4150" spc="-15" i="1">
                <a:latin typeface="Verdana"/>
                <a:cs typeface="Verdana"/>
              </a:rPr>
              <a:t> </a:t>
            </a:r>
            <a:r>
              <a:rPr dirty="0" sz="4150" spc="-35" i="1">
                <a:latin typeface="Verdana"/>
                <a:cs typeface="Verdana"/>
              </a:rPr>
              <a:t>C</a:t>
            </a:r>
            <a:r>
              <a:rPr dirty="0" sz="4150" spc="-25" i="1">
                <a:latin typeface="Verdana"/>
                <a:cs typeface="Verdana"/>
              </a:rPr>
              <a:t>ygnus</a:t>
            </a:r>
            <a:r>
              <a:rPr dirty="0" sz="4150" spc="-10" i="1">
                <a:latin typeface="Verdana"/>
                <a:cs typeface="Verdana"/>
              </a:rPr>
              <a:t> </a:t>
            </a:r>
            <a:r>
              <a:rPr dirty="0" sz="4150" spc="-25" i="1">
                <a:latin typeface="Verdana"/>
                <a:cs typeface="Verdana"/>
              </a:rPr>
              <a:t>Regi</a:t>
            </a:r>
            <a:r>
              <a:rPr dirty="0" sz="4150" spc="-35" i="1">
                <a:latin typeface="Verdana"/>
                <a:cs typeface="Verdana"/>
              </a:rPr>
              <a:t>o</a:t>
            </a:r>
            <a:r>
              <a:rPr dirty="0" sz="4150" spc="-30" i="1">
                <a:latin typeface="Verdana"/>
                <a:cs typeface="Verdana"/>
              </a:rPr>
              <a:t>n</a:t>
            </a:r>
            <a:endParaRPr sz="415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794223" y="6992422"/>
            <a:ext cx="1965325" cy="3409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50" spc="10">
                <a:latin typeface="Verdana"/>
                <a:cs typeface="Verdana"/>
              </a:rPr>
              <a:t>Glenn</a:t>
            </a:r>
            <a:r>
              <a:rPr dirty="0" sz="2450" spc="10">
                <a:latin typeface="Verdana"/>
                <a:cs typeface="Verdana"/>
              </a:rPr>
              <a:t> </a:t>
            </a:r>
            <a:r>
              <a:rPr dirty="0" sz="2450" spc="15">
                <a:latin typeface="Verdana"/>
                <a:cs typeface="Verdana"/>
              </a:rPr>
              <a:t>Whi</a:t>
            </a:r>
            <a:r>
              <a:rPr dirty="0" sz="2450" spc="5">
                <a:latin typeface="Verdana"/>
                <a:cs typeface="Verdana"/>
              </a:rPr>
              <a:t>te</a:t>
            </a:r>
            <a:endParaRPr sz="245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745868" y="1941390"/>
            <a:ext cx="2910205" cy="2362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50" spc="-2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dirty="0" sz="1650" spc="-5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dirty="0" sz="1650" spc="-85">
                <a:solidFill>
                  <a:srgbClr val="FFFFFF"/>
                </a:solidFill>
                <a:latin typeface="Verdana"/>
                <a:cs typeface="Verdana"/>
              </a:rPr>
              <a:t>F</a:t>
            </a:r>
            <a:r>
              <a:rPr dirty="0" sz="1650">
                <a:solidFill>
                  <a:srgbClr val="FFFFFF"/>
                </a:solidFill>
                <a:latin typeface="Verdana"/>
                <a:cs typeface="Verdana"/>
              </a:rPr>
              <a:t>AR HBA </a:t>
            </a:r>
            <a:r>
              <a:rPr dirty="0" sz="1650" spc="-5">
                <a:solidFill>
                  <a:srgbClr val="FFFFFF"/>
                </a:solidFill>
                <a:latin typeface="Verdana"/>
                <a:cs typeface="Verdana"/>
              </a:rPr>
              <a:t>(</a:t>
            </a:r>
            <a:r>
              <a:rPr dirty="0" sz="1650">
                <a:solidFill>
                  <a:srgbClr val="FFFFFF"/>
                </a:solidFill>
                <a:latin typeface="Verdana"/>
                <a:cs typeface="Verdana"/>
              </a:rPr>
              <a:t>120</a:t>
            </a:r>
            <a:r>
              <a:rPr dirty="0" sz="1650" spc="-5">
                <a:solidFill>
                  <a:srgbClr val="FFFFFF"/>
                </a:solidFill>
                <a:latin typeface="Verdana"/>
                <a:cs typeface="Verdana"/>
              </a:rPr>
              <a:t>-</a:t>
            </a:r>
            <a:r>
              <a:rPr dirty="0" sz="1650">
                <a:solidFill>
                  <a:srgbClr val="FFFFFF"/>
                </a:solidFill>
                <a:latin typeface="Verdana"/>
                <a:cs typeface="Verdana"/>
              </a:rPr>
              <a:t>190 MHz)</a:t>
            </a:r>
            <a:endParaRPr sz="16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14361" y="437696"/>
            <a:ext cx="7400290" cy="11036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50" spc="15" i="1">
                <a:latin typeface="Verdana"/>
                <a:cs typeface="Verdana"/>
              </a:rPr>
              <a:t>S</a:t>
            </a:r>
            <a:r>
              <a:rPr dirty="0" sz="2450" spc="10" i="1">
                <a:latin typeface="Verdana"/>
                <a:cs typeface="Verdana"/>
              </a:rPr>
              <a:t>p</a:t>
            </a:r>
            <a:r>
              <a:rPr dirty="0" sz="2450" spc="10" i="1">
                <a:latin typeface="Verdana"/>
                <a:cs typeface="Verdana"/>
              </a:rPr>
              <a:t>ectrosco</a:t>
            </a:r>
            <a:r>
              <a:rPr dirty="0" sz="2450" spc="10" i="1">
                <a:latin typeface="Verdana"/>
                <a:cs typeface="Verdana"/>
              </a:rPr>
              <a:t>p</a:t>
            </a:r>
            <a:r>
              <a:rPr dirty="0" sz="2450" spc="10" i="1">
                <a:latin typeface="Verdana"/>
                <a:cs typeface="Verdana"/>
              </a:rPr>
              <a:t>y</a:t>
            </a:r>
            <a:r>
              <a:rPr dirty="0" sz="2450" spc="10" i="1">
                <a:latin typeface="Verdana"/>
                <a:cs typeface="Verdana"/>
              </a:rPr>
              <a:t> </a:t>
            </a:r>
            <a:r>
              <a:rPr dirty="0" sz="2450" spc="10" i="1">
                <a:latin typeface="Verdana"/>
                <a:cs typeface="Verdana"/>
              </a:rPr>
              <a:t>of</a:t>
            </a:r>
            <a:r>
              <a:rPr dirty="0" sz="2450" spc="10" i="1">
                <a:latin typeface="Verdana"/>
                <a:cs typeface="Verdana"/>
              </a:rPr>
              <a:t> </a:t>
            </a:r>
            <a:r>
              <a:rPr dirty="0" sz="2450" spc="15" i="1">
                <a:latin typeface="Verdana"/>
                <a:cs typeface="Verdana"/>
              </a:rPr>
              <a:t>Ry</a:t>
            </a:r>
            <a:r>
              <a:rPr dirty="0" sz="2450" spc="10" i="1">
                <a:latin typeface="Verdana"/>
                <a:cs typeface="Verdana"/>
              </a:rPr>
              <a:t>db</a:t>
            </a:r>
            <a:r>
              <a:rPr dirty="0" sz="2450" spc="10" i="1">
                <a:latin typeface="Verdana"/>
                <a:cs typeface="Verdana"/>
              </a:rPr>
              <a:t>erg</a:t>
            </a:r>
            <a:r>
              <a:rPr dirty="0" sz="2450" spc="10" i="1">
                <a:latin typeface="Verdana"/>
                <a:cs typeface="Verdana"/>
              </a:rPr>
              <a:t> </a:t>
            </a:r>
            <a:r>
              <a:rPr dirty="0" sz="2450" spc="15" i="1">
                <a:latin typeface="Verdana"/>
                <a:cs typeface="Verdana"/>
              </a:rPr>
              <a:t>A</a:t>
            </a:r>
            <a:r>
              <a:rPr dirty="0" sz="2450" i="1">
                <a:latin typeface="Verdana"/>
                <a:cs typeface="Verdana"/>
              </a:rPr>
              <a:t>t</a:t>
            </a:r>
            <a:r>
              <a:rPr dirty="0" sz="2450" spc="10" i="1">
                <a:latin typeface="Verdana"/>
                <a:cs typeface="Verdana"/>
              </a:rPr>
              <a:t>o</a:t>
            </a:r>
            <a:r>
              <a:rPr dirty="0" sz="2450" spc="15" i="1">
                <a:latin typeface="Verdana"/>
                <a:cs typeface="Verdana"/>
              </a:rPr>
              <a:t>m</a:t>
            </a:r>
            <a:r>
              <a:rPr dirty="0" sz="2450" spc="10" i="1">
                <a:latin typeface="Verdana"/>
                <a:cs typeface="Verdana"/>
              </a:rPr>
              <a:t>s:</a:t>
            </a:r>
            <a:endParaRPr sz="2450">
              <a:latin typeface="Verdana"/>
              <a:cs typeface="Verdana"/>
            </a:endParaRPr>
          </a:p>
          <a:p>
            <a:pPr marL="12700" marR="5080">
              <a:lnSpc>
                <a:spcPct val="102099"/>
              </a:lnSpc>
            </a:pPr>
            <a:r>
              <a:rPr dirty="0" sz="2450" spc="15" i="1">
                <a:latin typeface="Verdana"/>
                <a:cs typeface="Verdana"/>
              </a:rPr>
              <a:t>Ra</a:t>
            </a:r>
            <a:r>
              <a:rPr dirty="0" sz="2450" spc="10" i="1">
                <a:latin typeface="Verdana"/>
                <a:cs typeface="Verdana"/>
              </a:rPr>
              <a:t>d</a:t>
            </a:r>
            <a:r>
              <a:rPr dirty="0" sz="2450" spc="10" i="1">
                <a:latin typeface="Verdana"/>
                <a:cs typeface="Verdana"/>
              </a:rPr>
              <a:t>io</a:t>
            </a:r>
            <a:r>
              <a:rPr dirty="0" sz="2450" spc="10" i="1">
                <a:latin typeface="Verdana"/>
                <a:cs typeface="Verdana"/>
              </a:rPr>
              <a:t> </a:t>
            </a:r>
            <a:r>
              <a:rPr dirty="0" sz="2450" spc="10" i="1">
                <a:latin typeface="Verdana"/>
                <a:cs typeface="Verdana"/>
              </a:rPr>
              <a:t>Reco</a:t>
            </a:r>
            <a:r>
              <a:rPr dirty="0" sz="2450" spc="10" i="1">
                <a:latin typeface="Verdana"/>
                <a:cs typeface="Verdana"/>
              </a:rPr>
              <a:t>mb</a:t>
            </a:r>
            <a:r>
              <a:rPr dirty="0" sz="2450" spc="10" i="1">
                <a:latin typeface="Verdana"/>
                <a:cs typeface="Verdana"/>
              </a:rPr>
              <a:t>ina</a:t>
            </a:r>
            <a:r>
              <a:rPr dirty="0" sz="2450" i="1">
                <a:latin typeface="Verdana"/>
                <a:cs typeface="Verdana"/>
              </a:rPr>
              <a:t>t</a:t>
            </a:r>
            <a:r>
              <a:rPr dirty="0" sz="2450" spc="10" i="1">
                <a:latin typeface="Verdana"/>
                <a:cs typeface="Verdana"/>
              </a:rPr>
              <a:t>ion</a:t>
            </a:r>
            <a:r>
              <a:rPr dirty="0" sz="2450" spc="10" i="1">
                <a:latin typeface="Verdana"/>
                <a:cs typeface="Verdana"/>
              </a:rPr>
              <a:t> </a:t>
            </a:r>
            <a:r>
              <a:rPr dirty="0" sz="2450" spc="5" i="1">
                <a:latin typeface="Verdana"/>
                <a:cs typeface="Verdana"/>
              </a:rPr>
              <a:t>L</a:t>
            </a:r>
            <a:r>
              <a:rPr dirty="0" sz="2450" spc="10" i="1">
                <a:latin typeface="Verdana"/>
                <a:cs typeface="Verdana"/>
              </a:rPr>
              <a:t>ines</a:t>
            </a:r>
            <a:r>
              <a:rPr dirty="0" sz="2450" spc="10" i="1">
                <a:latin typeface="Verdana"/>
                <a:cs typeface="Verdana"/>
              </a:rPr>
              <a:t> </a:t>
            </a:r>
            <a:r>
              <a:rPr dirty="0" sz="2450" spc="15" i="1">
                <a:latin typeface="Verdana"/>
                <a:cs typeface="Verdana"/>
              </a:rPr>
              <a:t>(RR</a:t>
            </a:r>
            <a:r>
              <a:rPr dirty="0" sz="2450" spc="5" i="1">
                <a:latin typeface="Verdana"/>
                <a:cs typeface="Verdana"/>
              </a:rPr>
              <a:t>L</a:t>
            </a:r>
            <a:r>
              <a:rPr dirty="0" sz="2450" spc="10" i="1">
                <a:latin typeface="Verdana"/>
                <a:cs typeface="Verdana"/>
              </a:rPr>
              <a:t>s)</a:t>
            </a:r>
            <a:r>
              <a:rPr dirty="0" sz="2450" spc="10" i="1">
                <a:latin typeface="Verdana"/>
                <a:cs typeface="Verdana"/>
              </a:rPr>
              <a:t> </a:t>
            </a:r>
            <a:r>
              <a:rPr dirty="0" sz="2450" spc="10" i="1">
                <a:latin typeface="Verdana"/>
                <a:cs typeface="Verdana"/>
              </a:rPr>
              <a:t>p</a:t>
            </a:r>
            <a:r>
              <a:rPr dirty="0" sz="2450" spc="10" i="1">
                <a:latin typeface="Verdana"/>
                <a:cs typeface="Verdana"/>
              </a:rPr>
              <a:t>ro</a:t>
            </a:r>
            <a:r>
              <a:rPr dirty="0" sz="2450" spc="10" i="1">
                <a:latin typeface="Verdana"/>
                <a:cs typeface="Verdana"/>
              </a:rPr>
              <a:t>b</a:t>
            </a:r>
            <a:r>
              <a:rPr dirty="0" sz="2450" spc="10" i="1">
                <a:latin typeface="Verdana"/>
                <a:cs typeface="Verdana"/>
              </a:rPr>
              <a:t>ing</a:t>
            </a:r>
            <a:r>
              <a:rPr dirty="0" sz="2450" spc="10" i="1">
                <a:latin typeface="Verdana"/>
                <a:cs typeface="Verdana"/>
              </a:rPr>
              <a:t> </a:t>
            </a:r>
            <a:r>
              <a:rPr dirty="0" sz="2450" i="1">
                <a:latin typeface="Verdana"/>
                <a:cs typeface="Verdana"/>
              </a:rPr>
              <a:t>t</a:t>
            </a:r>
            <a:r>
              <a:rPr dirty="0" sz="2450" spc="15" i="1">
                <a:latin typeface="Verdana"/>
                <a:cs typeface="Verdana"/>
              </a:rPr>
              <a:t>he</a:t>
            </a:r>
            <a:r>
              <a:rPr dirty="0" sz="2450" spc="5" i="1">
                <a:latin typeface="Verdana"/>
                <a:cs typeface="Verdana"/>
              </a:rPr>
              <a:t> </a:t>
            </a:r>
            <a:r>
              <a:rPr dirty="0" sz="2450" spc="10" i="1">
                <a:latin typeface="Verdana"/>
                <a:cs typeface="Verdana"/>
              </a:rPr>
              <a:t>C</a:t>
            </a:r>
            <a:r>
              <a:rPr dirty="0" sz="2450" spc="10" i="1">
                <a:latin typeface="Verdana"/>
                <a:cs typeface="Verdana"/>
              </a:rPr>
              <a:t>old</a:t>
            </a:r>
            <a:r>
              <a:rPr dirty="0" sz="2450" spc="10" i="1">
                <a:latin typeface="Verdana"/>
                <a:cs typeface="Verdana"/>
              </a:rPr>
              <a:t> </a:t>
            </a:r>
            <a:r>
              <a:rPr dirty="0" sz="2450" spc="10" i="1">
                <a:latin typeface="Verdana"/>
                <a:cs typeface="Verdana"/>
              </a:rPr>
              <a:t>N</a:t>
            </a:r>
            <a:r>
              <a:rPr dirty="0" sz="2450" spc="15" i="1">
                <a:latin typeface="Verdana"/>
                <a:cs typeface="Verdana"/>
              </a:rPr>
              <a:t>eu</a:t>
            </a:r>
            <a:r>
              <a:rPr dirty="0" sz="2450" i="1">
                <a:latin typeface="Verdana"/>
                <a:cs typeface="Verdana"/>
              </a:rPr>
              <a:t>t</a:t>
            </a:r>
            <a:r>
              <a:rPr dirty="0" sz="2450" spc="10" i="1">
                <a:latin typeface="Verdana"/>
                <a:cs typeface="Verdana"/>
              </a:rPr>
              <a:t>ral</a:t>
            </a:r>
            <a:r>
              <a:rPr dirty="0" sz="2450" spc="10" i="1">
                <a:latin typeface="Verdana"/>
                <a:cs typeface="Verdana"/>
              </a:rPr>
              <a:t> </a:t>
            </a:r>
            <a:r>
              <a:rPr dirty="0" sz="2450" spc="15" i="1">
                <a:latin typeface="Verdana"/>
                <a:cs typeface="Verdana"/>
              </a:rPr>
              <a:t>Me</a:t>
            </a:r>
            <a:r>
              <a:rPr dirty="0" sz="2450" spc="10" i="1">
                <a:latin typeface="Verdana"/>
                <a:cs typeface="Verdana"/>
              </a:rPr>
              <a:t>d</a:t>
            </a:r>
            <a:r>
              <a:rPr dirty="0" sz="2450" spc="15" i="1">
                <a:latin typeface="Verdana"/>
                <a:cs typeface="Verdana"/>
              </a:rPr>
              <a:t>ium</a:t>
            </a:r>
            <a:r>
              <a:rPr dirty="0" sz="2450" spc="10" i="1">
                <a:latin typeface="Verdana"/>
                <a:cs typeface="Verdana"/>
              </a:rPr>
              <a:t> </a:t>
            </a:r>
            <a:r>
              <a:rPr dirty="0" sz="2450" spc="10" i="1">
                <a:latin typeface="Verdana"/>
                <a:cs typeface="Verdana"/>
              </a:rPr>
              <a:t>(</a:t>
            </a:r>
            <a:r>
              <a:rPr dirty="0" sz="2450" spc="10" i="1">
                <a:latin typeface="Verdana"/>
                <a:cs typeface="Verdana"/>
              </a:rPr>
              <a:t>CN</a:t>
            </a:r>
            <a:r>
              <a:rPr dirty="0" sz="2450" spc="15" i="1">
                <a:latin typeface="Verdana"/>
                <a:cs typeface="Verdana"/>
              </a:rPr>
              <a:t>M)</a:t>
            </a:r>
            <a:endParaRPr sz="2450">
              <a:latin typeface="Verdana"/>
              <a:cs typeface="Verdan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506049" y="2417700"/>
            <a:ext cx="4416552" cy="32445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931764" y="1863687"/>
            <a:ext cx="4416552" cy="52174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5601792" y="3994779"/>
            <a:ext cx="4368165" cy="31438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873250" indent="-139700">
              <a:lnSpc>
                <a:spcPct val="100000"/>
              </a:lnSpc>
            </a:pPr>
            <a:r>
              <a:rPr dirty="0" sz="1650">
                <a:latin typeface="Verdana"/>
                <a:cs typeface="Verdana"/>
              </a:rPr>
              <a:t>∆</a:t>
            </a:r>
            <a:r>
              <a:rPr dirty="0" sz="1650">
                <a:latin typeface="Verdana"/>
                <a:cs typeface="Verdana"/>
              </a:rPr>
              <a:t>v ~ 1-10 km/sec</a:t>
            </a:r>
            <a:endParaRPr sz="165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2"/>
              </a:spcBef>
            </a:pPr>
            <a:endParaRPr sz="1800">
              <a:latin typeface="Times New Roman"/>
              <a:cs typeface="Times New Roman"/>
            </a:endParaRPr>
          </a:p>
          <a:p>
            <a:pPr marL="1873250">
              <a:lnSpc>
                <a:spcPts val="1975"/>
              </a:lnSpc>
            </a:pPr>
            <a:r>
              <a:rPr dirty="0" sz="1650">
                <a:latin typeface="Verdana"/>
                <a:cs typeface="Verdana"/>
              </a:rPr>
              <a:t>Carbon 576!</a:t>
            </a:r>
            <a:endParaRPr sz="1650">
              <a:latin typeface="Verdana"/>
              <a:cs typeface="Verdana"/>
            </a:endParaRPr>
          </a:p>
          <a:p>
            <a:pPr marL="1873250">
              <a:lnSpc>
                <a:spcPts val="1975"/>
              </a:lnSpc>
            </a:pPr>
            <a:r>
              <a:rPr dirty="0" sz="1650" spc="-20">
                <a:latin typeface="Verdana"/>
                <a:cs typeface="Verdana"/>
              </a:rPr>
              <a:t>A</a:t>
            </a:r>
            <a:r>
              <a:rPr dirty="0" sz="1650">
                <a:latin typeface="Verdana"/>
                <a:cs typeface="Verdana"/>
              </a:rPr>
              <a:t>tom si</a:t>
            </a:r>
            <a:r>
              <a:rPr dirty="0" sz="1650" spc="-10">
                <a:latin typeface="Verdana"/>
                <a:cs typeface="Verdana"/>
              </a:rPr>
              <a:t>z</a:t>
            </a:r>
            <a:r>
              <a:rPr dirty="0" sz="1650">
                <a:latin typeface="Verdana"/>
                <a:cs typeface="Verdana"/>
              </a:rPr>
              <a:t>e ~ 70 </a:t>
            </a:r>
            <a:r>
              <a:rPr dirty="0" sz="1650">
                <a:latin typeface="Verdana"/>
                <a:cs typeface="Verdana"/>
              </a:rPr>
              <a:t>µ</a:t>
            </a:r>
            <a:r>
              <a:rPr dirty="0" sz="1650">
                <a:latin typeface="Verdana"/>
                <a:cs typeface="Verdana"/>
              </a:rPr>
              <a:t>m</a:t>
            </a:r>
            <a:endParaRPr sz="165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"/>
              </a:spcBef>
            </a:pPr>
            <a:endParaRPr sz="22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650" spc="-45">
                <a:latin typeface="Verdana"/>
                <a:cs typeface="Verdana"/>
              </a:rPr>
              <a:t>C</a:t>
            </a:r>
            <a:r>
              <a:rPr dirty="0" sz="1650">
                <a:latin typeface="Verdana"/>
                <a:cs typeface="Verdana"/>
              </a:rPr>
              <a:t>-RRLs actually seen throughout Galaxy!</a:t>
            </a:r>
            <a:endParaRPr sz="1650">
              <a:latin typeface="Verdana"/>
              <a:cs typeface="Verdana"/>
            </a:endParaRPr>
          </a:p>
          <a:p>
            <a:pPr marL="487045" indent="131445">
              <a:lnSpc>
                <a:spcPct val="100000"/>
              </a:lnSpc>
              <a:spcBef>
                <a:spcPts val="910"/>
              </a:spcBef>
            </a:pPr>
            <a:r>
              <a:rPr dirty="0" sz="1850">
                <a:latin typeface="Times New Roman"/>
                <a:cs typeface="Times New Roman"/>
              </a:rPr>
              <a:t>Asgeka</a:t>
            </a:r>
            <a:r>
              <a:rPr dirty="0" sz="1850" spc="-75">
                <a:latin typeface="Times New Roman"/>
                <a:cs typeface="Times New Roman"/>
              </a:rPr>
              <a:t>r</a:t>
            </a:r>
            <a:r>
              <a:rPr dirty="0" sz="1850">
                <a:latin typeface="Times New Roman"/>
                <a:cs typeface="Times New Roman"/>
              </a:rPr>
              <a:t>, Oonk, et al. (2013/2014)</a:t>
            </a:r>
            <a:endParaRPr sz="1850">
              <a:latin typeface="Times New Roman"/>
              <a:cs typeface="Times New Roman"/>
            </a:endParaRPr>
          </a:p>
          <a:p>
            <a:pPr marL="487045" marR="609600">
              <a:lnSpc>
                <a:spcPts val="1970"/>
              </a:lnSpc>
              <a:spcBef>
                <a:spcPts val="1590"/>
              </a:spcBef>
            </a:pPr>
            <a:r>
              <a:rPr dirty="0" sz="1650">
                <a:latin typeface="Verdana"/>
                <a:cs typeface="Verdana"/>
              </a:rPr>
              <a:t>First ext</a:t>
            </a:r>
            <a:r>
              <a:rPr dirty="0" sz="1650" spc="-30">
                <a:latin typeface="Verdana"/>
                <a:cs typeface="Verdana"/>
              </a:rPr>
              <a:t>r</a:t>
            </a:r>
            <a:r>
              <a:rPr dirty="0" sz="1650">
                <a:latin typeface="Verdana"/>
                <a:cs typeface="Verdana"/>
              </a:rPr>
              <a:t>agalact</a:t>
            </a:r>
            <a:r>
              <a:rPr dirty="0" sz="1650" spc="-5">
                <a:latin typeface="Verdana"/>
                <a:cs typeface="Verdana"/>
              </a:rPr>
              <a:t>i</a:t>
            </a:r>
            <a:r>
              <a:rPr dirty="0" sz="1650">
                <a:latin typeface="Verdana"/>
                <a:cs typeface="Verdana"/>
              </a:rPr>
              <a:t>c detect</a:t>
            </a:r>
            <a:r>
              <a:rPr dirty="0" sz="1650" spc="-5">
                <a:latin typeface="Verdana"/>
                <a:cs typeface="Verdana"/>
              </a:rPr>
              <a:t>i</a:t>
            </a:r>
            <a:r>
              <a:rPr dirty="0" sz="1650">
                <a:latin typeface="Verdana"/>
                <a:cs typeface="Verdana"/>
              </a:rPr>
              <a:t>on in</a:t>
            </a:r>
            <a:r>
              <a:rPr dirty="0" sz="1650">
                <a:latin typeface="Verdana"/>
                <a:cs typeface="Verdana"/>
              </a:rPr>
              <a:t> M82 </a:t>
            </a:r>
            <a:r>
              <a:rPr dirty="0" sz="1650" spc="-5">
                <a:latin typeface="Verdana"/>
                <a:cs typeface="Verdana"/>
              </a:rPr>
              <a:t>b</a:t>
            </a:r>
            <a:r>
              <a:rPr dirty="0" sz="1650">
                <a:latin typeface="Verdana"/>
                <a:cs typeface="Verdana"/>
              </a:rPr>
              <a:t>y Mo</a:t>
            </a:r>
            <a:r>
              <a:rPr dirty="0" sz="1650" spc="-30">
                <a:latin typeface="Verdana"/>
                <a:cs typeface="Verdana"/>
              </a:rPr>
              <a:t>r</a:t>
            </a:r>
            <a:r>
              <a:rPr dirty="0" sz="1650">
                <a:latin typeface="Verdana"/>
                <a:cs typeface="Verdana"/>
              </a:rPr>
              <a:t>abito et al. (2014)!</a:t>
            </a:r>
            <a:endParaRPr sz="165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50514" y="7088971"/>
            <a:ext cx="2347595" cy="2622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50">
                <a:latin typeface="Times New Roman"/>
                <a:cs typeface="Times New Roman"/>
              </a:rPr>
              <a:t>van</a:t>
            </a:r>
            <a:r>
              <a:rPr dirty="0" sz="1850" spc="-35">
                <a:latin typeface="Times New Roman"/>
                <a:cs typeface="Times New Roman"/>
              </a:rPr>
              <a:t> </a:t>
            </a:r>
            <a:r>
              <a:rPr dirty="0" sz="1850" spc="-150">
                <a:latin typeface="Times New Roman"/>
                <a:cs typeface="Times New Roman"/>
              </a:rPr>
              <a:t>W</a:t>
            </a:r>
            <a:r>
              <a:rPr dirty="0" sz="1850">
                <a:latin typeface="Times New Roman"/>
                <a:cs typeface="Times New Roman"/>
              </a:rPr>
              <a:t>eeren et al. (2013)</a:t>
            </a:r>
            <a:endParaRPr sz="18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196705" y="2042855"/>
            <a:ext cx="3373120" cy="2622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50" b="1">
                <a:latin typeface="Times New Roman"/>
                <a:cs typeface="Times New Roman"/>
              </a:rPr>
              <a:t>LO</a:t>
            </a:r>
            <a:r>
              <a:rPr dirty="0" sz="1850" spc="-140" b="1">
                <a:latin typeface="Times New Roman"/>
                <a:cs typeface="Times New Roman"/>
              </a:rPr>
              <a:t>F</a:t>
            </a:r>
            <a:r>
              <a:rPr dirty="0" sz="1850" b="1">
                <a:latin typeface="Times New Roman"/>
                <a:cs typeface="Times New Roman"/>
              </a:rPr>
              <a:t>AR spectrum towards Cas</a:t>
            </a:r>
            <a:r>
              <a:rPr dirty="0" sz="1850" spc="-100" b="1">
                <a:latin typeface="Times New Roman"/>
                <a:cs typeface="Times New Roman"/>
              </a:rPr>
              <a:t> </a:t>
            </a:r>
            <a:r>
              <a:rPr dirty="0" sz="1850" b="1">
                <a:latin typeface="Times New Roman"/>
                <a:cs typeface="Times New Roman"/>
              </a:rPr>
              <a:t>A</a:t>
            </a:r>
            <a:endParaRPr sz="18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819113" y="1982309"/>
            <a:ext cx="2716530" cy="2362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50">
                <a:solidFill>
                  <a:srgbClr val="FFFFFF"/>
                </a:solidFill>
                <a:latin typeface="Verdana"/>
                <a:cs typeface="Verdana"/>
              </a:rPr>
              <a:t>Cas A at 60 MHz (</a:t>
            </a:r>
            <a:r>
              <a:rPr dirty="0" sz="1650" spc="-2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dirty="0" sz="165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dirty="0" sz="1650" spc="-85">
                <a:solidFill>
                  <a:srgbClr val="FFFFFF"/>
                </a:solidFill>
                <a:latin typeface="Verdana"/>
                <a:cs typeface="Verdana"/>
              </a:rPr>
              <a:t>F</a:t>
            </a:r>
            <a:r>
              <a:rPr dirty="0" sz="1650">
                <a:solidFill>
                  <a:srgbClr val="FFFFFF"/>
                </a:solidFill>
                <a:latin typeface="Verdana"/>
                <a:cs typeface="Verdana"/>
              </a:rPr>
              <a:t>AR)</a:t>
            </a:r>
            <a:endParaRPr sz="16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05646" y="1681279"/>
            <a:ext cx="5514340" cy="69215"/>
          </a:xfrm>
          <a:custGeom>
            <a:avLst/>
            <a:gdLst/>
            <a:ahLst/>
            <a:cxnLst/>
            <a:rect l="l" t="t" r="r" b="b"/>
            <a:pathLst>
              <a:path w="5514340" h="69214">
                <a:moveTo>
                  <a:pt x="0" y="0"/>
                </a:moveTo>
                <a:lnTo>
                  <a:pt x="5514111" y="0"/>
                </a:lnTo>
                <a:lnTo>
                  <a:pt x="5514111" y="69024"/>
                </a:lnTo>
                <a:lnTo>
                  <a:pt x="0" y="69024"/>
                </a:lnTo>
                <a:lnTo>
                  <a:pt x="0" y="0"/>
                </a:lnTo>
                <a:close/>
              </a:path>
            </a:pathLst>
          </a:custGeom>
          <a:solidFill>
            <a:srgbClr val="B835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895689" y="425805"/>
            <a:ext cx="872464" cy="11108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285395" y="1620931"/>
            <a:ext cx="2612915" cy="1820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916978" y="1597472"/>
            <a:ext cx="742657" cy="21198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31028" rIns="0" bIns="0" rtlCol="0" vert="horz">
            <a:spAutoFit/>
          </a:bodyPr>
          <a:lstStyle/>
          <a:p>
            <a:pPr marL="12700">
              <a:lnSpc>
                <a:spcPts val="4965"/>
              </a:lnSpc>
            </a:pPr>
            <a:r>
              <a:rPr dirty="0" spc="-30">
                <a:solidFill>
                  <a:srgbClr val="1D1D1B"/>
                </a:solidFill>
              </a:rPr>
              <a:t>LOFAR</a:t>
            </a:r>
            <a:r>
              <a:rPr dirty="0" spc="-15">
                <a:solidFill>
                  <a:srgbClr val="1D1D1B"/>
                </a:solidFill>
              </a:rPr>
              <a:t> </a:t>
            </a:r>
            <a:r>
              <a:rPr dirty="0" spc="-25">
                <a:solidFill>
                  <a:srgbClr val="1D1D1B"/>
                </a:solidFill>
              </a:rPr>
              <a:t>core</a:t>
            </a:r>
            <a:r>
              <a:rPr dirty="0" spc="-5">
                <a:solidFill>
                  <a:srgbClr val="1D1D1B"/>
                </a:solidFill>
              </a:rPr>
              <a:t> </a:t>
            </a:r>
            <a:r>
              <a:rPr dirty="0" spc="-25">
                <a:solidFill>
                  <a:srgbClr val="1D1D1B"/>
                </a:solidFill>
              </a:rPr>
              <a:t>from</a:t>
            </a:r>
            <a:r>
              <a:rPr dirty="0" spc="-15">
                <a:solidFill>
                  <a:srgbClr val="1D1D1B"/>
                </a:solidFill>
              </a:rPr>
              <a:t> </a:t>
            </a:r>
            <a:r>
              <a:rPr dirty="0" spc="-25">
                <a:solidFill>
                  <a:srgbClr val="1D1D1B"/>
                </a:solidFill>
              </a:rPr>
              <a:t>space</a:t>
            </a:r>
          </a:p>
        </p:txBody>
      </p:sp>
      <p:sp>
        <p:nvSpPr>
          <p:cNvPr id="7" name="object 7"/>
          <p:cNvSpPr/>
          <p:nvPr/>
        </p:nvSpPr>
        <p:spPr>
          <a:xfrm>
            <a:off x="931764" y="1880120"/>
            <a:ext cx="8990834" cy="52109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589086" y="4286174"/>
            <a:ext cx="1143635" cy="419100"/>
          </a:xfrm>
          <a:custGeom>
            <a:avLst/>
            <a:gdLst/>
            <a:ahLst/>
            <a:cxnLst/>
            <a:rect l="l" t="t" r="r" b="b"/>
            <a:pathLst>
              <a:path w="1143634" h="419100">
                <a:moveTo>
                  <a:pt x="0" y="209545"/>
                </a:moveTo>
                <a:lnTo>
                  <a:pt x="209545" y="0"/>
                </a:lnTo>
                <a:lnTo>
                  <a:pt x="209545" y="104772"/>
                </a:lnTo>
                <a:lnTo>
                  <a:pt x="1143171" y="104772"/>
                </a:lnTo>
                <a:lnTo>
                  <a:pt x="1143171" y="314318"/>
                </a:lnTo>
                <a:lnTo>
                  <a:pt x="209545" y="314318"/>
                </a:lnTo>
                <a:lnTo>
                  <a:pt x="209545" y="419091"/>
                </a:lnTo>
                <a:lnTo>
                  <a:pt x="0" y="209545"/>
                </a:lnTo>
                <a:close/>
              </a:path>
            </a:pathLst>
          </a:custGeom>
          <a:ln w="9858">
            <a:solidFill>
              <a:srgbClr val="F7A712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68992" y="2502434"/>
            <a:ext cx="4146550" cy="3993515"/>
          </a:xfrm>
          <a:custGeom>
            <a:avLst/>
            <a:gdLst/>
            <a:ahLst/>
            <a:cxnLst/>
            <a:rect l="l" t="t" r="r" b="b"/>
            <a:pathLst>
              <a:path w="4146550" h="3993515">
                <a:moveTo>
                  <a:pt x="0" y="0"/>
                </a:moveTo>
                <a:lnTo>
                  <a:pt x="4146475" y="0"/>
                </a:lnTo>
                <a:lnTo>
                  <a:pt x="4146475" y="3993180"/>
                </a:lnTo>
                <a:lnTo>
                  <a:pt x="0" y="399318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24222" rIns="0" bIns="0" rtlCol="0" vert="horz">
            <a:spAutoFit/>
          </a:bodyPr>
          <a:lstStyle/>
          <a:p>
            <a:pPr marL="12700" marR="5080">
              <a:lnSpc>
                <a:spcPts val="3929"/>
              </a:lnSpc>
            </a:pPr>
            <a:r>
              <a:rPr dirty="0" sz="3300"/>
              <a:t>Fara</a:t>
            </a:r>
            <a:r>
              <a:rPr dirty="0" sz="3300" spc="-5"/>
              <a:t>d</a:t>
            </a:r>
            <a:r>
              <a:rPr dirty="0" sz="3300"/>
              <a:t>ay R</a:t>
            </a:r>
            <a:r>
              <a:rPr dirty="0" sz="3300" spc="-5"/>
              <a:t>ot</a:t>
            </a:r>
            <a:r>
              <a:rPr dirty="0" sz="3300"/>
              <a:t>a</a:t>
            </a:r>
            <a:r>
              <a:rPr dirty="0" sz="3300" spc="-5"/>
              <a:t>t</a:t>
            </a:r>
            <a:r>
              <a:rPr dirty="0" sz="3300"/>
              <a:t>i</a:t>
            </a:r>
            <a:r>
              <a:rPr dirty="0" sz="3300" spc="-5"/>
              <a:t>o</a:t>
            </a:r>
            <a:r>
              <a:rPr dirty="0" sz="3300"/>
              <a:t>n Measure </a:t>
            </a:r>
            <a:r>
              <a:rPr dirty="0" sz="3300" spc="-5"/>
              <a:t>C</a:t>
            </a:r>
            <a:r>
              <a:rPr dirty="0" sz="3300"/>
              <a:t>u</a:t>
            </a:r>
            <a:r>
              <a:rPr dirty="0" sz="3300" spc="-5"/>
              <a:t>b</a:t>
            </a:r>
            <a:r>
              <a:rPr dirty="0" sz="3300"/>
              <a:t>es:</a:t>
            </a:r>
            <a:r>
              <a:rPr dirty="0" sz="3300"/>
              <a:t> In</a:t>
            </a:r>
            <a:r>
              <a:rPr dirty="0" sz="3300" spc="-5"/>
              <a:t>t</a:t>
            </a:r>
            <a:r>
              <a:rPr dirty="0" sz="3300"/>
              <a:t>erst</a:t>
            </a:r>
            <a:r>
              <a:rPr dirty="0" sz="3300" spc="-5"/>
              <a:t>e</a:t>
            </a:r>
            <a:r>
              <a:rPr dirty="0" sz="3300"/>
              <a:t>llar Me</a:t>
            </a:r>
            <a:r>
              <a:rPr dirty="0" sz="3300" spc="-5"/>
              <a:t>d</a:t>
            </a:r>
            <a:r>
              <a:rPr dirty="0" sz="3300"/>
              <a:t>ium S</a:t>
            </a:r>
            <a:r>
              <a:rPr dirty="0" sz="3300" spc="-5"/>
              <a:t>t</a:t>
            </a:r>
            <a:r>
              <a:rPr dirty="0" sz="3300"/>
              <a:t>ruct</a:t>
            </a:r>
            <a:r>
              <a:rPr dirty="0" sz="3300" spc="-5"/>
              <a:t>u</a:t>
            </a:r>
            <a:r>
              <a:rPr dirty="0" sz="3300"/>
              <a:t>res</a:t>
            </a:r>
            <a:endParaRPr sz="3300"/>
          </a:p>
        </p:txBody>
      </p:sp>
      <p:sp>
        <p:nvSpPr>
          <p:cNvPr id="4" name="object 4"/>
          <p:cNvSpPr/>
          <p:nvPr/>
        </p:nvSpPr>
        <p:spPr>
          <a:xfrm>
            <a:off x="1468992" y="2502434"/>
            <a:ext cx="4146475" cy="40192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2407944" y="6630721"/>
            <a:ext cx="2467610" cy="4857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 indent="296545">
              <a:lnSpc>
                <a:spcPts val="1970"/>
              </a:lnSpc>
            </a:pPr>
            <a:r>
              <a:rPr dirty="0" sz="1650">
                <a:latin typeface="Verdana"/>
                <a:cs typeface="Verdana"/>
              </a:rPr>
              <a:t>Cameron </a:t>
            </a:r>
            <a:r>
              <a:rPr dirty="0" sz="1650" spc="-35">
                <a:latin typeface="Verdana"/>
                <a:cs typeface="Verdana"/>
              </a:rPr>
              <a:t>v</a:t>
            </a:r>
            <a:r>
              <a:rPr dirty="0" sz="1650">
                <a:latin typeface="Verdana"/>
                <a:cs typeface="Verdana"/>
              </a:rPr>
              <a:t>an Eck</a:t>
            </a:r>
            <a:r>
              <a:rPr dirty="0" sz="1650">
                <a:latin typeface="Verdana"/>
                <a:cs typeface="Verdana"/>
              </a:rPr>
              <a:t> (Magnetism KSP team)</a:t>
            </a:r>
            <a:endParaRPr sz="1650">
              <a:latin typeface="Verdana"/>
              <a:cs typeface="Verdan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615467" y="2502434"/>
            <a:ext cx="4416810" cy="39931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6821858" y="6648733"/>
            <a:ext cx="1764664" cy="4857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 indent="334010">
              <a:lnSpc>
                <a:spcPts val="1970"/>
              </a:lnSpc>
            </a:pPr>
            <a:r>
              <a:rPr dirty="0" sz="1650">
                <a:latin typeface="Verdana"/>
                <a:cs typeface="Verdana"/>
              </a:rPr>
              <a:t>Vibor Jeli</a:t>
            </a:r>
            <a:r>
              <a:rPr dirty="0" sz="1650">
                <a:latin typeface="Verdana"/>
                <a:cs typeface="Verdana"/>
              </a:rPr>
              <a:t>ć </a:t>
            </a:r>
            <a:r>
              <a:rPr dirty="0" sz="1650">
                <a:latin typeface="Verdana"/>
                <a:cs typeface="Verdana"/>
              </a:rPr>
              <a:t>(EOR KSP team)</a:t>
            </a:r>
            <a:endParaRPr sz="165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892374" y="1981304"/>
            <a:ext cx="5944235" cy="4857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975"/>
              </a:lnSpc>
            </a:pPr>
            <a:r>
              <a:rPr dirty="0" sz="1650">
                <a:latin typeface="Verdana"/>
                <a:cs typeface="Verdana"/>
              </a:rPr>
              <a:t>Slices through different </a:t>
            </a:r>
            <a:r>
              <a:rPr dirty="0" sz="1650" spc="-85">
                <a:latin typeface="Verdana"/>
                <a:cs typeface="Verdana"/>
              </a:rPr>
              <a:t>F</a:t>
            </a:r>
            <a:r>
              <a:rPr dirty="0" sz="1650">
                <a:latin typeface="Verdana"/>
                <a:cs typeface="Verdana"/>
              </a:rPr>
              <a:t>a</a:t>
            </a:r>
            <a:r>
              <a:rPr dirty="0" sz="1650" spc="-30">
                <a:latin typeface="Verdana"/>
                <a:cs typeface="Verdana"/>
              </a:rPr>
              <a:t>r</a:t>
            </a:r>
            <a:r>
              <a:rPr dirty="0" sz="1650">
                <a:latin typeface="Verdana"/>
                <a:cs typeface="Verdana"/>
              </a:rPr>
              <a:t>ad</a:t>
            </a:r>
            <a:r>
              <a:rPr dirty="0" sz="1650" spc="-15">
                <a:latin typeface="Verdana"/>
                <a:cs typeface="Verdana"/>
              </a:rPr>
              <a:t>a</a:t>
            </a:r>
            <a:r>
              <a:rPr dirty="0" sz="1650">
                <a:latin typeface="Verdana"/>
                <a:cs typeface="Verdana"/>
              </a:rPr>
              <a:t>y depth (RM) with </a:t>
            </a:r>
            <a:r>
              <a:rPr dirty="0" sz="1650" spc="-20">
                <a:latin typeface="Verdana"/>
                <a:cs typeface="Verdana"/>
              </a:rPr>
              <a:t>L</a:t>
            </a:r>
            <a:r>
              <a:rPr dirty="0" sz="1650">
                <a:latin typeface="Verdana"/>
                <a:cs typeface="Verdana"/>
              </a:rPr>
              <a:t>O</a:t>
            </a:r>
            <a:r>
              <a:rPr dirty="0" sz="1650" spc="-85">
                <a:latin typeface="Verdana"/>
                <a:cs typeface="Verdana"/>
              </a:rPr>
              <a:t>F</a:t>
            </a:r>
            <a:r>
              <a:rPr dirty="0" sz="1650">
                <a:latin typeface="Verdana"/>
                <a:cs typeface="Verdana"/>
              </a:rPr>
              <a:t>AR</a:t>
            </a:r>
            <a:endParaRPr sz="1650">
              <a:latin typeface="Verdana"/>
              <a:cs typeface="Verdana"/>
            </a:endParaRPr>
          </a:p>
          <a:p>
            <a:pPr algn="ctr">
              <a:lnSpc>
                <a:spcPts val="1975"/>
              </a:lnSpc>
            </a:pPr>
            <a:r>
              <a:rPr dirty="0" sz="1650">
                <a:latin typeface="Verdana"/>
                <a:cs typeface="Verdana"/>
              </a:rPr>
              <a:t>~ distances</a:t>
            </a:r>
            <a:endParaRPr sz="16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31028" rIns="0" bIns="0" rtlCol="0" vert="horz">
            <a:spAutoFit/>
          </a:bodyPr>
          <a:lstStyle/>
          <a:p>
            <a:pPr marL="12700">
              <a:lnSpc>
                <a:spcPts val="4965"/>
              </a:lnSpc>
            </a:pPr>
            <a:r>
              <a:rPr dirty="0" spc="-30"/>
              <a:t>P</a:t>
            </a:r>
            <a:r>
              <a:rPr dirty="0" spc="-25"/>
              <a:t>lanck</a:t>
            </a:r>
            <a:r>
              <a:rPr dirty="0" spc="-10"/>
              <a:t> </a:t>
            </a:r>
            <a:r>
              <a:rPr dirty="0" spc="-40"/>
              <a:t>D</a:t>
            </a:r>
            <a:r>
              <a:rPr dirty="0" spc="-25"/>
              <a:t>ust</a:t>
            </a:r>
            <a:r>
              <a:rPr dirty="0" spc="-10"/>
              <a:t> </a:t>
            </a:r>
            <a:r>
              <a:rPr dirty="0" spc="-35"/>
              <a:t>Po</a:t>
            </a:r>
            <a:r>
              <a:rPr dirty="0" spc="-20"/>
              <a:t>lariza</a:t>
            </a:r>
            <a:r>
              <a:rPr dirty="0" spc="-25"/>
              <a:t>t</a:t>
            </a:r>
            <a:r>
              <a:rPr dirty="0" spc="-15"/>
              <a:t>i</a:t>
            </a:r>
            <a:r>
              <a:rPr dirty="0" spc="-35"/>
              <a:t>o</a:t>
            </a:r>
            <a:r>
              <a:rPr dirty="0" spc="-30"/>
              <a:t>n</a:t>
            </a:r>
          </a:p>
        </p:txBody>
      </p:sp>
      <p:sp>
        <p:nvSpPr>
          <p:cNvPr id="3" name="object 3"/>
          <p:cNvSpPr/>
          <p:nvPr/>
        </p:nvSpPr>
        <p:spPr>
          <a:xfrm>
            <a:off x="931764" y="2224445"/>
            <a:ext cx="8990838" cy="45222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14361" y="360688"/>
            <a:ext cx="6856730" cy="5264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4865"/>
              </a:lnSpc>
            </a:pPr>
            <a:r>
              <a:rPr dirty="0" sz="4150" spc="-30" i="1">
                <a:latin typeface="Verdana"/>
                <a:cs typeface="Verdana"/>
              </a:rPr>
              <a:t>L</a:t>
            </a:r>
            <a:r>
              <a:rPr dirty="0" sz="4150" spc="-30" i="1">
                <a:latin typeface="Verdana"/>
                <a:cs typeface="Verdana"/>
              </a:rPr>
              <a:t>OFAR</a:t>
            </a:r>
            <a:r>
              <a:rPr dirty="0" sz="4150" spc="-10" i="1">
                <a:latin typeface="Verdana"/>
                <a:cs typeface="Verdana"/>
              </a:rPr>
              <a:t> </a:t>
            </a:r>
            <a:r>
              <a:rPr dirty="0" sz="4150" spc="-25" i="1">
                <a:latin typeface="Verdana"/>
                <a:cs typeface="Verdana"/>
              </a:rPr>
              <a:t>fea</a:t>
            </a:r>
            <a:r>
              <a:rPr dirty="0" sz="4150" spc="-25" i="1">
                <a:latin typeface="Verdana"/>
                <a:cs typeface="Verdana"/>
              </a:rPr>
              <a:t>t</a:t>
            </a:r>
            <a:r>
              <a:rPr dirty="0" sz="4150" spc="-25" i="1">
                <a:latin typeface="Verdana"/>
                <a:cs typeface="Verdana"/>
              </a:rPr>
              <a:t>ures</a:t>
            </a:r>
            <a:r>
              <a:rPr dirty="0" sz="4150" spc="-10" i="1">
                <a:latin typeface="Verdana"/>
                <a:cs typeface="Verdana"/>
              </a:rPr>
              <a:t> </a:t>
            </a:r>
            <a:r>
              <a:rPr dirty="0" sz="4150" spc="-20" i="1">
                <a:latin typeface="Verdana"/>
                <a:cs typeface="Verdana"/>
              </a:rPr>
              <a:t>align</a:t>
            </a:r>
            <a:r>
              <a:rPr dirty="0" sz="4150" spc="-10" i="1">
                <a:latin typeface="Verdana"/>
                <a:cs typeface="Verdana"/>
              </a:rPr>
              <a:t> </a:t>
            </a:r>
            <a:r>
              <a:rPr dirty="0" sz="4150" spc="-25" i="1">
                <a:latin typeface="Verdana"/>
                <a:cs typeface="Verdana"/>
              </a:rPr>
              <a:t>wi</a:t>
            </a:r>
            <a:r>
              <a:rPr dirty="0" sz="4150" spc="-30" i="1">
                <a:latin typeface="Verdana"/>
                <a:cs typeface="Verdana"/>
              </a:rPr>
              <a:t>th</a:t>
            </a:r>
            <a:endParaRPr sz="4150">
              <a:latin typeface="Verdana"/>
              <a:cs typeface="Verdan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3728" rIns="0" bIns="0" rtlCol="0" vert="horz">
            <a:spAutoFit/>
          </a:bodyPr>
          <a:lstStyle/>
          <a:p>
            <a:pPr marL="12700">
              <a:lnSpc>
                <a:spcPts val="4865"/>
              </a:lnSpc>
            </a:pPr>
            <a:r>
              <a:rPr dirty="0" spc="-30"/>
              <a:t>P</a:t>
            </a:r>
            <a:r>
              <a:rPr dirty="0" spc="-25"/>
              <a:t>lanck</a:t>
            </a:r>
            <a:r>
              <a:rPr dirty="0" spc="-10"/>
              <a:t> </a:t>
            </a:r>
            <a:r>
              <a:rPr dirty="0" spc="-40"/>
              <a:t>D</a:t>
            </a:r>
            <a:r>
              <a:rPr dirty="0" spc="-25"/>
              <a:t>ust</a:t>
            </a:r>
            <a:r>
              <a:rPr dirty="0" spc="-10"/>
              <a:t> </a:t>
            </a:r>
            <a:r>
              <a:rPr dirty="0" spc="-30"/>
              <a:t>Map</a:t>
            </a:r>
          </a:p>
        </p:txBody>
      </p:sp>
      <p:sp>
        <p:nvSpPr>
          <p:cNvPr id="4" name="object 4"/>
          <p:cNvSpPr/>
          <p:nvPr/>
        </p:nvSpPr>
        <p:spPr>
          <a:xfrm>
            <a:off x="931764" y="1863282"/>
            <a:ext cx="4416552" cy="52171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506050" y="1869605"/>
            <a:ext cx="4416552" cy="52171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3479816" y="7100578"/>
            <a:ext cx="4258945" cy="2362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50">
                <a:latin typeface="Verdana"/>
                <a:cs typeface="Verdana"/>
              </a:rPr>
              <a:t>Jelic et al. (2015), </a:t>
            </a:r>
            <a:r>
              <a:rPr dirty="0" sz="1650" spc="-45">
                <a:latin typeface="Verdana"/>
                <a:cs typeface="Verdana"/>
              </a:rPr>
              <a:t>Z</a:t>
            </a:r>
            <a:r>
              <a:rPr dirty="0" sz="1650">
                <a:latin typeface="Verdana"/>
                <a:cs typeface="Verdana"/>
              </a:rPr>
              <a:t>aroubi et al. (2015)</a:t>
            </a:r>
            <a:endParaRPr sz="16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30869" rIns="0" bIns="0" rtlCol="0" vert="horz">
            <a:spAutoFit/>
          </a:bodyPr>
          <a:lstStyle/>
          <a:p>
            <a:pPr marL="12700">
              <a:lnSpc>
                <a:spcPts val="4965"/>
              </a:lnSpc>
            </a:pPr>
            <a:r>
              <a:rPr dirty="0" spc="-30"/>
              <a:t>The</a:t>
            </a:r>
            <a:r>
              <a:rPr dirty="0" spc="-10"/>
              <a:t> </a:t>
            </a:r>
            <a:r>
              <a:rPr dirty="0" spc="-35"/>
              <a:t>Eo</a:t>
            </a:r>
            <a:r>
              <a:rPr dirty="0" spc="-30"/>
              <a:t>R</a:t>
            </a:r>
            <a:r>
              <a:rPr dirty="0" spc="-5"/>
              <a:t> </a:t>
            </a:r>
            <a:r>
              <a:rPr dirty="0" spc="-25"/>
              <a:t>win</a:t>
            </a:r>
            <a:r>
              <a:rPr dirty="0" spc="-35"/>
              <a:t>do</a:t>
            </a:r>
            <a:r>
              <a:rPr dirty="0" spc="-30"/>
              <a:t>ws</a:t>
            </a:r>
          </a:p>
        </p:txBody>
      </p:sp>
      <p:sp>
        <p:nvSpPr>
          <p:cNvPr id="3" name="object 3"/>
          <p:cNvSpPr/>
          <p:nvPr/>
        </p:nvSpPr>
        <p:spPr>
          <a:xfrm>
            <a:off x="931764" y="2137938"/>
            <a:ext cx="8990838" cy="46952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808160" y="7063400"/>
            <a:ext cx="4027170" cy="2362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50">
                <a:latin typeface="Verdana"/>
                <a:cs typeface="Verdana"/>
              </a:rPr>
              <a:t>EOR KSP: de Bruyn, </a:t>
            </a:r>
            <a:r>
              <a:rPr dirty="0" sz="1650" spc="-60">
                <a:latin typeface="Verdana"/>
                <a:cs typeface="Verdana"/>
              </a:rPr>
              <a:t>K</a:t>
            </a:r>
            <a:r>
              <a:rPr dirty="0" sz="1650">
                <a:latin typeface="Verdana"/>
                <a:cs typeface="Verdana"/>
              </a:rPr>
              <a:t>oopmans, et al.</a:t>
            </a:r>
            <a:endParaRPr sz="1650">
              <a:latin typeface="Verdana"/>
              <a:cs typeface="Verdan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982305" y="3541498"/>
            <a:ext cx="736600" cy="333375"/>
          </a:xfrm>
          <a:custGeom>
            <a:avLst/>
            <a:gdLst/>
            <a:ahLst/>
            <a:cxnLst/>
            <a:rect l="l" t="t" r="r" b="b"/>
            <a:pathLst>
              <a:path w="736600" h="333375">
                <a:moveTo>
                  <a:pt x="166495" y="0"/>
                </a:moveTo>
                <a:lnTo>
                  <a:pt x="0" y="166521"/>
                </a:lnTo>
                <a:lnTo>
                  <a:pt x="166495" y="333042"/>
                </a:lnTo>
                <a:lnTo>
                  <a:pt x="166495" y="249782"/>
                </a:lnTo>
                <a:lnTo>
                  <a:pt x="736092" y="249782"/>
                </a:lnTo>
                <a:lnTo>
                  <a:pt x="736092" y="83261"/>
                </a:lnTo>
                <a:lnTo>
                  <a:pt x="166495" y="83261"/>
                </a:lnTo>
                <a:lnTo>
                  <a:pt x="166495" y="0"/>
                </a:lnTo>
                <a:close/>
              </a:path>
            </a:pathLst>
          </a:custGeom>
          <a:solidFill>
            <a:srgbClr val="FFA9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982419" y="3541175"/>
            <a:ext cx="736600" cy="333375"/>
          </a:xfrm>
          <a:custGeom>
            <a:avLst/>
            <a:gdLst/>
            <a:ahLst/>
            <a:cxnLst/>
            <a:rect l="l" t="t" r="r" b="b"/>
            <a:pathLst>
              <a:path w="736600" h="333375">
                <a:moveTo>
                  <a:pt x="736127" y="249757"/>
                </a:moveTo>
                <a:lnTo>
                  <a:pt x="166504" y="249757"/>
                </a:lnTo>
                <a:lnTo>
                  <a:pt x="166504" y="333009"/>
                </a:lnTo>
                <a:lnTo>
                  <a:pt x="0" y="166504"/>
                </a:lnTo>
                <a:lnTo>
                  <a:pt x="166504" y="0"/>
                </a:lnTo>
                <a:lnTo>
                  <a:pt x="166504" y="83252"/>
                </a:lnTo>
                <a:lnTo>
                  <a:pt x="736127" y="83252"/>
                </a:lnTo>
                <a:lnTo>
                  <a:pt x="736127" y="249757"/>
                </a:lnTo>
                <a:close/>
              </a:path>
            </a:pathLst>
          </a:custGeom>
          <a:ln w="9858">
            <a:solidFill>
              <a:srgbClr val="FFA90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14361" y="360688"/>
            <a:ext cx="5482590" cy="5264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4865"/>
              </a:lnSpc>
            </a:pPr>
            <a:r>
              <a:rPr dirty="0" sz="4150" spc="-35" i="1">
                <a:latin typeface="Verdana"/>
                <a:cs typeface="Verdana"/>
              </a:rPr>
              <a:t>Eo</a:t>
            </a:r>
            <a:r>
              <a:rPr dirty="0" sz="4150" spc="-30" i="1">
                <a:latin typeface="Verdana"/>
                <a:cs typeface="Verdana"/>
              </a:rPr>
              <a:t>R</a:t>
            </a:r>
            <a:r>
              <a:rPr dirty="0" sz="4150" spc="-5" i="1">
                <a:latin typeface="Verdana"/>
                <a:cs typeface="Verdana"/>
              </a:rPr>
              <a:t> </a:t>
            </a:r>
            <a:r>
              <a:rPr dirty="0" sz="4150" spc="-50" i="1">
                <a:latin typeface="Verdana"/>
                <a:cs typeface="Verdana"/>
              </a:rPr>
              <a:t>W</a:t>
            </a:r>
            <a:r>
              <a:rPr dirty="0" sz="4150" spc="-20" i="1">
                <a:latin typeface="Verdana"/>
                <a:cs typeface="Verdana"/>
              </a:rPr>
              <a:t>in</a:t>
            </a:r>
            <a:r>
              <a:rPr dirty="0" sz="4150" spc="-35" i="1">
                <a:latin typeface="Verdana"/>
                <a:cs typeface="Verdana"/>
              </a:rPr>
              <a:t>do</a:t>
            </a:r>
            <a:r>
              <a:rPr dirty="0" sz="4150" spc="-35" i="1">
                <a:latin typeface="Verdana"/>
                <a:cs typeface="Verdana"/>
              </a:rPr>
              <a:t>w</a:t>
            </a:r>
            <a:r>
              <a:rPr dirty="0" sz="4150" spc="-5" i="1">
                <a:latin typeface="Verdana"/>
                <a:cs typeface="Verdana"/>
              </a:rPr>
              <a:t> </a:t>
            </a:r>
            <a:r>
              <a:rPr dirty="0" sz="4150" spc="-30" i="1">
                <a:latin typeface="Verdana"/>
                <a:cs typeface="Verdana"/>
              </a:rPr>
              <a:t>–</a:t>
            </a:r>
            <a:r>
              <a:rPr dirty="0" sz="4150" spc="-10" i="1">
                <a:latin typeface="Verdana"/>
                <a:cs typeface="Verdana"/>
              </a:rPr>
              <a:t> </a:t>
            </a:r>
            <a:r>
              <a:rPr dirty="0" sz="4150" spc="-35" i="1">
                <a:latin typeface="Verdana"/>
                <a:cs typeface="Verdana"/>
              </a:rPr>
              <a:t>No</a:t>
            </a:r>
            <a:r>
              <a:rPr dirty="0" sz="4150" spc="-20" i="1">
                <a:latin typeface="Verdana"/>
                <a:cs typeface="Verdana"/>
              </a:rPr>
              <a:t>r</a:t>
            </a:r>
            <a:r>
              <a:rPr dirty="0" sz="4150" spc="-30" i="1">
                <a:latin typeface="Verdana"/>
                <a:cs typeface="Verdana"/>
              </a:rPr>
              <a:t>th</a:t>
            </a:r>
            <a:endParaRPr sz="4150">
              <a:latin typeface="Verdana"/>
              <a:cs typeface="Verdan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3728" rIns="0" bIns="0" rtlCol="0" vert="horz">
            <a:spAutoFit/>
          </a:bodyPr>
          <a:lstStyle/>
          <a:p>
            <a:pPr marL="12700">
              <a:lnSpc>
                <a:spcPts val="4865"/>
              </a:lnSpc>
            </a:pPr>
            <a:r>
              <a:rPr dirty="0" spc="-35"/>
              <a:t>C</a:t>
            </a:r>
            <a:r>
              <a:rPr dirty="0" spc="-20"/>
              <a:t>elest</a:t>
            </a:r>
            <a:r>
              <a:rPr dirty="0" spc="-20"/>
              <a:t>i</a:t>
            </a:r>
            <a:r>
              <a:rPr dirty="0" spc="-20"/>
              <a:t>al</a:t>
            </a:r>
            <a:r>
              <a:rPr dirty="0" spc="-10"/>
              <a:t> </a:t>
            </a:r>
            <a:r>
              <a:rPr dirty="0" spc="-35"/>
              <a:t>Po</a:t>
            </a:r>
            <a:r>
              <a:rPr dirty="0" spc="-20"/>
              <a:t>le</a:t>
            </a:r>
            <a:r>
              <a:rPr dirty="0" spc="-10"/>
              <a:t> </a:t>
            </a:r>
            <a:r>
              <a:rPr dirty="0" spc="-20"/>
              <a:t>(</a:t>
            </a:r>
            <a:r>
              <a:rPr dirty="0" spc="-35"/>
              <a:t>NCP</a:t>
            </a:r>
            <a:r>
              <a:rPr dirty="0" spc="-20"/>
              <a:t>)</a:t>
            </a:r>
            <a:r>
              <a:rPr dirty="0" spc="-10"/>
              <a:t> </a:t>
            </a:r>
            <a:r>
              <a:rPr dirty="0" spc="-35"/>
              <a:t>15</a:t>
            </a:r>
            <a:r>
              <a:rPr dirty="0" spc="-30"/>
              <a:t>5</a:t>
            </a:r>
            <a:r>
              <a:rPr dirty="0" spc="-5"/>
              <a:t> </a:t>
            </a:r>
            <a:r>
              <a:rPr dirty="0" spc="-25"/>
              <a:t>hrs</a:t>
            </a:r>
          </a:p>
        </p:txBody>
      </p:sp>
      <p:sp>
        <p:nvSpPr>
          <p:cNvPr id="4" name="object 4"/>
          <p:cNvSpPr/>
          <p:nvPr/>
        </p:nvSpPr>
        <p:spPr>
          <a:xfrm>
            <a:off x="931764" y="1955711"/>
            <a:ext cx="8990838" cy="50580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3670755" y="5505284"/>
            <a:ext cx="248920" cy="2698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baseline="-16516" sz="2775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dirty="0" sz="1250" spc="-5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012563" y="5505284"/>
            <a:ext cx="3452495" cy="11245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713740" marR="5080" indent="-701675">
              <a:lnSpc>
                <a:spcPct val="102600"/>
              </a:lnSpc>
            </a:pPr>
            <a:r>
              <a:rPr dirty="0" sz="1850">
                <a:solidFill>
                  <a:srgbClr val="FFFFFF"/>
                </a:solidFill>
                <a:latin typeface="Times New Roman"/>
                <a:cs typeface="Times New Roman"/>
              </a:rPr>
              <a:t>Null: 10°, 2</a:t>
            </a:r>
            <a:r>
              <a:rPr dirty="0" baseline="24444" sz="1875" spc="-15">
                <a:solidFill>
                  <a:srgbClr val="FFFFFF"/>
                </a:solidFill>
                <a:latin typeface="Times New Roman"/>
                <a:cs typeface="Times New Roman"/>
              </a:rPr>
              <a:t>nd</a:t>
            </a:r>
            <a:r>
              <a:rPr dirty="0" baseline="24444" sz="1875" spc="-15">
                <a:solidFill>
                  <a:srgbClr val="FFFFFF"/>
                </a:solidFill>
                <a:latin typeface="Times New Roman"/>
                <a:cs typeface="Times New Roman"/>
              </a:rPr>
              <a:t>  </a:t>
            </a:r>
            <a:r>
              <a:rPr dirty="0" baseline="24444" sz="1875" spc="-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50">
                <a:solidFill>
                  <a:srgbClr val="FFFFFF"/>
                </a:solidFill>
                <a:latin typeface="Times New Roman"/>
                <a:cs typeface="Times New Roman"/>
              </a:rPr>
              <a:t>Null: 20°, 3’</a:t>
            </a:r>
            <a:r>
              <a:rPr dirty="0" sz="1850" spc="-1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50">
                <a:solidFill>
                  <a:srgbClr val="FFFFFF"/>
                </a:solidFill>
                <a:latin typeface="Times New Roman"/>
                <a:cs typeface="Times New Roman"/>
              </a:rPr>
              <a:t>– 3</a:t>
            </a:r>
            <a:r>
              <a:rPr dirty="0" sz="1850" spc="-140">
                <a:solidFill>
                  <a:srgbClr val="FFFFFF"/>
                </a:solidFill>
                <a:latin typeface="Times New Roman"/>
                <a:cs typeface="Times New Roman"/>
              </a:rPr>
              <a:t>’</a:t>
            </a:r>
            <a:r>
              <a:rPr dirty="0" sz="1850">
                <a:solidFill>
                  <a:srgbClr val="FFFFFF"/>
                </a:solidFill>
                <a:latin typeface="Times New Roman"/>
                <a:cs typeface="Times New Roman"/>
              </a:rPr>
              <a:t>’/pix</a:t>
            </a:r>
            <a:r>
              <a:rPr dirty="0" sz="1850">
                <a:solidFill>
                  <a:srgbClr val="FFFFFF"/>
                </a:solidFill>
                <a:latin typeface="Times New Roman"/>
                <a:cs typeface="Times New Roman"/>
              </a:rPr>
              <a:t> Giga-pixel images</a:t>
            </a:r>
            <a:endParaRPr sz="1850">
              <a:latin typeface="Times New Roman"/>
              <a:cs typeface="Times New Roman"/>
            </a:endParaRPr>
          </a:p>
          <a:p>
            <a:pPr marL="324485" indent="-271145">
              <a:lnSpc>
                <a:spcPts val="2175"/>
              </a:lnSpc>
            </a:pPr>
            <a:r>
              <a:rPr dirty="0" sz="1850">
                <a:solidFill>
                  <a:srgbClr val="FFFFFF"/>
                </a:solidFill>
                <a:latin typeface="Times New Roman"/>
                <a:cs typeface="Times New Roman"/>
              </a:rPr>
              <a:t>20.000 sour</a:t>
            </a:r>
            <a:r>
              <a:rPr dirty="0" sz="1850" spc="-5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dirty="0" sz="1850">
                <a:solidFill>
                  <a:srgbClr val="FFFFFF"/>
                </a:solidFill>
                <a:latin typeface="Times New Roman"/>
                <a:cs typeface="Times New Roman"/>
              </a:rPr>
              <a:t>es removed already</a:t>
            </a:r>
            <a:endParaRPr sz="1850">
              <a:latin typeface="Times New Roman"/>
              <a:cs typeface="Times New Roman"/>
            </a:endParaRPr>
          </a:p>
          <a:p>
            <a:pPr marL="324485">
              <a:lnSpc>
                <a:spcPct val="100000"/>
              </a:lnSpc>
              <a:spcBef>
                <a:spcPts val="55"/>
              </a:spcBef>
            </a:pPr>
            <a:r>
              <a:rPr dirty="0" sz="1850">
                <a:solidFill>
                  <a:srgbClr val="FFFFFF"/>
                </a:solidFill>
                <a:latin typeface="Times New Roman"/>
                <a:cs typeface="Times New Roman"/>
              </a:rPr>
              <a:t>Peak: 7.2 J</a:t>
            </a:r>
            <a:r>
              <a:rPr dirty="0" sz="1850" spc="-125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dirty="0" sz="1850">
                <a:solidFill>
                  <a:srgbClr val="FFFFFF"/>
                </a:solidFill>
                <a:latin typeface="Times New Roman"/>
                <a:cs typeface="Times New Roman"/>
              </a:rPr>
              <a:t>, RMS: 30 </a:t>
            </a:r>
            <a:r>
              <a:rPr dirty="0" sz="1850">
                <a:solidFill>
                  <a:srgbClr val="FFFFFF"/>
                </a:solidFill>
                <a:latin typeface="Times New Roman"/>
                <a:cs typeface="Times New Roman"/>
              </a:rPr>
              <a:t>µ</a:t>
            </a:r>
            <a:r>
              <a:rPr dirty="0" sz="1850">
                <a:solidFill>
                  <a:srgbClr val="FFFFFF"/>
                </a:solidFill>
                <a:latin typeface="Times New Roman"/>
                <a:cs typeface="Times New Roman"/>
              </a:rPr>
              <a:t>Jy</a:t>
            </a:r>
            <a:endParaRPr sz="18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732215" y="6643396"/>
            <a:ext cx="3730625" cy="2622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50">
                <a:solidFill>
                  <a:srgbClr val="FFFFFF"/>
                </a:solidFill>
                <a:latin typeface="Times New Roman"/>
                <a:cs typeface="Times New Roman"/>
              </a:rPr>
              <a:t>Deepest low-frequency map ever made</a:t>
            </a:r>
            <a:endParaRPr sz="18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14361" y="360688"/>
            <a:ext cx="3295015" cy="5264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4865"/>
              </a:lnSpc>
            </a:pPr>
            <a:r>
              <a:rPr dirty="0" sz="4150" spc="-30" i="1">
                <a:latin typeface="Verdana"/>
                <a:cs typeface="Verdana"/>
              </a:rPr>
              <a:t>L</a:t>
            </a:r>
            <a:r>
              <a:rPr dirty="0" sz="4150" spc="-35" i="1">
                <a:latin typeface="Verdana"/>
                <a:cs typeface="Verdana"/>
              </a:rPr>
              <a:t>O</a:t>
            </a:r>
            <a:r>
              <a:rPr dirty="0" sz="4150" spc="-35" i="1">
                <a:latin typeface="Verdana"/>
                <a:cs typeface="Verdana"/>
              </a:rPr>
              <a:t>FA</a:t>
            </a:r>
            <a:r>
              <a:rPr dirty="0" sz="4150" spc="-30" i="1">
                <a:latin typeface="Verdana"/>
                <a:cs typeface="Verdana"/>
              </a:rPr>
              <a:t>R</a:t>
            </a:r>
            <a:r>
              <a:rPr dirty="0" sz="4150" spc="-5" i="1">
                <a:latin typeface="Verdana"/>
                <a:cs typeface="Verdana"/>
              </a:rPr>
              <a:t> </a:t>
            </a:r>
            <a:r>
              <a:rPr dirty="0" sz="4150" spc="-30" i="1">
                <a:latin typeface="Verdana"/>
                <a:cs typeface="Verdana"/>
              </a:rPr>
              <a:t>EOR:</a:t>
            </a:r>
            <a:endParaRPr sz="4150">
              <a:latin typeface="Verdana"/>
              <a:cs typeface="Verdan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3728" rIns="0" bIns="0" rtlCol="0" vert="horz">
            <a:spAutoFit/>
          </a:bodyPr>
          <a:lstStyle/>
          <a:p>
            <a:pPr marL="12700">
              <a:lnSpc>
                <a:spcPts val="4865"/>
              </a:lnSpc>
            </a:pPr>
            <a:r>
              <a:rPr dirty="0" spc="-35"/>
              <a:t>C</a:t>
            </a:r>
            <a:r>
              <a:rPr dirty="0" spc="-25"/>
              <a:t>urrent</a:t>
            </a:r>
            <a:r>
              <a:rPr dirty="0" spc="-10"/>
              <a:t> </a:t>
            </a:r>
            <a:r>
              <a:rPr dirty="0" spc="-35"/>
              <a:t>Upp</a:t>
            </a:r>
            <a:r>
              <a:rPr dirty="0" spc="-25"/>
              <a:t>er</a:t>
            </a:r>
            <a:r>
              <a:rPr dirty="0" spc="-5"/>
              <a:t> </a:t>
            </a:r>
            <a:r>
              <a:rPr dirty="0" spc="-30"/>
              <a:t>L</a:t>
            </a:r>
            <a:r>
              <a:rPr dirty="0" spc="-15"/>
              <a:t>i</a:t>
            </a:r>
            <a:r>
              <a:rPr dirty="0" spc="-50"/>
              <a:t>m</a:t>
            </a:r>
            <a:r>
              <a:rPr dirty="0" spc="-15"/>
              <a:t>i</a:t>
            </a:r>
            <a:r>
              <a:rPr dirty="0" spc="-25"/>
              <a:t>ts</a:t>
            </a:r>
          </a:p>
        </p:txBody>
      </p:sp>
      <p:sp>
        <p:nvSpPr>
          <p:cNvPr id="4" name="object 4"/>
          <p:cNvSpPr/>
          <p:nvPr/>
        </p:nvSpPr>
        <p:spPr>
          <a:xfrm>
            <a:off x="1355688" y="1880119"/>
            <a:ext cx="8142989" cy="52109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708868" y="7047686"/>
            <a:ext cx="3213100" cy="2362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50" spc="-45">
                <a:latin typeface="Verdana"/>
                <a:cs typeface="Verdana"/>
              </a:rPr>
              <a:t>Z</a:t>
            </a:r>
            <a:r>
              <a:rPr dirty="0" sz="1650">
                <a:latin typeface="Verdana"/>
                <a:cs typeface="Verdana"/>
              </a:rPr>
              <a:t>aroubi et al. (2016, in pre</a:t>
            </a:r>
            <a:r>
              <a:rPr dirty="0" sz="1650" spc="-20">
                <a:latin typeface="Verdana"/>
                <a:cs typeface="Verdana"/>
              </a:rPr>
              <a:t>p</a:t>
            </a:r>
            <a:r>
              <a:rPr dirty="0" sz="1650">
                <a:latin typeface="Verdana"/>
                <a:cs typeface="Verdana"/>
              </a:rPr>
              <a:t>.)</a:t>
            </a:r>
            <a:endParaRPr sz="165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00851" y="2524744"/>
            <a:ext cx="7404734" cy="1624965"/>
          </a:xfrm>
          <a:prstGeom prst="rect">
            <a:avLst/>
          </a:prstGeom>
          <a:solidFill>
            <a:srgbClr val="D82679"/>
          </a:solidFill>
        </p:spPr>
        <p:txBody>
          <a:bodyPr wrap="square" lIns="0" tIns="0" rIns="0" bIns="0" rtlCol="0" vert="horz">
            <a:spAutoFit/>
          </a:bodyPr>
          <a:lstStyle/>
          <a:p>
            <a:pPr marL="94615">
              <a:lnSpc>
                <a:spcPct val="100000"/>
              </a:lnSpc>
            </a:pPr>
            <a:r>
              <a:rPr dirty="0" sz="9900" spc="-5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dirty="0" sz="9900">
                <a:solidFill>
                  <a:srgbClr val="FFFFFF"/>
                </a:solidFill>
                <a:latin typeface="Verdana"/>
                <a:cs typeface="Verdana"/>
              </a:rPr>
              <a:t>re</a:t>
            </a:r>
            <a:r>
              <a:rPr dirty="0" sz="9900" spc="-5">
                <a:solidFill>
                  <a:srgbClr val="FFFFFF"/>
                </a:solidFill>
                <a:latin typeface="Verdana"/>
                <a:cs typeface="Verdana"/>
              </a:rPr>
              <a:t>li</a:t>
            </a:r>
            <a:r>
              <a:rPr dirty="0" sz="990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dirty="0" sz="9900" spc="-5">
                <a:solidFill>
                  <a:srgbClr val="FFFFFF"/>
                </a:solidFill>
                <a:latin typeface="Verdana"/>
                <a:cs typeface="Verdana"/>
              </a:rPr>
              <a:t>in</a:t>
            </a:r>
            <a:r>
              <a:rPr dirty="0" sz="9900">
                <a:solidFill>
                  <a:srgbClr val="FFFFFF"/>
                </a:solidFill>
                <a:latin typeface="Verdana"/>
                <a:cs typeface="Verdana"/>
              </a:rPr>
              <a:t>ary</a:t>
            </a:r>
            <a:endParaRPr sz="99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31028" rIns="0" bIns="0" rtlCol="0" vert="horz">
            <a:spAutoFit/>
          </a:bodyPr>
          <a:lstStyle/>
          <a:p>
            <a:pPr marL="12700">
              <a:lnSpc>
                <a:spcPts val="4965"/>
              </a:lnSpc>
            </a:pPr>
            <a:r>
              <a:rPr dirty="0" spc="-35"/>
              <a:t>Eo</a:t>
            </a:r>
            <a:r>
              <a:rPr dirty="0" spc="-30"/>
              <a:t>R</a:t>
            </a:r>
            <a:r>
              <a:rPr dirty="0" spc="-5"/>
              <a:t> </a:t>
            </a:r>
            <a:r>
              <a:rPr dirty="0" spc="-30"/>
              <a:t>S</a:t>
            </a:r>
            <a:r>
              <a:rPr dirty="0" spc="-25"/>
              <a:t>t</a:t>
            </a:r>
            <a:r>
              <a:rPr dirty="0" spc="-25"/>
              <a:t>a</a:t>
            </a:r>
            <a:r>
              <a:rPr dirty="0" spc="-25"/>
              <a:t>t</a:t>
            </a:r>
            <a:r>
              <a:rPr dirty="0" spc="-25"/>
              <a:t>us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14361" y="1913539"/>
            <a:ext cx="8901430" cy="53130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67030" marR="876935" indent="-354330">
              <a:lnSpc>
                <a:spcPts val="2480"/>
              </a:lnSpc>
              <a:buClr>
                <a:srgbClr val="A8210E"/>
              </a:buClr>
              <a:buFont typeface="Times New Roman"/>
              <a:buChar char="•"/>
              <a:tabLst>
                <a:tab pos="367665" algn="l"/>
              </a:tabLst>
            </a:pPr>
            <a:r>
              <a:rPr dirty="0" sz="2550" spc="10">
                <a:latin typeface="Times New Roman"/>
                <a:cs typeface="Times New Roman"/>
              </a:rPr>
              <a:t>Curr</a:t>
            </a:r>
            <a:r>
              <a:rPr dirty="0" sz="2550" spc="5">
                <a:latin typeface="Times New Roman"/>
                <a:cs typeface="Times New Roman"/>
              </a:rPr>
              <a:t>e</a:t>
            </a:r>
            <a:r>
              <a:rPr dirty="0" sz="2550" spc="10">
                <a:latin typeface="Times New Roman"/>
                <a:cs typeface="Times New Roman"/>
              </a:rPr>
              <a:t>nt</a:t>
            </a:r>
            <a:r>
              <a:rPr dirty="0" sz="2550" spc="5">
                <a:latin typeface="Times New Roman"/>
                <a:cs typeface="Times New Roman"/>
              </a:rPr>
              <a:t> </a:t>
            </a:r>
            <a:r>
              <a:rPr dirty="0" sz="2550" spc="10">
                <a:latin typeface="Times New Roman"/>
                <a:cs typeface="Times New Roman"/>
              </a:rPr>
              <a:t>E</a:t>
            </a:r>
            <a:r>
              <a:rPr dirty="0" sz="2550" spc="10">
                <a:latin typeface="Times New Roman"/>
                <a:cs typeface="Times New Roman"/>
              </a:rPr>
              <a:t>oR</a:t>
            </a:r>
            <a:r>
              <a:rPr dirty="0" sz="2550" spc="5">
                <a:latin typeface="Times New Roman"/>
                <a:cs typeface="Times New Roman"/>
              </a:rPr>
              <a:t> </a:t>
            </a:r>
            <a:r>
              <a:rPr dirty="0" sz="2550" spc="5">
                <a:latin typeface="Times New Roman"/>
                <a:cs typeface="Times New Roman"/>
              </a:rPr>
              <a:t>limits</a:t>
            </a:r>
            <a:r>
              <a:rPr dirty="0" sz="2550" spc="5">
                <a:latin typeface="Times New Roman"/>
                <a:cs typeface="Times New Roman"/>
              </a:rPr>
              <a:t> </a:t>
            </a:r>
            <a:r>
              <a:rPr dirty="0" sz="2550" spc="10">
                <a:latin typeface="Times New Roman"/>
                <a:cs typeface="Times New Roman"/>
              </a:rPr>
              <a:t>(155h)</a:t>
            </a:r>
            <a:r>
              <a:rPr dirty="0" sz="2550" spc="5">
                <a:latin typeface="Times New Roman"/>
                <a:cs typeface="Times New Roman"/>
              </a:rPr>
              <a:t> </a:t>
            </a:r>
            <a:r>
              <a:rPr dirty="0" sz="2550" spc="5">
                <a:latin typeface="Times New Roman"/>
                <a:cs typeface="Times New Roman"/>
              </a:rPr>
              <a:t>a</a:t>
            </a:r>
            <a:r>
              <a:rPr dirty="0" sz="2550" spc="5">
                <a:latin typeface="Times New Roman"/>
                <a:cs typeface="Times New Roman"/>
              </a:rPr>
              <a:t>t</a:t>
            </a:r>
            <a:r>
              <a:rPr dirty="0" sz="2550" spc="5">
                <a:latin typeface="Times New Roman"/>
                <a:cs typeface="Times New Roman"/>
              </a:rPr>
              <a:t> </a:t>
            </a:r>
            <a:r>
              <a:rPr dirty="0" sz="2550" spc="5">
                <a:latin typeface="Times New Roman"/>
                <a:cs typeface="Times New Roman"/>
              </a:rPr>
              <a:t>z</a:t>
            </a:r>
            <a:r>
              <a:rPr dirty="0" sz="2550" spc="10">
                <a:latin typeface="Times New Roman"/>
                <a:cs typeface="Times New Roman"/>
              </a:rPr>
              <a:t>=7.5</a:t>
            </a:r>
            <a:r>
              <a:rPr dirty="0" sz="2550" spc="5">
                <a:latin typeface="Times New Roman"/>
                <a:cs typeface="Times New Roman"/>
              </a:rPr>
              <a:t> </a:t>
            </a:r>
            <a:r>
              <a:rPr dirty="0" sz="2550" spc="10">
                <a:latin typeface="Times New Roman"/>
                <a:cs typeface="Times New Roman"/>
              </a:rPr>
              <a:t>to</a:t>
            </a:r>
            <a:r>
              <a:rPr dirty="0" sz="2550" spc="5">
                <a:latin typeface="Times New Roman"/>
                <a:cs typeface="Times New Roman"/>
              </a:rPr>
              <a:t> </a:t>
            </a:r>
            <a:r>
              <a:rPr dirty="0" sz="2550" spc="5">
                <a:latin typeface="Times New Roman"/>
                <a:cs typeface="Times New Roman"/>
              </a:rPr>
              <a:t>z</a:t>
            </a:r>
            <a:r>
              <a:rPr dirty="0" sz="2550" spc="10">
                <a:latin typeface="Times New Roman"/>
                <a:cs typeface="Times New Roman"/>
              </a:rPr>
              <a:t>=10</a:t>
            </a:r>
            <a:r>
              <a:rPr dirty="0" sz="2550" spc="5">
                <a:latin typeface="Times New Roman"/>
                <a:cs typeface="Times New Roman"/>
              </a:rPr>
              <a:t> </a:t>
            </a:r>
            <a:r>
              <a:rPr dirty="0" sz="2550" spc="5">
                <a:latin typeface="Times New Roman"/>
                <a:cs typeface="Times New Roman"/>
              </a:rPr>
              <a:t>a</a:t>
            </a:r>
            <a:r>
              <a:rPr dirty="0" sz="2550" spc="10">
                <a:latin typeface="Times New Roman"/>
                <a:cs typeface="Times New Roman"/>
              </a:rPr>
              <a:t>re</a:t>
            </a:r>
            <a:r>
              <a:rPr dirty="0" sz="2550" spc="5">
                <a:latin typeface="Times New Roman"/>
                <a:cs typeface="Times New Roman"/>
              </a:rPr>
              <a:t> </a:t>
            </a:r>
            <a:r>
              <a:rPr dirty="0" sz="2550" spc="5">
                <a:latin typeface="Times New Roman"/>
                <a:cs typeface="Times New Roman"/>
              </a:rPr>
              <a:t>a</a:t>
            </a:r>
            <a:r>
              <a:rPr dirty="0" sz="2550" spc="5">
                <a:latin typeface="Times New Roman"/>
                <a:cs typeface="Times New Roman"/>
              </a:rPr>
              <a:t>t</a:t>
            </a:r>
            <a:r>
              <a:rPr dirty="0" sz="2550" spc="5">
                <a:latin typeface="Times New Roman"/>
                <a:cs typeface="Times New Roman"/>
              </a:rPr>
              <a:t> </a:t>
            </a:r>
            <a:r>
              <a:rPr dirty="0" sz="2550" spc="10">
                <a:latin typeface="Times New Roman"/>
                <a:cs typeface="Times New Roman"/>
              </a:rPr>
              <a:t>~20</a:t>
            </a:r>
            <a:r>
              <a:rPr dirty="0" sz="2550" spc="10">
                <a:latin typeface="Times New Roman"/>
                <a:cs typeface="Times New Roman"/>
              </a:rPr>
              <a:t> </a:t>
            </a:r>
            <a:r>
              <a:rPr dirty="0" sz="2550" spc="15">
                <a:latin typeface="Times New Roman"/>
                <a:cs typeface="Times New Roman"/>
              </a:rPr>
              <a:t>mK</a:t>
            </a:r>
            <a:r>
              <a:rPr dirty="0" sz="2550" spc="5">
                <a:latin typeface="Times New Roman"/>
                <a:cs typeface="Times New Roman"/>
              </a:rPr>
              <a:t> l</a:t>
            </a:r>
            <a:r>
              <a:rPr dirty="0" sz="2550" spc="5">
                <a:latin typeface="Times New Roman"/>
                <a:cs typeface="Times New Roman"/>
              </a:rPr>
              <a:t>e</a:t>
            </a:r>
            <a:r>
              <a:rPr dirty="0" sz="2550" spc="10">
                <a:latin typeface="Times New Roman"/>
                <a:cs typeface="Times New Roman"/>
              </a:rPr>
              <a:t>v</a:t>
            </a:r>
            <a:r>
              <a:rPr dirty="0" sz="2550" spc="5">
                <a:latin typeface="Times New Roman"/>
                <a:cs typeface="Times New Roman"/>
              </a:rPr>
              <a:t>e</a:t>
            </a:r>
            <a:r>
              <a:rPr dirty="0" sz="2550" spc="5">
                <a:latin typeface="Times New Roman"/>
                <a:cs typeface="Times New Roman"/>
              </a:rPr>
              <a:t>ls</a:t>
            </a:r>
            <a:r>
              <a:rPr dirty="0" sz="2550" spc="5">
                <a:latin typeface="Times New Roman"/>
                <a:cs typeface="Times New Roman"/>
              </a:rPr>
              <a:t> </a:t>
            </a:r>
            <a:r>
              <a:rPr dirty="0" sz="2550" spc="5">
                <a:latin typeface="Times New Roman"/>
                <a:cs typeface="Times New Roman"/>
              </a:rPr>
              <a:t>a</a:t>
            </a:r>
            <a:r>
              <a:rPr dirty="0" sz="2550" spc="5">
                <a:latin typeface="Times New Roman"/>
                <a:cs typeface="Times New Roman"/>
              </a:rPr>
              <a:t>t</a:t>
            </a:r>
            <a:r>
              <a:rPr dirty="0" sz="2550" spc="5">
                <a:latin typeface="Times New Roman"/>
                <a:cs typeface="Times New Roman"/>
              </a:rPr>
              <a:t> </a:t>
            </a:r>
            <a:r>
              <a:rPr dirty="0" sz="2550" spc="10">
                <a:latin typeface="Times New Roman"/>
                <a:cs typeface="Times New Roman"/>
              </a:rPr>
              <a:t>k</a:t>
            </a:r>
            <a:r>
              <a:rPr dirty="0" sz="2550" spc="5">
                <a:latin typeface="Times New Roman"/>
                <a:cs typeface="Times New Roman"/>
              </a:rPr>
              <a:t> </a:t>
            </a:r>
            <a:r>
              <a:rPr dirty="0" sz="2550" spc="10">
                <a:latin typeface="Times New Roman"/>
                <a:cs typeface="Times New Roman"/>
              </a:rPr>
              <a:t>~</a:t>
            </a:r>
            <a:r>
              <a:rPr dirty="0" sz="2550" spc="5">
                <a:latin typeface="Times New Roman"/>
                <a:cs typeface="Times New Roman"/>
              </a:rPr>
              <a:t> </a:t>
            </a:r>
            <a:r>
              <a:rPr dirty="0" sz="2550" spc="10">
                <a:latin typeface="Times New Roman"/>
                <a:cs typeface="Times New Roman"/>
              </a:rPr>
              <a:t>0.05</a:t>
            </a:r>
            <a:r>
              <a:rPr dirty="0" sz="2550" spc="5">
                <a:latin typeface="Times New Roman"/>
                <a:cs typeface="Times New Roman"/>
              </a:rPr>
              <a:t> </a:t>
            </a:r>
            <a:r>
              <a:rPr dirty="0" sz="2550" spc="15">
                <a:latin typeface="Times New Roman"/>
                <a:cs typeface="Times New Roman"/>
              </a:rPr>
              <a:t>Mp</a:t>
            </a:r>
            <a:r>
              <a:rPr dirty="0" sz="2550" spc="5">
                <a:latin typeface="Times New Roman"/>
                <a:cs typeface="Times New Roman"/>
              </a:rPr>
              <a:t>c</a:t>
            </a:r>
            <a:r>
              <a:rPr dirty="0" sz="2550" spc="10">
                <a:latin typeface="Times New Roman"/>
                <a:cs typeface="Times New Roman"/>
              </a:rPr>
              <a:t>-1</a:t>
            </a:r>
            <a:endParaRPr sz="2550">
              <a:latin typeface="Times New Roman"/>
              <a:cs typeface="Times New Roman"/>
            </a:endParaRPr>
          </a:p>
          <a:p>
            <a:pPr marL="367030" indent="-354330">
              <a:lnSpc>
                <a:spcPct val="100000"/>
              </a:lnSpc>
              <a:spcBef>
                <a:spcPts val="60"/>
              </a:spcBef>
              <a:buClr>
                <a:srgbClr val="A8210E"/>
              </a:buClr>
              <a:buFont typeface="Times New Roman"/>
              <a:buChar char="•"/>
              <a:tabLst>
                <a:tab pos="367665" algn="l"/>
              </a:tabLst>
            </a:pPr>
            <a:r>
              <a:rPr dirty="0" sz="2550" spc="10">
                <a:latin typeface="Times New Roman"/>
                <a:cs typeface="Times New Roman"/>
              </a:rPr>
              <a:t>Alr</a:t>
            </a:r>
            <a:r>
              <a:rPr dirty="0" sz="2550" spc="5">
                <a:latin typeface="Times New Roman"/>
                <a:cs typeface="Times New Roman"/>
              </a:rPr>
              <a:t>e</a:t>
            </a:r>
            <a:r>
              <a:rPr dirty="0" sz="2550" spc="5">
                <a:latin typeface="Times New Roman"/>
                <a:cs typeface="Times New Roman"/>
              </a:rPr>
              <a:t>a</a:t>
            </a:r>
            <a:r>
              <a:rPr dirty="0" sz="2550" spc="10">
                <a:latin typeface="Times New Roman"/>
                <a:cs typeface="Times New Roman"/>
              </a:rPr>
              <a:t>dy</a:t>
            </a:r>
            <a:r>
              <a:rPr dirty="0" sz="2550" spc="5">
                <a:latin typeface="Times New Roman"/>
                <a:cs typeface="Times New Roman"/>
              </a:rPr>
              <a:t> </a:t>
            </a:r>
            <a:r>
              <a:rPr dirty="0" sz="2550" spc="10">
                <a:latin typeface="Times New Roman"/>
                <a:cs typeface="Times New Roman"/>
              </a:rPr>
              <a:t>ord</a:t>
            </a:r>
            <a:r>
              <a:rPr dirty="0" sz="2550" spc="5">
                <a:latin typeface="Times New Roman"/>
                <a:cs typeface="Times New Roman"/>
              </a:rPr>
              <a:t>e</a:t>
            </a:r>
            <a:r>
              <a:rPr dirty="0" sz="2550" spc="5">
                <a:latin typeface="Times New Roman"/>
                <a:cs typeface="Times New Roman"/>
              </a:rPr>
              <a:t>r</a:t>
            </a:r>
            <a:r>
              <a:rPr dirty="0" sz="2550" spc="5">
                <a:latin typeface="Times New Roman"/>
                <a:cs typeface="Times New Roman"/>
              </a:rPr>
              <a:t> </a:t>
            </a:r>
            <a:r>
              <a:rPr dirty="0" sz="2550" spc="10">
                <a:latin typeface="Times New Roman"/>
                <a:cs typeface="Times New Roman"/>
              </a:rPr>
              <a:t>of</a:t>
            </a:r>
            <a:r>
              <a:rPr dirty="0" sz="2550" spc="5">
                <a:latin typeface="Times New Roman"/>
                <a:cs typeface="Times New Roman"/>
              </a:rPr>
              <a:t> </a:t>
            </a:r>
            <a:r>
              <a:rPr dirty="0" sz="2550" spc="15">
                <a:latin typeface="Times New Roman"/>
                <a:cs typeface="Times New Roman"/>
              </a:rPr>
              <a:t>m</a:t>
            </a:r>
            <a:r>
              <a:rPr dirty="0" sz="2550" spc="5">
                <a:latin typeface="Times New Roman"/>
                <a:cs typeface="Times New Roman"/>
              </a:rPr>
              <a:t>a</a:t>
            </a:r>
            <a:r>
              <a:rPr dirty="0" sz="2550" spc="10">
                <a:latin typeface="Times New Roman"/>
                <a:cs typeface="Times New Roman"/>
              </a:rPr>
              <a:t>gnitude</a:t>
            </a:r>
            <a:r>
              <a:rPr dirty="0" sz="2550" spc="5">
                <a:latin typeface="Times New Roman"/>
                <a:cs typeface="Times New Roman"/>
              </a:rPr>
              <a:t> </a:t>
            </a:r>
            <a:r>
              <a:rPr dirty="0" sz="2550" spc="10">
                <a:latin typeface="Times New Roman"/>
                <a:cs typeface="Times New Roman"/>
              </a:rPr>
              <a:t>improv</a:t>
            </a:r>
            <a:r>
              <a:rPr dirty="0" sz="2550" spc="5">
                <a:latin typeface="Times New Roman"/>
                <a:cs typeface="Times New Roman"/>
              </a:rPr>
              <a:t>e</a:t>
            </a:r>
            <a:r>
              <a:rPr dirty="0" sz="2550" spc="15">
                <a:latin typeface="Times New Roman"/>
                <a:cs typeface="Times New Roman"/>
              </a:rPr>
              <a:t>m</a:t>
            </a:r>
            <a:r>
              <a:rPr dirty="0" sz="2550" spc="5">
                <a:latin typeface="Times New Roman"/>
                <a:cs typeface="Times New Roman"/>
              </a:rPr>
              <a:t>e</a:t>
            </a:r>
            <a:r>
              <a:rPr dirty="0" sz="2550" spc="10">
                <a:latin typeface="Times New Roman"/>
                <a:cs typeface="Times New Roman"/>
              </a:rPr>
              <a:t>nt</a:t>
            </a:r>
            <a:endParaRPr sz="2550">
              <a:latin typeface="Times New Roman"/>
              <a:cs typeface="Times New Roman"/>
            </a:endParaRPr>
          </a:p>
          <a:p>
            <a:pPr marL="367030" marR="969644" indent="-354330">
              <a:lnSpc>
                <a:spcPts val="2480"/>
              </a:lnSpc>
              <a:spcBef>
                <a:spcPts val="610"/>
              </a:spcBef>
              <a:buClr>
                <a:srgbClr val="A8210E"/>
              </a:buClr>
              <a:buFont typeface="Times New Roman"/>
              <a:buChar char="•"/>
              <a:tabLst>
                <a:tab pos="367665" algn="l"/>
              </a:tabLst>
            </a:pPr>
            <a:r>
              <a:rPr dirty="0" sz="2550" spc="10">
                <a:latin typeface="Times New Roman"/>
                <a:cs typeface="Times New Roman"/>
              </a:rPr>
              <a:t>Sign</a:t>
            </a:r>
            <a:r>
              <a:rPr dirty="0" sz="2550" spc="5">
                <a:latin typeface="Times New Roman"/>
                <a:cs typeface="Times New Roman"/>
              </a:rPr>
              <a:t>a</a:t>
            </a:r>
            <a:r>
              <a:rPr dirty="0" sz="2550" spc="5">
                <a:latin typeface="Times New Roman"/>
                <a:cs typeface="Times New Roman"/>
              </a:rPr>
              <a:t>l</a:t>
            </a:r>
            <a:r>
              <a:rPr dirty="0" sz="2550" spc="5">
                <a:latin typeface="Times New Roman"/>
                <a:cs typeface="Times New Roman"/>
              </a:rPr>
              <a:t> </a:t>
            </a:r>
            <a:r>
              <a:rPr dirty="0" sz="2550" spc="5">
                <a:latin typeface="Times New Roman"/>
                <a:cs typeface="Times New Roman"/>
              </a:rPr>
              <a:t>e</a:t>
            </a:r>
            <a:r>
              <a:rPr dirty="0" sz="2550" spc="10">
                <a:latin typeface="Times New Roman"/>
                <a:cs typeface="Times New Roman"/>
              </a:rPr>
              <a:t>xp</a:t>
            </a:r>
            <a:r>
              <a:rPr dirty="0" sz="2550" spc="5">
                <a:latin typeface="Times New Roman"/>
                <a:cs typeface="Times New Roman"/>
              </a:rPr>
              <a:t>e</a:t>
            </a:r>
            <a:r>
              <a:rPr dirty="0" sz="2550" spc="5">
                <a:latin typeface="Times New Roman"/>
                <a:cs typeface="Times New Roman"/>
              </a:rPr>
              <a:t>c</a:t>
            </a:r>
            <a:r>
              <a:rPr dirty="0" sz="2550" spc="5">
                <a:latin typeface="Times New Roman"/>
                <a:cs typeface="Times New Roman"/>
              </a:rPr>
              <a:t>t</a:t>
            </a:r>
            <a:r>
              <a:rPr dirty="0" sz="2550" spc="5">
                <a:latin typeface="Times New Roman"/>
                <a:cs typeface="Times New Roman"/>
              </a:rPr>
              <a:t>e</a:t>
            </a:r>
            <a:r>
              <a:rPr dirty="0" sz="2550" spc="10">
                <a:latin typeface="Times New Roman"/>
                <a:cs typeface="Times New Roman"/>
              </a:rPr>
              <a:t>d</a:t>
            </a:r>
            <a:r>
              <a:rPr dirty="0" sz="2550" spc="5">
                <a:latin typeface="Times New Roman"/>
                <a:cs typeface="Times New Roman"/>
              </a:rPr>
              <a:t> </a:t>
            </a:r>
            <a:r>
              <a:rPr dirty="0" sz="2550" spc="10">
                <a:latin typeface="Times New Roman"/>
                <a:cs typeface="Times New Roman"/>
              </a:rPr>
              <a:t>b</a:t>
            </a:r>
            <a:r>
              <a:rPr dirty="0" sz="2550" spc="5">
                <a:latin typeface="Times New Roman"/>
                <a:cs typeface="Times New Roman"/>
              </a:rPr>
              <a:t>e</a:t>
            </a:r>
            <a:r>
              <a:rPr dirty="0" sz="2550" spc="10">
                <a:latin typeface="Times New Roman"/>
                <a:cs typeface="Times New Roman"/>
              </a:rPr>
              <a:t>tw</a:t>
            </a:r>
            <a:r>
              <a:rPr dirty="0" sz="2550" spc="5">
                <a:latin typeface="Times New Roman"/>
                <a:cs typeface="Times New Roman"/>
              </a:rPr>
              <a:t>e</a:t>
            </a:r>
            <a:r>
              <a:rPr dirty="0" sz="2550" spc="5">
                <a:latin typeface="Times New Roman"/>
                <a:cs typeface="Times New Roman"/>
              </a:rPr>
              <a:t>e</a:t>
            </a:r>
            <a:r>
              <a:rPr dirty="0" sz="2550" spc="10">
                <a:latin typeface="Times New Roman"/>
                <a:cs typeface="Times New Roman"/>
              </a:rPr>
              <a:t>n</a:t>
            </a:r>
            <a:r>
              <a:rPr dirty="0" sz="2550" spc="5">
                <a:latin typeface="Times New Roman"/>
                <a:cs typeface="Times New Roman"/>
              </a:rPr>
              <a:t> </a:t>
            </a:r>
            <a:r>
              <a:rPr dirty="0" sz="2550" spc="5">
                <a:latin typeface="Times New Roman"/>
                <a:cs typeface="Times New Roman"/>
              </a:rPr>
              <a:t>f</a:t>
            </a:r>
            <a:r>
              <a:rPr dirty="0" sz="2550" spc="5">
                <a:latin typeface="Times New Roman"/>
                <a:cs typeface="Times New Roman"/>
              </a:rPr>
              <a:t>e</a:t>
            </a:r>
            <a:r>
              <a:rPr dirty="0" sz="2550" spc="10">
                <a:latin typeface="Times New Roman"/>
                <a:cs typeface="Times New Roman"/>
              </a:rPr>
              <a:t>w-10</a:t>
            </a:r>
            <a:r>
              <a:rPr dirty="0" sz="2550" spc="10">
                <a:latin typeface="Times New Roman"/>
                <a:cs typeface="Times New Roman"/>
              </a:rPr>
              <a:t> </a:t>
            </a:r>
            <a:r>
              <a:rPr dirty="0" sz="2550" spc="15">
                <a:latin typeface="Times New Roman"/>
                <a:cs typeface="Times New Roman"/>
              </a:rPr>
              <a:t>mK;</a:t>
            </a:r>
            <a:r>
              <a:rPr dirty="0" sz="2550" spc="5">
                <a:latin typeface="Times New Roman"/>
                <a:cs typeface="Times New Roman"/>
              </a:rPr>
              <a:t> </a:t>
            </a:r>
            <a:r>
              <a:rPr dirty="0" sz="2550" spc="10">
                <a:latin typeface="Times New Roman"/>
                <a:cs typeface="Times New Roman"/>
              </a:rPr>
              <a:t>th</a:t>
            </a:r>
            <a:r>
              <a:rPr dirty="0" sz="2550" spc="5">
                <a:latin typeface="Times New Roman"/>
                <a:cs typeface="Times New Roman"/>
              </a:rPr>
              <a:t>e</a:t>
            </a:r>
            <a:r>
              <a:rPr dirty="0" sz="2550" spc="10">
                <a:latin typeface="Times New Roman"/>
                <a:cs typeface="Times New Roman"/>
              </a:rPr>
              <a:t>rm</a:t>
            </a:r>
            <a:r>
              <a:rPr dirty="0" sz="2550" spc="5">
                <a:latin typeface="Times New Roman"/>
                <a:cs typeface="Times New Roman"/>
              </a:rPr>
              <a:t>a</a:t>
            </a:r>
            <a:r>
              <a:rPr dirty="0" sz="2550" spc="5">
                <a:latin typeface="Times New Roman"/>
                <a:cs typeface="Times New Roman"/>
              </a:rPr>
              <a:t>l</a:t>
            </a:r>
            <a:r>
              <a:rPr dirty="0" sz="2550" spc="5">
                <a:latin typeface="Times New Roman"/>
                <a:cs typeface="Times New Roman"/>
              </a:rPr>
              <a:t> </a:t>
            </a:r>
            <a:r>
              <a:rPr dirty="0" sz="2550" spc="10">
                <a:latin typeface="Times New Roman"/>
                <a:cs typeface="Times New Roman"/>
              </a:rPr>
              <a:t>noise</a:t>
            </a:r>
            <a:r>
              <a:rPr dirty="0" sz="2550" spc="5">
                <a:latin typeface="Times New Roman"/>
                <a:cs typeface="Times New Roman"/>
              </a:rPr>
              <a:t> </a:t>
            </a:r>
            <a:r>
              <a:rPr dirty="0" sz="2550" spc="10">
                <a:latin typeface="Times New Roman"/>
                <a:cs typeface="Times New Roman"/>
              </a:rPr>
              <a:t>PS</a:t>
            </a:r>
            <a:r>
              <a:rPr dirty="0" sz="2550" spc="5">
                <a:latin typeface="Times New Roman"/>
                <a:cs typeface="Times New Roman"/>
              </a:rPr>
              <a:t> </a:t>
            </a:r>
            <a:r>
              <a:rPr dirty="0" sz="2550" spc="5">
                <a:latin typeface="Times New Roman"/>
                <a:cs typeface="Times New Roman"/>
              </a:rPr>
              <a:t>is</a:t>
            </a:r>
            <a:r>
              <a:rPr dirty="0" sz="2550" spc="5">
                <a:latin typeface="Times New Roman"/>
                <a:cs typeface="Times New Roman"/>
              </a:rPr>
              <a:t> </a:t>
            </a:r>
            <a:r>
              <a:rPr dirty="0" sz="2550" spc="5">
                <a:latin typeface="Times New Roman"/>
                <a:cs typeface="Times New Roman"/>
              </a:rPr>
              <a:t>a</a:t>
            </a:r>
            <a:r>
              <a:rPr dirty="0" sz="2550" spc="5">
                <a:latin typeface="Times New Roman"/>
                <a:cs typeface="Times New Roman"/>
              </a:rPr>
              <a:t>lr</a:t>
            </a:r>
            <a:r>
              <a:rPr dirty="0" sz="2550" spc="5">
                <a:latin typeface="Times New Roman"/>
                <a:cs typeface="Times New Roman"/>
              </a:rPr>
              <a:t>e</a:t>
            </a:r>
            <a:r>
              <a:rPr dirty="0" sz="2550" spc="5">
                <a:latin typeface="Times New Roman"/>
                <a:cs typeface="Times New Roman"/>
              </a:rPr>
              <a:t>a</a:t>
            </a:r>
            <a:r>
              <a:rPr dirty="0" sz="2550" spc="10">
                <a:latin typeface="Times New Roman"/>
                <a:cs typeface="Times New Roman"/>
              </a:rPr>
              <a:t>dy</a:t>
            </a:r>
            <a:r>
              <a:rPr dirty="0" sz="2550" spc="5">
                <a:latin typeface="Times New Roman"/>
                <a:cs typeface="Times New Roman"/>
              </a:rPr>
              <a:t> </a:t>
            </a:r>
            <a:r>
              <a:rPr dirty="0" sz="2550" spc="5">
                <a:latin typeface="Times New Roman"/>
                <a:cs typeface="Times New Roman"/>
              </a:rPr>
              <a:t>a</a:t>
            </a:r>
            <a:r>
              <a:rPr dirty="0" sz="2550" spc="5">
                <a:latin typeface="Times New Roman"/>
                <a:cs typeface="Times New Roman"/>
              </a:rPr>
              <a:t>t/b</a:t>
            </a:r>
            <a:r>
              <a:rPr dirty="0" sz="2550" spc="5">
                <a:latin typeface="Times New Roman"/>
                <a:cs typeface="Times New Roman"/>
              </a:rPr>
              <a:t>e</a:t>
            </a:r>
            <a:r>
              <a:rPr dirty="0" sz="2550" spc="10">
                <a:latin typeface="Times New Roman"/>
                <a:cs typeface="Times New Roman"/>
              </a:rPr>
              <a:t>low</a:t>
            </a:r>
            <a:r>
              <a:rPr dirty="0" sz="2550" spc="5">
                <a:latin typeface="Times New Roman"/>
                <a:cs typeface="Times New Roman"/>
              </a:rPr>
              <a:t> </a:t>
            </a:r>
            <a:r>
              <a:rPr dirty="0" sz="2550" spc="10">
                <a:latin typeface="Times New Roman"/>
                <a:cs typeface="Times New Roman"/>
              </a:rPr>
              <a:t>the</a:t>
            </a:r>
            <a:r>
              <a:rPr dirty="0" sz="2550" spc="5">
                <a:latin typeface="Times New Roman"/>
                <a:cs typeface="Times New Roman"/>
              </a:rPr>
              <a:t> </a:t>
            </a:r>
            <a:r>
              <a:rPr dirty="0" sz="2550" spc="10">
                <a:latin typeface="Times New Roman"/>
                <a:cs typeface="Times New Roman"/>
              </a:rPr>
              <a:t>sign</a:t>
            </a:r>
            <a:r>
              <a:rPr dirty="0" sz="2550" spc="5">
                <a:latin typeface="Times New Roman"/>
                <a:cs typeface="Times New Roman"/>
              </a:rPr>
              <a:t>a</a:t>
            </a:r>
            <a:r>
              <a:rPr dirty="0" sz="2550" spc="5">
                <a:latin typeface="Times New Roman"/>
                <a:cs typeface="Times New Roman"/>
              </a:rPr>
              <a:t>l</a:t>
            </a:r>
            <a:r>
              <a:rPr dirty="0" sz="2550" spc="5">
                <a:latin typeface="Times New Roman"/>
                <a:cs typeface="Times New Roman"/>
              </a:rPr>
              <a:t> </a:t>
            </a:r>
            <a:r>
              <a:rPr dirty="0" sz="2550" spc="5">
                <a:latin typeface="Times New Roman"/>
                <a:cs typeface="Times New Roman"/>
              </a:rPr>
              <a:t>l</a:t>
            </a:r>
            <a:r>
              <a:rPr dirty="0" sz="2550" spc="5">
                <a:latin typeface="Times New Roman"/>
                <a:cs typeface="Times New Roman"/>
              </a:rPr>
              <a:t>e</a:t>
            </a:r>
            <a:r>
              <a:rPr dirty="0" sz="2550" spc="10">
                <a:latin typeface="Times New Roman"/>
                <a:cs typeface="Times New Roman"/>
              </a:rPr>
              <a:t>v</a:t>
            </a:r>
            <a:r>
              <a:rPr dirty="0" sz="2550" spc="5">
                <a:latin typeface="Times New Roman"/>
                <a:cs typeface="Times New Roman"/>
              </a:rPr>
              <a:t>e</a:t>
            </a:r>
            <a:r>
              <a:rPr dirty="0" sz="2550" spc="5">
                <a:latin typeface="Times New Roman"/>
                <a:cs typeface="Times New Roman"/>
              </a:rPr>
              <a:t>l</a:t>
            </a:r>
            <a:r>
              <a:rPr dirty="0" sz="2550" spc="5">
                <a:latin typeface="Times New Roman"/>
                <a:cs typeface="Times New Roman"/>
              </a:rPr>
              <a:t> </a:t>
            </a:r>
            <a:r>
              <a:rPr dirty="0" sz="2550" spc="5">
                <a:latin typeface="Times New Roman"/>
                <a:cs typeface="Times New Roman"/>
              </a:rPr>
              <a:t>!!</a:t>
            </a:r>
            <a:endParaRPr sz="2550">
              <a:latin typeface="Times New Roman"/>
              <a:cs typeface="Times New Roman"/>
            </a:endParaRPr>
          </a:p>
          <a:p>
            <a:pPr marL="367030" marR="887730" indent="-354330">
              <a:lnSpc>
                <a:spcPts val="2480"/>
              </a:lnSpc>
              <a:spcBef>
                <a:spcPts val="625"/>
              </a:spcBef>
              <a:buClr>
                <a:srgbClr val="A8210E"/>
              </a:buClr>
              <a:buFont typeface="Times New Roman"/>
              <a:buChar char="•"/>
              <a:tabLst>
                <a:tab pos="367665" algn="l"/>
              </a:tabLst>
            </a:pPr>
            <a:r>
              <a:rPr dirty="0" sz="2550" spc="10">
                <a:latin typeface="Times New Roman"/>
                <a:cs typeface="Times New Roman"/>
              </a:rPr>
              <a:t>Aft</a:t>
            </a:r>
            <a:r>
              <a:rPr dirty="0" sz="2550" spc="5">
                <a:latin typeface="Times New Roman"/>
                <a:cs typeface="Times New Roman"/>
              </a:rPr>
              <a:t>e</a:t>
            </a:r>
            <a:r>
              <a:rPr dirty="0" sz="2550" spc="5">
                <a:latin typeface="Times New Roman"/>
                <a:cs typeface="Times New Roman"/>
              </a:rPr>
              <a:t>r</a:t>
            </a:r>
            <a:r>
              <a:rPr dirty="0" sz="2550" spc="5">
                <a:latin typeface="Times New Roman"/>
                <a:cs typeface="Times New Roman"/>
              </a:rPr>
              <a:t> </a:t>
            </a:r>
            <a:r>
              <a:rPr dirty="0" sz="2550" spc="10">
                <a:latin typeface="Times New Roman"/>
                <a:cs typeface="Times New Roman"/>
              </a:rPr>
              <a:t>Cy</a:t>
            </a:r>
            <a:r>
              <a:rPr dirty="0" sz="2550" spc="5">
                <a:latin typeface="Times New Roman"/>
                <a:cs typeface="Times New Roman"/>
              </a:rPr>
              <a:t>c</a:t>
            </a:r>
            <a:r>
              <a:rPr dirty="0" sz="2550" spc="5">
                <a:latin typeface="Times New Roman"/>
                <a:cs typeface="Times New Roman"/>
              </a:rPr>
              <a:t>le</a:t>
            </a:r>
            <a:r>
              <a:rPr dirty="0" sz="2550" spc="5">
                <a:latin typeface="Times New Roman"/>
                <a:cs typeface="Times New Roman"/>
              </a:rPr>
              <a:t> </a:t>
            </a:r>
            <a:r>
              <a:rPr dirty="0" sz="2550" spc="10">
                <a:latin typeface="Times New Roman"/>
                <a:cs typeface="Times New Roman"/>
              </a:rPr>
              <a:t>5:</a:t>
            </a:r>
            <a:r>
              <a:rPr dirty="0" sz="2550" spc="5">
                <a:latin typeface="Times New Roman"/>
                <a:cs typeface="Times New Roman"/>
              </a:rPr>
              <a:t> </a:t>
            </a:r>
            <a:r>
              <a:rPr dirty="0" sz="2550" spc="10">
                <a:latin typeface="Times New Roman"/>
                <a:cs typeface="Times New Roman"/>
              </a:rPr>
              <a:t>2000</a:t>
            </a:r>
            <a:r>
              <a:rPr dirty="0" sz="2550" spc="5">
                <a:latin typeface="Times New Roman"/>
                <a:cs typeface="Times New Roman"/>
              </a:rPr>
              <a:t> </a:t>
            </a:r>
            <a:r>
              <a:rPr dirty="0" sz="2550" spc="10">
                <a:latin typeface="Times New Roman"/>
                <a:cs typeface="Times New Roman"/>
              </a:rPr>
              <a:t>hours</a:t>
            </a:r>
            <a:r>
              <a:rPr dirty="0" sz="2550" spc="5">
                <a:latin typeface="Times New Roman"/>
                <a:cs typeface="Times New Roman"/>
              </a:rPr>
              <a:t> </a:t>
            </a:r>
            <a:r>
              <a:rPr dirty="0" sz="2550" spc="10">
                <a:latin typeface="Times New Roman"/>
                <a:cs typeface="Times New Roman"/>
              </a:rPr>
              <a:t>of</a:t>
            </a:r>
            <a:r>
              <a:rPr dirty="0" sz="2550" spc="5">
                <a:latin typeface="Times New Roman"/>
                <a:cs typeface="Times New Roman"/>
              </a:rPr>
              <a:t> </a:t>
            </a:r>
            <a:r>
              <a:rPr dirty="0" sz="2550" spc="10">
                <a:latin typeface="Times New Roman"/>
                <a:cs typeface="Times New Roman"/>
              </a:rPr>
              <a:t>d</a:t>
            </a:r>
            <a:r>
              <a:rPr dirty="0" sz="2550" spc="5">
                <a:latin typeface="Times New Roman"/>
                <a:cs typeface="Times New Roman"/>
              </a:rPr>
              <a:t>a</a:t>
            </a:r>
            <a:r>
              <a:rPr dirty="0" sz="2550" spc="5">
                <a:latin typeface="Times New Roman"/>
                <a:cs typeface="Times New Roman"/>
              </a:rPr>
              <a:t>ta</a:t>
            </a:r>
            <a:r>
              <a:rPr dirty="0" sz="2550" spc="5">
                <a:latin typeface="Times New Roman"/>
                <a:cs typeface="Times New Roman"/>
              </a:rPr>
              <a:t> </a:t>
            </a:r>
            <a:r>
              <a:rPr dirty="0" sz="2550" spc="10">
                <a:latin typeface="Times New Roman"/>
                <a:cs typeface="Times New Roman"/>
              </a:rPr>
              <a:t>(NCP,</a:t>
            </a:r>
            <a:r>
              <a:rPr dirty="0" sz="2550" spc="5">
                <a:latin typeface="Times New Roman"/>
                <a:cs typeface="Times New Roman"/>
              </a:rPr>
              <a:t> </a:t>
            </a:r>
            <a:r>
              <a:rPr dirty="0" sz="2550" spc="10">
                <a:latin typeface="Times New Roman"/>
                <a:cs typeface="Times New Roman"/>
              </a:rPr>
              <a:t>3C196)</a:t>
            </a:r>
            <a:r>
              <a:rPr dirty="0" sz="2550" spc="5">
                <a:latin typeface="Times New Roman"/>
                <a:cs typeface="Times New Roman"/>
              </a:rPr>
              <a:t> </a:t>
            </a:r>
            <a:r>
              <a:rPr dirty="0" sz="2550" spc="10">
                <a:latin typeface="Times New Roman"/>
                <a:cs typeface="Times New Roman"/>
              </a:rPr>
              <a:t>of</a:t>
            </a:r>
            <a:r>
              <a:rPr dirty="0" sz="2550" spc="5">
                <a:latin typeface="Times New Roman"/>
                <a:cs typeface="Times New Roman"/>
              </a:rPr>
              <a:t> </a:t>
            </a:r>
            <a:r>
              <a:rPr dirty="0" sz="2550" spc="10">
                <a:latin typeface="Times New Roman"/>
                <a:cs typeface="Times New Roman"/>
              </a:rPr>
              <a:t>whi</a:t>
            </a:r>
            <a:r>
              <a:rPr dirty="0" sz="2550" spc="5">
                <a:latin typeface="Times New Roman"/>
                <a:cs typeface="Times New Roman"/>
              </a:rPr>
              <a:t>c</a:t>
            </a:r>
            <a:r>
              <a:rPr dirty="0" sz="2550" spc="10">
                <a:latin typeface="Times New Roman"/>
                <a:cs typeface="Times New Roman"/>
              </a:rPr>
              <a:t>h</a:t>
            </a:r>
            <a:r>
              <a:rPr dirty="0" sz="2550" spc="10">
                <a:latin typeface="Times New Roman"/>
                <a:cs typeface="Times New Roman"/>
              </a:rPr>
              <a:t> 900+700</a:t>
            </a:r>
            <a:r>
              <a:rPr dirty="0" sz="2550" spc="5">
                <a:latin typeface="Times New Roman"/>
                <a:cs typeface="Times New Roman"/>
              </a:rPr>
              <a:t> </a:t>
            </a:r>
            <a:r>
              <a:rPr dirty="0" sz="2550" spc="10">
                <a:latin typeface="Times New Roman"/>
                <a:cs typeface="Times New Roman"/>
              </a:rPr>
              <a:t>=</a:t>
            </a:r>
            <a:r>
              <a:rPr dirty="0" sz="2550" spc="5">
                <a:latin typeface="Times New Roman"/>
                <a:cs typeface="Times New Roman"/>
              </a:rPr>
              <a:t> </a:t>
            </a:r>
            <a:r>
              <a:rPr dirty="0" sz="2550" spc="10">
                <a:latin typeface="Times New Roman"/>
                <a:cs typeface="Times New Roman"/>
              </a:rPr>
              <a:t>1600</a:t>
            </a:r>
            <a:r>
              <a:rPr dirty="0" sz="2550" spc="5">
                <a:latin typeface="Times New Roman"/>
                <a:cs typeface="Times New Roman"/>
              </a:rPr>
              <a:t> </a:t>
            </a:r>
            <a:r>
              <a:rPr dirty="0" sz="2550" spc="10">
                <a:latin typeface="Times New Roman"/>
                <a:cs typeface="Times New Roman"/>
              </a:rPr>
              <a:t>h</a:t>
            </a:r>
            <a:r>
              <a:rPr dirty="0" sz="2550" spc="5">
                <a:latin typeface="Times New Roman"/>
                <a:cs typeface="Times New Roman"/>
              </a:rPr>
              <a:t> </a:t>
            </a:r>
            <a:r>
              <a:rPr dirty="0" sz="2550" spc="10">
                <a:latin typeface="Times New Roman"/>
                <a:cs typeface="Times New Roman"/>
              </a:rPr>
              <a:t>of</a:t>
            </a:r>
            <a:r>
              <a:rPr dirty="0" sz="2550" spc="5">
                <a:latin typeface="Times New Roman"/>
                <a:cs typeface="Times New Roman"/>
              </a:rPr>
              <a:t> </a:t>
            </a:r>
            <a:r>
              <a:rPr dirty="0" sz="2550" spc="10">
                <a:latin typeface="Times New Roman"/>
                <a:cs typeface="Times New Roman"/>
              </a:rPr>
              <a:t>good</a:t>
            </a:r>
            <a:r>
              <a:rPr dirty="0" sz="2550" spc="5">
                <a:latin typeface="Times New Roman"/>
                <a:cs typeface="Times New Roman"/>
              </a:rPr>
              <a:t> </a:t>
            </a:r>
            <a:r>
              <a:rPr dirty="0" sz="2550" spc="10">
                <a:latin typeface="Times New Roman"/>
                <a:cs typeface="Times New Roman"/>
              </a:rPr>
              <a:t>qu</a:t>
            </a:r>
            <a:r>
              <a:rPr dirty="0" sz="2550" spc="5">
                <a:latin typeface="Times New Roman"/>
                <a:cs typeface="Times New Roman"/>
              </a:rPr>
              <a:t>a</a:t>
            </a:r>
            <a:r>
              <a:rPr dirty="0" sz="2550" spc="5">
                <a:latin typeface="Times New Roman"/>
                <a:cs typeface="Times New Roman"/>
              </a:rPr>
              <a:t>lity</a:t>
            </a:r>
            <a:endParaRPr sz="2550">
              <a:latin typeface="Times New Roman"/>
              <a:cs typeface="Times New Roman"/>
            </a:endParaRPr>
          </a:p>
          <a:p>
            <a:pPr marL="367030" marR="111125" indent="-354330">
              <a:lnSpc>
                <a:spcPts val="2480"/>
              </a:lnSpc>
              <a:spcBef>
                <a:spcPts val="625"/>
              </a:spcBef>
              <a:buClr>
                <a:srgbClr val="A8210E"/>
              </a:buClr>
              <a:buFont typeface="Times New Roman"/>
              <a:buChar char="•"/>
              <a:tabLst>
                <a:tab pos="367665" algn="l"/>
              </a:tabLst>
            </a:pPr>
            <a:r>
              <a:rPr dirty="0" sz="2550" spc="15">
                <a:latin typeface="Times New Roman"/>
                <a:cs typeface="Times New Roman"/>
              </a:rPr>
              <a:t>Now</a:t>
            </a:r>
            <a:r>
              <a:rPr dirty="0" sz="2550" spc="5">
                <a:latin typeface="Times New Roman"/>
                <a:cs typeface="Times New Roman"/>
              </a:rPr>
              <a:t> </a:t>
            </a:r>
            <a:r>
              <a:rPr dirty="0" sz="2550" spc="10">
                <a:latin typeface="Times New Roman"/>
                <a:cs typeface="Times New Roman"/>
              </a:rPr>
              <a:t>pro</a:t>
            </a:r>
            <a:r>
              <a:rPr dirty="0" sz="2550" spc="5">
                <a:latin typeface="Times New Roman"/>
                <a:cs typeface="Times New Roman"/>
              </a:rPr>
              <a:t>c</a:t>
            </a:r>
            <a:r>
              <a:rPr dirty="0" sz="2550" spc="5">
                <a:latin typeface="Times New Roman"/>
                <a:cs typeface="Times New Roman"/>
              </a:rPr>
              <a:t>e</a:t>
            </a:r>
            <a:r>
              <a:rPr dirty="0" sz="2550" spc="10">
                <a:latin typeface="Times New Roman"/>
                <a:cs typeface="Times New Roman"/>
              </a:rPr>
              <a:t>ssing</a:t>
            </a:r>
            <a:r>
              <a:rPr dirty="0" sz="2550" spc="5">
                <a:latin typeface="Times New Roman"/>
                <a:cs typeface="Times New Roman"/>
              </a:rPr>
              <a:t> </a:t>
            </a:r>
            <a:r>
              <a:rPr dirty="0" sz="2550" spc="5">
                <a:latin typeface="Times New Roman"/>
                <a:cs typeface="Times New Roman"/>
              </a:rPr>
              <a:t>a</a:t>
            </a:r>
            <a:r>
              <a:rPr dirty="0" sz="2550" spc="10">
                <a:latin typeface="Times New Roman"/>
                <a:cs typeface="Times New Roman"/>
              </a:rPr>
              <a:t>bout</a:t>
            </a:r>
            <a:r>
              <a:rPr dirty="0" sz="2550" spc="5">
                <a:latin typeface="Times New Roman"/>
                <a:cs typeface="Times New Roman"/>
              </a:rPr>
              <a:t> </a:t>
            </a:r>
            <a:r>
              <a:rPr dirty="0" sz="2550" spc="10">
                <a:latin typeface="Times New Roman"/>
                <a:cs typeface="Times New Roman"/>
              </a:rPr>
              <a:t>one</a:t>
            </a:r>
            <a:r>
              <a:rPr dirty="0" sz="2550" spc="5">
                <a:latin typeface="Times New Roman"/>
                <a:cs typeface="Times New Roman"/>
              </a:rPr>
              <a:t> </a:t>
            </a:r>
            <a:r>
              <a:rPr dirty="0" sz="2550" spc="10">
                <a:latin typeface="Times New Roman"/>
                <a:cs typeface="Times New Roman"/>
              </a:rPr>
              <a:t>NCP-night/w</a:t>
            </a:r>
            <a:r>
              <a:rPr dirty="0" sz="2550" spc="5">
                <a:latin typeface="Times New Roman"/>
                <a:cs typeface="Times New Roman"/>
              </a:rPr>
              <a:t>e</a:t>
            </a:r>
            <a:r>
              <a:rPr dirty="0" sz="2550" spc="5">
                <a:latin typeface="Times New Roman"/>
                <a:cs typeface="Times New Roman"/>
              </a:rPr>
              <a:t>e</a:t>
            </a:r>
            <a:r>
              <a:rPr dirty="0" sz="2550" spc="10">
                <a:latin typeface="Times New Roman"/>
                <a:cs typeface="Times New Roman"/>
              </a:rPr>
              <a:t>k;</a:t>
            </a:r>
            <a:r>
              <a:rPr dirty="0" sz="2550" spc="5">
                <a:latin typeface="Times New Roman"/>
                <a:cs typeface="Times New Roman"/>
              </a:rPr>
              <a:t> </a:t>
            </a:r>
            <a:r>
              <a:rPr dirty="0" sz="2550" spc="5">
                <a:latin typeface="Times New Roman"/>
                <a:cs typeface="Times New Roman"/>
              </a:rPr>
              <a:t>a</a:t>
            </a:r>
            <a:r>
              <a:rPr dirty="0" sz="2550" spc="10">
                <a:latin typeface="Times New Roman"/>
                <a:cs typeface="Times New Roman"/>
              </a:rPr>
              <a:t>s</a:t>
            </a:r>
            <a:r>
              <a:rPr dirty="0" sz="2550" spc="5">
                <a:latin typeface="Times New Roman"/>
                <a:cs typeface="Times New Roman"/>
              </a:rPr>
              <a:t> </a:t>
            </a:r>
            <a:r>
              <a:rPr dirty="0" sz="2550" spc="10">
                <a:latin typeface="Times New Roman"/>
                <a:cs typeface="Times New Roman"/>
              </a:rPr>
              <a:t>of</a:t>
            </a:r>
            <a:r>
              <a:rPr dirty="0" sz="2550" spc="5">
                <a:latin typeface="Times New Roman"/>
                <a:cs typeface="Times New Roman"/>
              </a:rPr>
              <a:t> </a:t>
            </a:r>
            <a:r>
              <a:rPr dirty="0" sz="2550" spc="10">
                <a:latin typeface="Times New Roman"/>
                <a:cs typeface="Times New Roman"/>
              </a:rPr>
              <a:t>1</a:t>
            </a:r>
            <a:r>
              <a:rPr dirty="0" sz="2550" spc="5">
                <a:latin typeface="Times New Roman"/>
                <a:cs typeface="Times New Roman"/>
              </a:rPr>
              <a:t> </a:t>
            </a:r>
            <a:r>
              <a:rPr dirty="0" sz="2550" spc="15">
                <a:latin typeface="Times New Roman"/>
                <a:cs typeface="Times New Roman"/>
              </a:rPr>
              <a:t>D</a:t>
            </a:r>
            <a:r>
              <a:rPr dirty="0" sz="2550" spc="5">
                <a:latin typeface="Times New Roman"/>
                <a:cs typeface="Times New Roman"/>
              </a:rPr>
              <a:t>e</a:t>
            </a:r>
            <a:r>
              <a:rPr dirty="0" sz="2550" spc="10">
                <a:latin typeface="Times New Roman"/>
                <a:cs typeface="Times New Roman"/>
              </a:rPr>
              <a:t>c</a:t>
            </a:r>
            <a:r>
              <a:rPr dirty="0" sz="2550" spc="5">
                <a:latin typeface="Times New Roman"/>
                <a:cs typeface="Times New Roman"/>
              </a:rPr>
              <a:t> </a:t>
            </a:r>
            <a:r>
              <a:rPr dirty="0" sz="2550" spc="10">
                <a:latin typeface="Times New Roman"/>
                <a:cs typeface="Times New Roman"/>
              </a:rPr>
              <a:t>2015</a:t>
            </a:r>
            <a:r>
              <a:rPr dirty="0" sz="2550" spc="5">
                <a:latin typeface="Times New Roman"/>
                <a:cs typeface="Times New Roman"/>
              </a:rPr>
              <a:t> </a:t>
            </a:r>
            <a:r>
              <a:rPr dirty="0" sz="2550" spc="10">
                <a:latin typeface="Times New Roman"/>
                <a:cs typeface="Times New Roman"/>
              </a:rPr>
              <a:t>a</a:t>
            </a:r>
            <a:r>
              <a:rPr dirty="0" sz="2550" spc="5">
                <a:latin typeface="Times New Roman"/>
                <a:cs typeface="Times New Roman"/>
              </a:rPr>
              <a:t> n</a:t>
            </a:r>
            <a:r>
              <a:rPr dirty="0" sz="2550" spc="5">
                <a:latin typeface="Times New Roman"/>
                <a:cs typeface="Times New Roman"/>
              </a:rPr>
              <a:t>e</a:t>
            </a:r>
            <a:r>
              <a:rPr dirty="0" sz="2550" spc="15">
                <a:latin typeface="Times New Roman"/>
                <a:cs typeface="Times New Roman"/>
              </a:rPr>
              <a:t>w</a:t>
            </a:r>
            <a:r>
              <a:rPr dirty="0" sz="2550" spc="5">
                <a:latin typeface="Times New Roman"/>
                <a:cs typeface="Times New Roman"/>
              </a:rPr>
              <a:t> </a:t>
            </a:r>
            <a:r>
              <a:rPr dirty="0" sz="2550" spc="10">
                <a:latin typeface="Times New Roman"/>
                <a:cs typeface="Times New Roman"/>
              </a:rPr>
              <a:t>E</a:t>
            </a:r>
            <a:r>
              <a:rPr dirty="0" sz="2550" spc="10">
                <a:latin typeface="Times New Roman"/>
                <a:cs typeface="Times New Roman"/>
              </a:rPr>
              <a:t>RC-fund</a:t>
            </a:r>
            <a:r>
              <a:rPr dirty="0" sz="2550" spc="5">
                <a:latin typeface="Times New Roman"/>
                <a:cs typeface="Times New Roman"/>
              </a:rPr>
              <a:t>e</a:t>
            </a:r>
            <a:r>
              <a:rPr dirty="0" sz="2550" spc="10">
                <a:latin typeface="Times New Roman"/>
                <a:cs typeface="Times New Roman"/>
              </a:rPr>
              <a:t>d</a:t>
            </a:r>
            <a:r>
              <a:rPr dirty="0" sz="2550" spc="5">
                <a:latin typeface="Times New Roman"/>
                <a:cs typeface="Times New Roman"/>
              </a:rPr>
              <a:t> </a:t>
            </a:r>
            <a:r>
              <a:rPr dirty="0" sz="2550" spc="5">
                <a:latin typeface="Times New Roman"/>
                <a:cs typeface="Times New Roman"/>
              </a:rPr>
              <a:t>c</a:t>
            </a:r>
            <a:r>
              <a:rPr dirty="0" sz="2550" spc="5">
                <a:latin typeface="Times New Roman"/>
                <a:cs typeface="Times New Roman"/>
              </a:rPr>
              <a:t>lust</a:t>
            </a:r>
            <a:r>
              <a:rPr dirty="0" sz="2550" spc="5">
                <a:latin typeface="Times New Roman"/>
                <a:cs typeface="Times New Roman"/>
              </a:rPr>
              <a:t>e</a:t>
            </a:r>
            <a:r>
              <a:rPr dirty="0" sz="2550" spc="5">
                <a:latin typeface="Times New Roman"/>
                <a:cs typeface="Times New Roman"/>
              </a:rPr>
              <a:t>r</a:t>
            </a:r>
            <a:r>
              <a:rPr dirty="0" sz="2550" spc="5">
                <a:latin typeface="Times New Roman"/>
                <a:cs typeface="Times New Roman"/>
              </a:rPr>
              <a:t> </a:t>
            </a:r>
            <a:r>
              <a:rPr dirty="0" sz="2550" spc="10">
                <a:latin typeface="Times New Roman"/>
                <a:cs typeface="Times New Roman"/>
              </a:rPr>
              <a:t>(Koopm</a:t>
            </a:r>
            <a:r>
              <a:rPr dirty="0" sz="2550" spc="5">
                <a:latin typeface="Times New Roman"/>
                <a:cs typeface="Times New Roman"/>
              </a:rPr>
              <a:t>a</a:t>
            </a:r>
            <a:r>
              <a:rPr dirty="0" sz="2550" spc="10">
                <a:latin typeface="Times New Roman"/>
                <a:cs typeface="Times New Roman"/>
              </a:rPr>
              <a:t>ns)</a:t>
            </a:r>
            <a:r>
              <a:rPr dirty="0" sz="2550" spc="5">
                <a:latin typeface="Times New Roman"/>
                <a:cs typeface="Times New Roman"/>
              </a:rPr>
              <a:t> </a:t>
            </a:r>
            <a:r>
              <a:rPr dirty="0" sz="2550" spc="5">
                <a:latin typeface="Times New Roman"/>
                <a:cs typeface="Times New Roman"/>
              </a:rPr>
              <a:t>is</a:t>
            </a:r>
            <a:r>
              <a:rPr dirty="0" sz="2550" spc="5">
                <a:latin typeface="Times New Roman"/>
                <a:cs typeface="Times New Roman"/>
              </a:rPr>
              <a:t> </a:t>
            </a:r>
            <a:r>
              <a:rPr dirty="0" sz="2550" spc="10">
                <a:latin typeface="Times New Roman"/>
                <a:cs typeface="Times New Roman"/>
              </a:rPr>
              <a:t>op</a:t>
            </a:r>
            <a:r>
              <a:rPr dirty="0" sz="2550" spc="5">
                <a:latin typeface="Times New Roman"/>
                <a:cs typeface="Times New Roman"/>
              </a:rPr>
              <a:t>e</a:t>
            </a:r>
            <a:r>
              <a:rPr dirty="0" sz="2550" spc="5">
                <a:latin typeface="Times New Roman"/>
                <a:cs typeface="Times New Roman"/>
              </a:rPr>
              <a:t>r</a:t>
            </a:r>
            <a:r>
              <a:rPr dirty="0" sz="2550" spc="5">
                <a:latin typeface="Times New Roman"/>
                <a:cs typeface="Times New Roman"/>
              </a:rPr>
              <a:t>a</a:t>
            </a:r>
            <a:r>
              <a:rPr dirty="0" sz="2550" spc="10">
                <a:latin typeface="Times New Roman"/>
                <a:cs typeface="Times New Roman"/>
              </a:rPr>
              <a:t>tion</a:t>
            </a:r>
            <a:r>
              <a:rPr dirty="0" sz="2550" spc="5">
                <a:latin typeface="Times New Roman"/>
                <a:cs typeface="Times New Roman"/>
              </a:rPr>
              <a:t>a</a:t>
            </a:r>
            <a:r>
              <a:rPr dirty="0" sz="2550" spc="5">
                <a:latin typeface="Times New Roman"/>
                <a:cs typeface="Times New Roman"/>
              </a:rPr>
              <a:t>l,</a:t>
            </a:r>
            <a:r>
              <a:rPr dirty="0" sz="2550" spc="5">
                <a:latin typeface="Times New Roman"/>
                <a:cs typeface="Times New Roman"/>
              </a:rPr>
              <a:t> </a:t>
            </a:r>
            <a:r>
              <a:rPr dirty="0" sz="2550" spc="10">
                <a:latin typeface="Times New Roman"/>
                <a:cs typeface="Times New Roman"/>
              </a:rPr>
              <a:t>5-10</a:t>
            </a:r>
            <a:r>
              <a:rPr dirty="0" sz="2550" spc="5">
                <a:latin typeface="Times New Roman"/>
                <a:cs typeface="Times New Roman"/>
              </a:rPr>
              <a:t> </a:t>
            </a:r>
            <a:r>
              <a:rPr dirty="0" sz="2550" spc="10">
                <a:latin typeface="Times New Roman"/>
                <a:cs typeface="Times New Roman"/>
              </a:rPr>
              <a:t>x</a:t>
            </a:r>
            <a:r>
              <a:rPr dirty="0" sz="2550" spc="5">
                <a:latin typeface="Times New Roman"/>
                <a:cs typeface="Times New Roman"/>
              </a:rPr>
              <a:t> f</a:t>
            </a:r>
            <a:r>
              <a:rPr dirty="0" sz="2550" spc="5">
                <a:latin typeface="Times New Roman"/>
                <a:cs typeface="Times New Roman"/>
              </a:rPr>
              <a:t>a</a:t>
            </a:r>
            <a:r>
              <a:rPr dirty="0" sz="2550" spc="5">
                <a:latin typeface="Times New Roman"/>
                <a:cs typeface="Times New Roman"/>
              </a:rPr>
              <a:t>st</a:t>
            </a:r>
            <a:r>
              <a:rPr dirty="0" sz="2550" spc="5">
                <a:latin typeface="Times New Roman"/>
                <a:cs typeface="Times New Roman"/>
              </a:rPr>
              <a:t>e</a:t>
            </a:r>
            <a:r>
              <a:rPr dirty="0" sz="2550" spc="5">
                <a:latin typeface="Times New Roman"/>
                <a:cs typeface="Times New Roman"/>
              </a:rPr>
              <a:t>r</a:t>
            </a:r>
            <a:endParaRPr sz="2550">
              <a:latin typeface="Times New Roman"/>
              <a:cs typeface="Times New Roman"/>
            </a:endParaRPr>
          </a:p>
          <a:p>
            <a:pPr marL="367030" marR="485775" indent="-354330">
              <a:lnSpc>
                <a:spcPts val="2480"/>
              </a:lnSpc>
              <a:spcBef>
                <a:spcPts val="625"/>
              </a:spcBef>
              <a:buClr>
                <a:srgbClr val="A8210E"/>
              </a:buClr>
              <a:buFont typeface="Times New Roman"/>
              <a:buChar char="•"/>
              <a:tabLst>
                <a:tab pos="367665" algn="l"/>
              </a:tabLst>
            </a:pPr>
            <a:r>
              <a:rPr dirty="0" sz="2550" spc="10">
                <a:latin typeface="Times New Roman"/>
                <a:cs typeface="Times New Roman"/>
              </a:rPr>
              <a:t>2014/15,</a:t>
            </a:r>
            <a:r>
              <a:rPr dirty="0" sz="2550" spc="5">
                <a:latin typeface="Times New Roman"/>
                <a:cs typeface="Times New Roman"/>
              </a:rPr>
              <a:t> </a:t>
            </a:r>
            <a:r>
              <a:rPr dirty="0" sz="2550" spc="5">
                <a:latin typeface="Times New Roman"/>
                <a:cs typeface="Times New Roman"/>
              </a:rPr>
              <a:t>l</a:t>
            </a:r>
            <a:r>
              <a:rPr dirty="0" sz="2550" spc="5">
                <a:latin typeface="Times New Roman"/>
                <a:cs typeface="Times New Roman"/>
              </a:rPr>
              <a:t>e</a:t>
            </a:r>
            <a:r>
              <a:rPr dirty="0" sz="2550" spc="5">
                <a:latin typeface="Times New Roman"/>
                <a:cs typeface="Times New Roman"/>
              </a:rPr>
              <a:t>a</a:t>
            </a:r>
            <a:r>
              <a:rPr dirty="0" sz="2550" spc="10">
                <a:latin typeface="Times New Roman"/>
                <a:cs typeface="Times New Roman"/>
              </a:rPr>
              <a:t>rning</a:t>
            </a:r>
            <a:r>
              <a:rPr dirty="0" sz="2550" spc="5">
                <a:latin typeface="Times New Roman"/>
                <a:cs typeface="Times New Roman"/>
              </a:rPr>
              <a:t> </a:t>
            </a:r>
            <a:r>
              <a:rPr dirty="0" sz="2550" spc="10">
                <a:latin typeface="Times New Roman"/>
                <a:cs typeface="Times New Roman"/>
              </a:rPr>
              <a:t>y</a:t>
            </a:r>
            <a:r>
              <a:rPr dirty="0" sz="2550" spc="5">
                <a:latin typeface="Times New Roman"/>
                <a:cs typeface="Times New Roman"/>
              </a:rPr>
              <a:t>e</a:t>
            </a:r>
            <a:r>
              <a:rPr dirty="0" sz="2550" spc="5">
                <a:latin typeface="Times New Roman"/>
                <a:cs typeface="Times New Roman"/>
              </a:rPr>
              <a:t>a</a:t>
            </a:r>
            <a:r>
              <a:rPr dirty="0" sz="2550" spc="5">
                <a:latin typeface="Times New Roman"/>
                <a:cs typeface="Times New Roman"/>
              </a:rPr>
              <a:t>rs:</a:t>
            </a:r>
            <a:r>
              <a:rPr dirty="0" sz="2550" spc="5">
                <a:latin typeface="Times New Roman"/>
                <a:cs typeface="Times New Roman"/>
              </a:rPr>
              <a:t> </a:t>
            </a:r>
            <a:r>
              <a:rPr dirty="0" sz="2550" spc="10">
                <a:latin typeface="Times New Roman"/>
                <a:cs typeface="Times New Roman"/>
              </a:rPr>
              <a:t>dis</a:t>
            </a:r>
            <a:r>
              <a:rPr dirty="0" sz="2550" spc="5">
                <a:latin typeface="Times New Roman"/>
                <a:cs typeface="Times New Roman"/>
              </a:rPr>
              <a:t>c</a:t>
            </a:r>
            <a:r>
              <a:rPr dirty="0" sz="2550" spc="10">
                <a:latin typeface="Times New Roman"/>
                <a:cs typeface="Times New Roman"/>
              </a:rPr>
              <a:t>ov</a:t>
            </a:r>
            <a:r>
              <a:rPr dirty="0" sz="2550" spc="5">
                <a:latin typeface="Times New Roman"/>
                <a:cs typeface="Times New Roman"/>
              </a:rPr>
              <a:t>e</a:t>
            </a:r>
            <a:r>
              <a:rPr dirty="0" sz="2550" spc="10">
                <a:latin typeface="Times New Roman"/>
                <a:cs typeface="Times New Roman"/>
              </a:rPr>
              <a:t>ring</a:t>
            </a:r>
            <a:r>
              <a:rPr dirty="0" sz="2550" spc="5">
                <a:latin typeface="Times New Roman"/>
                <a:cs typeface="Times New Roman"/>
              </a:rPr>
              <a:t> </a:t>
            </a:r>
            <a:r>
              <a:rPr dirty="0" sz="2550" spc="5">
                <a:latin typeface="Times New Roman"/>
                <a:cs typeface="Times New Roman"/>
              </a:rPr>
              <a:t>‘syst</a:t>
            </a:r>
            <a:r>
              <a:rPr dirty="0" sz="2550" spc="5">
                <a:latin typeface="Times New Roman"/>
                <a:cs typeface="Times New Roman"/>
              </a:rPr>
              <a:t>e</a:t>
            </a:r>
            <a:r>
              <a:rPr dirty="0" sz="2550" spc="15">
                <a:latin typeface="Times New Roman"/>
                <a:cs typeface="Times New Roman"/>
              </a:rPr>
              <a:t>m</a:t>
            </a:r>
            <a:r>
              <a:rPr dirty="0" sz="2550" spc="5">
                <a:latin typeface="Times New Roman"/>
                <a:cs typeface="Times New Roman"/>
              </a:rPr>
              <a:t>a</a:t>
            </a:r>
            <a:r>
              <a:rPr dirty="0" sz="2550" spc="5">
                <a:latin typeface="Times New Roman"/>
                <a:cs typeface="Times New Roman"/>
              </a:rPr>
              <a:t>ti</a:t>
            </a:r>
            <a:r>
              <a:rPr dirty="0" sz="2550" spc="5">
                <a:latin typeface="Times New Roman"/>
                <a:cs typeface="Times New Roman"/>
              </a:rPr>
              <a:t>c</a:t>
            </a:r>
            <a:r>
              <a:rPr dirty="0" sz="2550" spc="5">
                <a:latin typeface="Times New Roman"/>
                <a:cs typeface="Times New Roman"/>
              </a:rPr>
              <a:t>s’,</a:t>
            </a:r>
            <a:r>
              <a:rPr dirty="0" sz="2550" spc="5">
                <a:latin typeface="Times New Roman"/>
                <a:cs typeface="Times New Roman"/>
              </a:rPr>
              <a:t> </a:t>
            </a:r>
            <a:r>
              <a:rPr dirty="0" sz="2550" spc="10">
                <a:latin typeface="Times New Roman"/>
                <a:cs typeface="Times New Roman"/>
              </a:rPr>
              <a:t>improv</a:t>
            </a:r>
            <a:r>
              <a:rPr dirty="0" sz="2550" spc="5">
                <a:latin typeface="Times New Roman"/>
                <a:cs typeface="Times New Roman"/>
              </a:rPr>
              <a:t>e</a:t>
            </a:r>
            <a:r>
              <a:rPr dirty="0" sz="2550" spc="10">
                <a:latin typeface="Times New Roman"/>
                <a:cs typeface="Times New Roman"/>
              </a:rPr>
              <a:t>d</a:t>
            </a:r>
            <a:r>
              <a:rPr dirty="0" sz="2550" spc="10">
                <a:latin typeface="Times New Roman"/>
                <a:cs typeface="Times New Roman"/>
              </a:rPr>
              <a:t> wid</a:t>
            </a:r>
            <a:r>
              <a:rPr dirty="0" sz="2550" spc="5">
                <a:latin typeface="Times New Roman"/>
                <a:cs typeface="Times New Roman"/>
              </a:rPr>
              <a:t>e</a:t>
            </a:r>
            <a:r>
              <a:rPr dirty="0" sz="2550" spc="5">
                <a:latin typeface="Times New Roman"/>
                <a:cs typeface="Times New Roman"/>
              </a:rPr>
              <a:t>-fi</a:t>
            </a:r>
            <a:r>
              <a:rPr dirty="0" sz="2550" spc="5">
                <a:latin typeface="Times New Roman"/>
                <a:cs typeface="Times New Roman"/>
              </a:rPr>
              <a:t>e</a:t>
            </a:r>
            <a:r>
              <a:rPr dirty="0" sz="2550" spc="10">
                <a:latin typeface="Times New Roman"/>
                <a:cs typeface="Times New Roman"/>
              </a:rPr>
              <a:t>ld</a:t>
            </a:r>
            <a:r>
              <a:rPr dirty="0" sz="2550" spc="5">
                <a:latin typeface="Times New Roman"/>
                <a:cs typeface="Times New Roman"/>
              </a:rPr>
              <a:t> </a:t>
            </a:r>
            <a:r>
              <a:rPr dirty="0" sz="2550" spc="10">
                <a:latin typeface="Times New Roman"/>
                <a:cs typeface="Times New Roman"/>
              </a:rPr>
              <a:t>bro</a:t>
            </a:r>
            <a:r>
              <a:rPr dirty="0" sz="2550" spc="5">
                <a:latin typeface="Times New Roman"/>
                <a:cs typeface="Times New Roman"/>
              </a:rPr>
              <a:t>a</a:t>
            </a:r>
            <a:r>
              <a:rPr dirty="0" sz="2550" spc="10">
                <a:latin typeface="Times New Roman"/>
                <a:cs typeface="Times New Roman"/>
              </a:rPr>
              <a:t>d-b</a:t>
            </a:r>
            <a:r>
              <a:rPr dirty="0" sz="2550" spc="5">
                <a:latin typeface="Times New Roman"/>
                <a:cs typeface="Times New Roman"/>
              </a:rPr>
              <a:t>a</a:t>
            </a:r>
            <a:r>
              <a:rPr dirty="0" sz="2550" spc="10">
                <a:latin typeface="Times New Roman"/>
                <a:cs typeface="Times New Roman"/>
              </a:rPr>
              <a:t>nd</a:t>
            </a:r>
            <a:r>
              <a:rPr dirty="0" sz="2550" spc="5">
                <a:latin typeface="Times New Roman"/>
                <a:cs typeface="Times New Roman"/>
              </a:rPr>
              <a:t> </a:t>
            </a:r>
            <a:r>
              <a:rPr dirty="0" sz="2550" spc="5">
                <a:latin typeface="Times New Roman"/>
                <a:cs typeface="Times New Roman"/>
              </a:rPr>
              <a:t>c</a:t>
            </a:r>
            <a:r>
              <a:rPr dirty="0" sz="2550" spc="5">
                <a:latin typeface="Times New Roman"/>
                <a:cs typeface="Times New Roman"/>
              </a:rPr>
              <a:t>a</a:t>
            </a:r>
            <a:r>
              <a:rPr dirty="0" sz="2550" spc="5">
                <a:latin typeface="Times New Roman"/>
                <a:cs typeface="Times New Roman"/>
              </a:rPr>
              <a:t>libr</a:t>
            </a:r>
            <a:r>
              <a:rPr dirty="0" sz="2550" spc="5">
                <a:latin typeface="Times New Roman"/>
                <a:cs typeface="Times New Roman"/>
              </a:rPr>
              <a:t>a</a:t>
            </a:r>
            <a:r>
              <a:rPr dirty="0" sz="2550" spc="10">
                <a:latin typeface="Times New Roman"/>
                <a:cs typeface="Times New Roman"/>
              </a:rPr>
              <a:t>tion</a:t>
            </a:r>
            <a:endParaRPr sz="2550">
              <a:latin typeface="Times New Roman"/>
              <a:cs typeface="Times New Roman"/>
            </a:endParaRPr>
          </a:p>
          <a:p>
            <a:pPr marL="367030" marR="267335" indent="-354330">
              <a:lnSpc>
                <a:spcPts val="2480"/>
              </a:lnSpc>
              <a:spcBef>
                <a:spcPts val="625"/>
              </a:spcBef>
              <a:buClr>
                <a:srgbClr val="A8210E"/>
              </a:buClr>
              <a:buFont typeface="Times New Roman"/>
              <a:buChar char="•"/>
              <a:tabLst>
                <a:tab pos="367665" algn="l"/>
              </a:tabLst>
            </a:pPr>
            <a:r>
              <a:rPr dirty="0" sz="2550" spc="10">
                <a:latin typeface="Times New Roman"/>
                <a:cs typeface="Times New Roman"/>
              </a:rPr>
              <a:t>2016</a:t>
            </a:r>
            <a:r>
              <a:rPr dirty="0" sz="2550" spc="5">
                <a:latin typeface="Times New Roman"/>
                <a:cs typeface="Times New Roman"/>
              </a:rPr>
              <a:t> </a:t>
            </a:r>
            <a:r>
              <a:rPr dirty="0" sz="2550" spc="5">
                <a:latin typeface="Times New Roman"/>
                <a:cs typeface="Times New Roman"/>
              </a:rPr>
              <a:t>a</a:t>
            </a:r>
            <a:r>
              <a:rPr dirty="0" sz="2550" spc="10">
                <a:latin typeface="Times New Roman"/>
                <a:cs typeface="Times New Roman"/>
              </a:rPr>
              <a:t>nd</a:t>
            </a:r>
            <a:r>
              <a:rPr dirty="0" sz="2550" spc="5">
                <a:latin typeface="Times New Roman"/>
                <a:cs typeface="Times New Roman"/>
              </a:rPr>
              <a:t> </a:t>
            </a:r>
            <a:r>
              <a:rPr dirty="0" sz="2550" spc="10">
                <a:latin typeface="Times New Roman"/>
                <a:cs typeface="Times New Roman"/>
              </a:rPr>
              <a:t>2017:</a:t>
            </a:r>
            <a:r>
              <a:rPr dirty="0" sz="2550" spc="5">
                <a:latin typeface="Times New Roman"/>
                <a:cs typeface="Times New Roman"/>
              </a:rPr>
              <a:t> </a:t>
            </a:r>
            <a:r>
              <a:rPr dirty="0" sz="2550" spc="15">
                <a:latin typeface="Times New Roman"/>
                <a:cs typeface="Times New Roman"/>
              </a:rPr>
              <a:t>Y</a:t>
            </a:r>
            <a:r>
              <a:rPr dirty="0" sz="2550" spc="5">
                <a:latin typeface="Times New Roman"/>
                <a:cs typeface="Times New Roman"/>
              </a:rPr>
              <a:t>e</a:t>
            </a:r>
            <a:r>
              <a:rPr dirty="0" sz="2550" spc="5">
                <a:latin typeface="Times New Roman"/>
                <a:cs typeface="Times New Roman"/>
              </a:rPr>
              <a:t>a</a:t>
            </a:r>
            <a:r>
              <a:rPr dirty="0" sz="2550" spc="5">
                <a:latin typeface="Times New Roman"/>
                <a:cs typeface="Times New Roman"/>
              </a:rPr>
              <a:t>rs</a:t>
            </a:r>
            <a:r>
              <a:rPr dirty="0" sz="2550" spc="5">
                <a:latin typeface="Times New Roman"/>
                <a:cs typeface="Times New Roman"/>
              </a:rPr>
              <a:t> </a:t>
            </a:r>
            <a:r>
              <a:rPr dirty="0" sz="2550" spc="10">
                <a:latin typeface="Times New Roman"/>
                <a:cs typeface="Times New Roman"/>
              </a:rPr>
              <a:t>to</a:t>
            </a:r>
            <a:r>
              <a:rPr dirty="0" sz="2550" spc="5">
                <a:latin typeface="Times New Roman"/>
                <a:cs typeface="Times New Roman"/>
              </a:rPr>
              <a:t> </a:t>
            </a:r>
            <a:r>
              <a:rPr dirty="0" sz="2550" spc="10">
                <a:latin typeface="Times New Roman"/>
                <a:cs typeface="Times New Roman"/>
              </a:rPr>
              <a:t>h</a:t>
            </a:r>
            <a:r>
              <a:rPr dirty="0" sz="2550" spc="5">
                <a:latin typeface="Times New Roman"/>
                <a:cs typeface="Times New Roman"/>
              </a:rPr>
              <a:t>a</a:t>
            </a:r>
            <a:r>
              <a:rPr dirty="0" sz="2550" spc="10">
                <a:latin typeface="Times New Roman"/>
                <a:cs typeface="Times New Roman"/>
              </a:rPr>
              <a:t>rv</a:t>
            </a:r>
            <a:r>
              <a:rPr dirty="0" sz="2550" spc="5">
                <a:latin typeface="Times New Roman"/>
                <a:cs typeface="Times New Roman"/>
              </a:rPr>
              <a:t>e</a:t>
            </a:r>
            <a:r>
              <a:rPr dirty="0" sz="2550" spc="5">
                <a:latin typeface="Times New Roman"/>
                <a:cs typeface="Times New Roman"/>
              </a:rPr>
              <a:t>st</a:t>
            </a:r>
            <a:r>
              <a:rPr dirty="0" sz="2550" spc="5">
                <a:latin typeface="Times New Roman"/>
                <a:cs typeface="Times New Roman"/>
              </a:rPr>
              <a:t> </a:t>
            </a:r>
            <a:r>
              <a:rPr dirty="0" sz="2550" spc="5">
                <a:latin typeface="Times New Roman"/>
                <a:cs typeface="Times New Roman"/>
              </a:rPr>
              <a:t>a</a:t>
            </a:r>
            <a:r>
              <a:rPr dirty="0" sz="2550" spc="10">
                <a:latin typeface="Times New Roman"/>
                <a:cs typeface="Times New Roman"/>
              </a:rPr>
              <a:t>nd</a:t>
            </a:r>
            <a:r>
              <a:rPr dirty="0" sz="2550" spc="5">
                <a:latin typeface="Times New Roman"/>
                <a:cs typeface="Times New Roman"/>
              </a:rPr>
              <a:t> </a:t>
            </a:r>
            <a:r>
              <a:rPr dirty="0" sz="2550" spc="10">
                <a:latin typeface="Times New Roman"/>
                <a:cs typeface="Times New Roman"/>
              </a:rPr>
              <a:t>hope</a:t>
            </a:r>
            <a:r>
              <a:rPr dirty="0" sz="2550" spc="5">
                <a:latin typeface="Times New Roman"/>
                <a:cs typeface="Times New Roman"/>
              </a:rPr>
              <a:t> </a:t>
            </a:r>
            <a:r>
              <a:rPr dirty="0" sz="2550" spc="10">
                <a:latin typeface="Times New Roman"/>
                <a:cs typeface="Times New Roman"/>
              </a:rPr>
              <a:t>for</a:t>
            </a:r>
            <a:r>
              <a:rPr dirty="0" sz="2550" spc="5">
                <a:latin typeface="Times New Roman"/>
                <a:cs typeface="Times New Roman"/>
              </a:rPr>
              <a:t> </a:t>
            </a:r>
            <a:r>
              <a:rPr dirty="0" sz="2550" spc="5">
                <a:latin typeface="Times New Roman"/>
                <a:cs typeface="Times New Roman"/>
              </a:rPr>
              <a:t>first</a:t>
            </a:r>
            <a:r>
              <a:rPr dirty="0" sz="2550" spc="5">
                <a:latin typeface="Times New Roman"/>
                <a:cs typeface="Times New Roman"/>
              </a:rPr>
              <a:t> </a:t>
            </a:r>
            <a:r>
              <a:rPr dirty="0" sz="2550" spc="10">
                <a:latin typeface="Times New Roman"/>
                <a:cs typeface="Times New Roman"/>
              </a:rPr>
              <a:t>d</a:t>
            </a:r>
            <a:r>
              <a:rPr dirty="0" sz="2550" spc="5">
                <a:latin typeface="Times New Roman"/>
                <a:cs typeface="Times New Roman"/>
              </a:rPr>
              <a:t>e</a:t>
            </a:r>
            <a:r>
              <a:rPr dirty="0" sz="2550" spc="5">
                <a:latin typeface="Times New Roman"/>
                <a:cs typeface="Times New Roman"/>
              </a:rPr>
              <a:t>t</a:t>
            </a:r>
            <a:r>
              <a:rPr dirty="0" sz="2550" spc="5">
                <a:latin typeface="Times New Roman"/>
                <a:cs typeface="Times New Roman"/>
              </a:rPr>
              <a:t>e</a:t>
            </a:r>
            <a:r>
              <a:rPr dirty="0" sz="2550" spc="5">
                <a:latin typeface="Times New Roman"/>
                <a:cs typeface="Times New Roman"/>
              </a:rPr>
              <a:t>c</a:t>
            </a:r>
            <a:r>
              <a:rPr dirty="0" sz="2550" spc="10">
                <a:latin typeface="Times New Roman"/>
                <a:cs typeface="Times New Roman"/>
              </a:rPr>
              <a:t>tion</a:t>
            </a:r>
            <a:r>
              <a:rPr dirty="0" sz="2550" spc="5">
                <a:latin typeface="Times New Roman"/>
                <a:cs typeface="Times New Roman"/>
              </a:rPr>
              <a:t> </a:t>
            </a:r>
            <a:r>
              <a:rPr dirty="0" sz="2550" spc="10">
                <a:latin typeface="Times New Roman"/>
                <a:cs typeface="Times New Roman"/>
              </a:rPr>
              <a:t>of</a:t>
            </a:r>
            <a:r>
              <a:rPr dirty="0" sz="2550" spc="10">
                <a:latin typeface="Times New Roman"/>
                <a:cs typeface="Times New Roman"/>
              </a:rPr>
              <a:t> HI</a:t>
            </a:r>
            <a:r>
              <a:rPr dirty="0" sz="2550" spc="5">
                <a:latin typeface="Times New Roman"/>
                <a:cs typeface="Times New Roman"/>
              </a:rPr>
              <a:t> </a:t>
            </a:r>
            <a:r>
              <a:rPr dirty="0" sz="2550" spc="10">
                <a:latin typeface="Times New Roman"/>
                <a:cs typeface="Times New Roman"/>
              </a:rPr>
              <a:t>from</a:t>
            </a:r>
            <a:r>
              <a:rPr dirty="0" sz="2550" spc="5">
                <a:latin typeface="Times New Roman"/>
                <a:cs typeface="Times New Roman"/>
              </a:rPr>
              <a:t> </a:t>
            </a:r>
            <a:r>
              <a:rPr dirty="0" sz="2550" spc="10">
                <a:latin typeface="Times New Roman"/>
                <a:cs typeface="Times New Roman"/>
              </a:rPr>
              <a:t>the</a:t>
            </a:r>
            <a:r>
              <a:rPr dirty="0" sz="2550" spc="5">
                <a:latin typeface="Times New Roman"/>
                <a:cs typeface="Times New Roman"/>
              </a:rPr>
              <a:t> </a:t>
            </a:r>
            <a:r>
              <a:rPr dirty="0" sz="2550" spc="10">
                <a:latin typeface="Times New Roman"/>
                <a:cs typeface="Times New Roman"/>
              </a:rPr>
              <a:t>E</a:t>
            </a:r>
            <a:r>
              <a:rPr dirty="0" sz="2550" spc="10">
                <a:latin typeface="Times New Roman"/>
                <a:cs typeface="Times New Roman"/>
              </a:rPr>
              <a:t>oR!</a:t>
            </a:r>
            <a:endParaRPr sz="2550">
              <a:latin typeface="Times New Roman"/>
              <a:cs typeface="Times New Roman"/>
            </a:endParaRPr>
          </a:p>
          <a:p>
            <a:pPr marL="3163570">
              <a:lnSpc>
                <a:spcPct val="100000"/>
              </a:lnSpc>
              <a:spcBef>
                <a:spcPts val="1090"/>
              </a:spcBef>
            </a:pPr>
            <a:r>
              <a:rPr dirty="0" sz="1650" spc="-20">
                <a:latin typeface="Verdana"/>
                <a:cs typeface="Verdana"/>
              </a:rPr>
              <a:t>L</a:t>
            </a:r>
            <a:r>
              <a:rPr dirty="0" sz="1650">
                <a:latin typeface="Verdana"/>
                <a:cs typeface="Verdana"/>
              </a:rPr>
              <a:t>O</a:t>
            </a:r>
            <a:r>
              <a:rPr dirty="0" sz="1650" spc="-85">
                <a:latin typeface="Verdana"/>
                <a:cs typeface="Verdana"/>
              </a:rPr>
              <a:t>F</a:t>
            </a:r>
            <a:r>
              <a:rPr dirty="0" sz="1650">
                <a:latin typeface="Verdana"/>
                <a:cs typeface="Verdana"/>
              </a:rPr>
              <a:t>AR EOR KSP: </a:t>
            </a:r>
            <a:r>
              <a:rPr dirty="0" sz="1650" spc="-60">
                <a:latin typeface="Verdana"/>
                <a:cs typeface="Verdana"/>
              </a:rPr>
              <a:t>K</a:t>
            </a:r>
            <a:r>
              <a:rPr dirty="0" sz="1650">
                <a:latin typeface="Verdana"/>
                <a:cs typeface="Verdana"/>
              </a:rPr>
              <a:t>oopmans, der Bruyn, </a:t>
            </a:r>
            <a:r>
              <a:rPr dirty="0" sz="1650" spc="-45">
                <a:latin typeface="Verdana"/>
                <a:cs typeface="Verdana"/>
              </a:rPr>
              <a:t>Z</a:t>
            </a:r>
            <a:r>
              <a:rPr dirty="0" sz="1650">
                <a:latin typeface="Verdana"/>
                <a:cs typeface="Verdana"/>
              </a:rPr>
              <a:t>aroubi et al.</a:t>
            </a:r>
            <a:endParaRPr sz="16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31028" rIns="0" bIns="0" rtlCol="0" vert="horz">
            <a:spAutoFit/>
          </a:bodyPr>
          <a:lstStyle/>
          <a:p>
            <a:pPr marL="12700">
              <a:lnSpc>
                <a:spcPts val="4965"/>
              </a:lnSpc>
            </a:pPr>
            <a:r>
              <a:rPr dirty="0" spc="-25"/>
              <a:t>Science</a:t>
            </a:r>
            <a:r>
              <a:rPr dirty="0" spc="-10"/>
              <a:t> </a:t>
            </a:r>
            <a:r>
              <a:rPr dirty="0" spc="-30"/>
              <a:t>T</a:t>
            </a:r>
            <a:r>
              <a:rPr dirty="0" spc="-35"/>
              <a:t>op</a:t>
            </a:r>
            <a:r>
              <a:rPr dirty="0" spc="-20"/>
              <a:t>ics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14361" y="1997247"/>
            <a:ext cx="6210300" cy="36398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67030" indent="-354330">
              <a:lnSpc>
                <a:spcPct val="100000"/>
              </a:lnSpc>
              <a:buClr>
                <a:srgbClr val="A8210E"/>
              </a:buClr>
              <a:buFont typeface="Times New Roman"/>
              <a:buChar char="•"/>
              <a:tabLst>
                <a:tab pos="367665" algn="l"/>
              </a:tabLst>
            </a:pPr>
            <a:r>
              <a:rPr dirty="0" sz="3300">
                <a:latin typeface="Times New Roman"/>
                <a:cs typeface="Times New Roman"/>
              </a:rPr>
              <a:t>Pu</a:t>
            </a:r>
            <a:r>
              <a:rPr dirty="0" sz="3300" spc="-5">
                <a:latin typeface="Times New Roman"/>
                <a:cs typeface="Times New Roman"/>
              </a:rPr>
              <a:t>l</a:t>
            </a:r>
            <a:r>
              <a:rPr dirty="0" sz="3300">
                <a:latin typeface="Times New Roman"/>
                <a:cs typeface="Times New Roman"/>
              </a:rPr>
              <a:t>s</a:t>
            </a:r>
            <a:r>
              <a:rPr dirty="0" sz="3300" spc="-5">
                <a:latin typeface="Times New Roman"/>
                <a:cs typeface="Times New Roman"/>
              </a:rPr>
              <a:t>a</a:t>
            </a:r>
            <a:r>
              <a:rPr dirty="0" sz="3300">
                <a:latin typeface="Times New Roman"/>
                <a:cs typeface="Times New Roman"/>
              </a:rPr>
              <a:t>rs</a:t>
            </a:r>
            <a:endParaRPr sz="3300">
              <a:latin typeface="Times New Roman"/>
              <a:cs typeface="Times New Roman"/>
            </a:endParaRPr>
          </a:p>
          <a:p>
            <a:pPr marL="367030" indent="-354330">
              <a:lnSpc>
                <a:spcPct val="100000"/>
              </a:lnSpc>
              <a:spcBef>
                <a:spcPts val="765"/>
              </a:spcBef>
              <a:buClr>
                <a:srgbClr val="A8210E"/>
              </a:buClr>
              <a:buFont typeface="Times New Roman"/>
              <a:buChar char="•"/>
              <a:tabLst>
                <a:tab pos="367665" algn="l"/>
              </a:tabLst>
            </a:pPr>
            <a:r>
              <a:rPr dirty="0" sz="3300">
                <a:latin typeface="Times New Roman"/>
                <a:cs typeface="Times New Roman"/>
              </a:rPr>
              <a:t>ISM </a:t>
            </a:r>
            <a:r>
              <a:rPr dirty="0" sz="3300" spc="-5">
                <a:latin typeface="Times New Roman"/>
                <a:cs typeface="Times New Roman"/>
              </a:rPr>
              <a:t>a</a:t>
            </a:r>
            <a:r>
              <a:rPr dirty="0" sz="3300">
                <a:latin typeface="Times New Roman"/>
                <a:cs typeface="Times New Roman"/>
              </a:rPr>
              <a:t>nd </a:t>
            </a:r>
            <a:r>
              <a:rPr dirty="0" sz="3300" spc="-5">
                <a:latin typeface="Times New Roman"/>
                <a:cs typeface="Times New Roman"/>
              </a:rPr>
              <a:t>m</a:t>
            </a:r>
            <a:r>
              <a:rPr dirty="0" sz="3300" spc="-5">
                <a:latin typeface="Times New Roman"/>
                <a:cs typeface="Times New Roman"/>
              </a:rPr>
              <a:t>a</a:t>
            </a:r>
            <a:r>
              <a:rPr dirty="0" sz="3300">
                <a:latin typeface="Times New Roman"/>
                <a:cs typeface="Times New Roman"/>
              </a:rPr>
              <a:t>gn</a:t>
            </a:r>
            <a:r>
              <a:rPr dirty="0" sz="3300" spc="-5">
                <a:latin typeface="Times New Roman"/>
                <a:cs typeface="Times New Roman"/>
              </a:rPr>
              <a:t>e</a:t>
            </a:r>
            <a:r>
              <a:rPr dirty="0" sz="3300" spc="-5">
                <a:latin typeface="Times New Roman"/>
                <a:cs typeface="Times New Roman"/>
              </a:rPr>
              <a:t>t</a:t>
            </a:r>
            <a:r>
              <a:rPr dirty="0" sz="3300" spc="-5">
                <a:latin typeface="Times New Roman"/>
                <a:cs typeface="Times New Roman"/>
              </a:rPr>
              <a:t>i</a:t>
            </a:r>
            <a:r>
              <a:rPr dirty="0" sz="3300">
                <a:latin typeface="Times New Roman"/>
                <a:cs typeface="Times New Roman"/>
              </a:rPr>
              <a:t>c f</a:t>
            </a:r>
            <a:r>
              <a:rPr dirty="0" sz="3300" spc="-5">
                <a:latin typeface="Times New Roman"/>
                <a:cs typeface="Times New Roman"/>
              </a:rPr>
              <a:t>i</a:t>
            </a:r>
            <a:r>
              <a:rPr dirty="0" sz="3300" spc="-5">
                <a:latin typeface="Times New Roman"/>
                <a:cs typeface="Times New Roman"/>
              </a:rPr>
              <a:t>e</a:t>
            </a:r>
            <a:r>
              <a:rPr dirty="0" sz="3300" spc="-5">
                <a:latin typeface="Times New Roman"/>
                <a:cs typeface="Times New Roman"/>
              </a:rPr>
              <a:t>l</a:t>
            </a:r>
            <a:r>
              <a:rPr dirty="0" sz="3300">
                <a:latin typeface="Times New Roman"/>
                <a:cs typeface="Times New Roman"/>
              </a:rPr>
              <a:t>ds</a:t>
            </a:r>
            <a:endParaRPr sz="3300">
              <a:latin typeface="Times New Roman"/>
              <a:cs typeface="Times New Roman"/>
            </a:endParaRPr>
          </a:p>
          <a:p>
            <a:pPr marL="367030" indent="-354330">
              <a:lnSpc>
                <a:spcPct val="100000"/>
              </a:lnSpc>
              <a:spcBef>
                <a:spcPts val="800"/>
              </a:spcBef>
              <a:buClr>
                <a:srgbClr val="A8210E"/>
              </a:buClr>
              <a:buFont typeface="Times New Roman"/>
              <a:buChar char="•"/>
              <a:tabLst>
                <a:tab pos="367665" algn="l"/>
              </a:tabLst>
            </a:pPr>
            <a:r>
              <a:rPr dirty="0" sz="3300">
                <a:latin typeface="Times New Roman"/>
                <a:cs typeface="Times New Roman"/>
              </a:rPr>
              <a:t>R</a:t>
            </a:r>
            <a:r>
              <a:rPr dirty="0" sz="3300" spc="-5">
                <a:latin typeface="Times New Roman"/>
                <a:cs typeface="Times New Roman"/>
              </a:rPr>
              <a:t>a</a:t>
            </a:r>
            <a:r>
              <a:rPr dirty="0" sz="3300">
                <a:latin typeface="Times New Roman"/>
                <a:cs typeface="Times New Roman"/>
              </a:rPr>
              <a:t>d</a:t>
            </a:r>
            <a:r>
              <a:rPr dirty="0" sz="3300" spc="-5">
                <a:latin typeface="Times New Roman"/>
                <a:cs typeface="Times New Roman"/>
              </a:rPr>
              <a:t>i</a:t>
            </a:r>
            <a:r>
              <a:rPr dirty="0" sz="3300">
                <a:latin typeface="Times New Roman"/>
                <a:cs typeface="Times New Roman"/>
              </a:rPr>
              <a:t>o G</a:t>
            </a:r>
            <a:r>
              <a:rPr dirty="0" sz="3300" spc="-5">
                <a:latin typeface="Times New Roman"/>
                <a:cs typeface="Times New Roman"/>
              </a:rPr>
              <a:t>a</a:t>
            </a:r>
            <a:r>
              <a:rPr dirty="0" sz="3300" spc="-5">
                <a:latin typeface="Times New Roman"/>
                <a:cs typeface="Times New Roman"/>
              </a:rPr>
              <a:t>l</a:t>
            </a:r>
            <a:r>
              <a:rPr dirty="0" sz="3300" spc="-5">
                <a:latin typeface="Times New Roman"/>
                <a:cs typeface="Times New Roman"/>
              </a:rPr>
              <a:t>a</a:t>
            </a:r>
            <a:r>
              <a:rPr dirty="0" sz="3300">
                <a:latin typeface="Times New Roman"/>
                <a:cs typeface="Times New Roman"/>
              </a:rPr>
              <a:t>x</a:t>
            </a:r>
            <a:r>
              <a:rPr dirty="0" sz="3300" spc="-5">
                <a:latin typeface="Times New Roman"/>
                <a:cs typeface="Times New Roman"/>
              </a:rPr>
              <a:t>i</a:t>
            </a:r>
            <a:r>
              <a:rPr dirty="0" sz="3300" spc="-5">
                <a:latin typeface="Times New Roman"/>
                <a:cs typeface="Times New Roman"/>
              </a:rPr>
              <a:t>e</a:t>
            </a:r>
            <a:r>
              <a:rPr dirty="0" sz="3300">
                <a:latin typeface="Times New Roman"/>
                <a:cs typeface="Times New Roman"/>
              </a:rPr>
              <a:t>s &amp; Surv</a:t>
            </a:r>
            <a:r>
              <a:rPr dirty="0" sz="3300" spc="-5">
                <a:latin typeface="Times New Roman"/>
                <a:cs typeface="Times New Roman"/>
              </a:rPr>
              <a:t>e</a:t>
            </a:r>
            <a:r>
              <a:rPr dirty="0" sz="3300">
                <a:latin typeface="Times New Roman"/>
                <a:cs typeface="Times New Roman"/>
              </a:rPr>
              <a:t>ys</a:t>
            </a:r>
            <a:endParaRPr sz="3300">
              <a:latin typeface="Times New Roman"/>
              <a:cs typeface="Times New Roman"/>
            </a:endParaRPr>
          </a:p>
          <a:p>
            <a:pPr marL="367030" indent="-354330">
              <a:lnSpc>
                <a:spcPct val="100000"/>
              </a:lnSpc>
              <a:spcBef>
                <a:spcPts val="905"/>
              </a:spcBef>
              <a:buClr>
                <a:srgbClr val="A8210E"/>
              </a:buClr>
              <a:buFont typeface="Times New Roman"/>
              <a:buChar char="•"/>
              <a:tabLst>
                <a:tab pos="367665" algn="l"/>
              </a:tabLst>
            </a:pPr>
            <a:r>
              <a:rPr dirty="0" sz="3300" spc="-5">
                <a:latin typeface="Times New Roman"/>
                <a:cs typeface="Times New Roman"/>
              </a:rPr>
              <a:t>E</a:t>
            </a:r>
            <a:r>
              <a:rPr dirty="0" sz="3300">
                <a:latin typeface="Times New Roman"/>
                <a:cs typeface="Times New Roman"/>
              </a:rPr>
              <a:t>po</a:t>
            </a:r>
            <a:r>
              <a:rPr dirty="0" sz="3300" spc="-5">
                <a:latin typeface="Times New Roman"/>
                <a:cs typeface="Times New Roman"/>
              </a:rPr>
              <a:t>c</a:t>
            </a:r>
            <a:r>
              <a:rPr dirty="0" sz="3300">
                <a:latin typeface="Times New Roman"/>
                <a:cs typeface="Times New Roman"/>
              </a:rPr>
              <a:t>h of R</a:t>
            </a:r>
            <a:r>
              <a:rPr dirty="0" sz="3300" spc="-5">
                <a:latin typeface="Times New Roman"/>
                <a:cs typeface="Times New Roman"/>
              </a:rPr>
              <a:t>e</a:t>
            </a:r>
            <a:r>
              <a:rPr dirty="0" sz="3300" spc="-5">
                <a:latin typeface="Times New Roman"/>
                <a:cs typeface="Times New Roman"/>
              </a:rPr>
              <a:t>i</a:t>
            </a:r>
            <a:r>
              <a:rPr dirty="0" sz="3300">
                <a:latin typeface="Times New Roman"/>
                <a:cs typeface="Times New Roman"/>
              </a:rPr>
              <a:t>on</a:t>
            </a:r>
            <a:r>
              <a:rPr dirty="0" sz="3300" spc="-5">
                <a:latin typeface="Times New Roman"/>
                <a:cs typeface="Times New Roman"/>
              </a:rPr>
              <a:t>i</a:t>
            </a:r>
            <a:r>
              <a:rPr dirty="0" sz="3300" spc="-5">
                <a:latin typeface="Times New Roman"/>
                <a:cs typeface="Times New Roman"/>
              </a:rPr>
              <a:t>z</a:t>
            </a:r>
            <a:r>
              <a:rPr dirty="0" sz="3300" spc="-5">
                <a:latin typeface="Times New Roman"/>
                <a:cs typeface="Times New Roman"/>
              </a:rPr>
              <a:t>a</a:t>
            </a:r>
            <a:r>
              <a:rPr dirty="0" sz="3300" spc="-5">
                <a:latin typeface="Times New Roman"/>
                <a:cs typeface="Times New Roman"/>
              </a:rPr>
              <a:t>t</a:t>
            </a:r>
            <a:r>
              <a:rPr dirty="0" sz="3300" spc="-5">
                <a:latin typeface="Times New Roman"/>
                <a:cs typeface="Times New Roman"/>
              </a:rPr>
              <a:t>i</a:t>
            </a:r>
            <a:r>
              <a:rPr dirty="0" sz="3300">
                <a:latin typeface="Times New Roman"/>
                <a:cs typeface="Times New Roman"/>
              </a:rPr>
              <a:t>on</a:t>
            </a:r>
            <a:endParaRPr sz="3300">
              <a:latin typeface="Times New Roman"/>
              <a:cs typeface="Times New Roman"/>
            </a:endParaRPr>
          </a:p>
          <a:p>
            <a:pPr marL="367030" indent="-354330">
              <a:lnSpc>
                <a:spcPct val="100000"/>
              </a:lnSpc>
              <a:spcBef>
                <a:spcPts val="800"/>
              </a:spcBef>
              <a:buClr>
                <a:srgbClr val="A8210E"/>
              </a:buClr>
              <a:buFont typeface="Times New Roman"/>
              <a:buChar char="•"/>
              <a:tabLst>
                <a:tab pos="367665" algn="l"/>
              </a:tabLst>
            </a:pPr>
            <a:r>
              <a:rPr dirty="0" sz="3300" b="1">
                <a:latin typeface="Times New Roman"/>
                <a:cs typeface="Times New Roman"/>
              </a:rPr>
              <a:t>U</a:t>
            </a:r>
            <a:r>
              <a:rPr dirty="0" sz="3300" spc="-5" b="1">
                <a:latin typeface="Times New Roman"/>
                <a:cs typeface="Times New Roman"/>
              </a:rPr>
              <a:t>l</a:t>
            </a:r>
            <a:r>
              <a:rPr dirty="0" sz="3300" b="1">
                <a:latin typeface="Times New Roman"/>
                <a:cs typeface="Times New Roman"/>
              </a:rPr>
              <a:t>t</a:t>
            </a:r>
            <a:r>
              <a:rPr dirty="0" sz="3300" spc="-5" b="1">
                <a:latin typeface="Times New Roman"/>
                <a:cs typeface="Times New Roman"/>
              </a:rPr>
              <a:t>r</a:t>
            </a:r>
            <a:r>
              <a:rPr dirty="0" sz="3300" b="1">
                <a:latin typeface="Times New Roman"/>
                <a:cs typeface="Times New Roman"/>
              </a:rPr>
              <a:t>a-</a:t>
            </a:r>
            <a:r>
              <a:rPr dirty="0" sz="3300" spc="-5" b="1">
                <a:latin typeface="Times New Roman"/>
                <a:cs typeface="Times New Roman"/>
              </a:rPr>
              <a:t>H</a:t>
            </a:r>
            <a:r>
              <a:rPr dirty="0" sz="3300" spc="-5" b="1">
                <a:latin typeface="Times New Roman"/>
                <a:cs typeface="Times New Roman"/>
              </a:rPr>
              <a:t>i</a:t>
            </a:r>
            <a:r>
              <a:rPr dirty="0" sz="3300" b="1">
                <a:latin typeface="Times New Roman"/>
                <a:cs typeface="Times New Roman"/>
              </a:rPr>
              <a:t>gh En</a:t>
            </a:r>
            <a:r>
              <a:rPr dirty="0" sz="3300" spc="-5" b="1">
                <a:latin typeface="Times New Roman"/>
                <a:cs typeface="Times New Roman"/>
              </a:rPr>
              <a:t>e</a:t>
            </a:r>
            <a:r>
              <a:rPr dirty="0" sz="3300" spc="-5" b="1">
                <a:latin typeface="Times New Roman"/>
                <a:cs typeface="Times New Roman"/>
              </a:rPr>
              <a:t>r</a:t>
            </a:r>
            <a:r>
              <a:rPr dirty="0" sz="3300" b="1">
                <a:latin typeface="Times New Roman"/>
                <a:cs typeface="Times New Roman"/>
              </a:rPr>
              <a:t>gy Cosm</a:t>
            </a:r>
            <a:r>
              <a:rPr dirty="0" sz="3300" spc="-5" b="1">
                <a:latin typeface="Times New Roman"/>
                <a:cs typeface="Times New Roman"/>
              </a:rPr>
              <a:t>i</a:t>
            </a:r>
            <a:r>
              <a:rPr dirty="0" sz="3300" b="1">
                <a:latin typeface="Times New Roman"/>
                <a:cs typeface="Times New Roman"/>
              </a:rPr>
              <a:t>c Rays</a:t>
            </a:r>
            <a:endParaRPr sz="3300">
              <a:latin typeface="Times New Roman"/>
              <a:cs typeface="Times New Roman"/>
            </a:endParaRPr>
          </a:p>
          <a:p>
            <a:pPr marL="529590" marR="2968625">
              <a:lnSpc>
                <a:spcPts val="1970"/>
              </a:lnSpc>
              <a:spcBef>
                <a:spcPts val="2185"/>
              </a:spcBef>
            </a:pPr>
            <a:r>
              <a:rPr dirty="0" sz="1650">
                <a:latin typeface="Verdana"/>
                <a:cs typeface="Verdana"/>
              </a:rPr>
              <a:t>PI: Hö</a:t>
            </a:r>
            <a:r>
              <a:rPr dirty="0" sz="1650" spc="-30">
                <a:latin typeface="Verdana"/>
                <a:cs typeface="Verdana"/>
              </a:rPr>
              <a:t>r</a:t>
            </a:r>
            <a:r>
              <a:rPr dirty="0" sz="1650">
                <a:latin typeface="Verdana"/>
                <a:cs typeface="Verdana"/>
              </a:rPr>
              <a:t>andel (</a:t>
            </a:r>
            <a:r>
              <a:rPr dirty="0" sz="1650" spc="-35">
                <a:latin typeface="Verdana"/>
                <a:cs typeface="Verdana"/>
              </a:rPr>
              <a:t>R</a:t>
            </a:r>
            <a:r>
              <a:rPr dirty="0" sz="1650">
                <a:latin typeface="Verdana"/>
                <a:cs typeface="Verdana"/>
              </a:rPr>
              <a:t>adboud)</a:t>
            </a:r>
            <a:r>
              <a:rPr dirty="0" sz="1650">
                <a:latin typeface="Verdana"/>
                <a:cs typeface="Verdana"/>
              </a:rPr>
              <a:t> Co-PI: Buijtink (Brussels)</a:t>
            </a:r>
            <a:endParaRPr sz="16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18275" rIns="0" bIns="0" rtlCol="0" vert="horz">
            <a:spAutoFit/>
          </a:bodyPr>
          <a:lstStyle/>
          <a:p>
            <a:pPr marL="12700">
              <a:lnSpc>
                <a:spcPts val="4965"/>
              </a:lnSpc>
            </a:pPr>
            <a:r>
              <a:rPr dirty="0" spc="-35"/>
              <a:t>Co</a:t>
            </a:r>
            <a:r>
              <a:rPr dirty="0" spc="-25"/>
              <a:t>s</a:t>
            </a:r>
            <a:r>
              <a:rPr dirty="0" spc="-50"/>
              <a:t>m</a:t>
            </a:r>
            <a:r>
              <a:rPr dirty="0" spc="-20"/>
              <a:t>ic</a:t>
            </a:r>
            <a:r>
              <a:rPr dirty="0" spc="-10"/>
              <a:t> </a:t>
            </a:r>
            <a:r>
              <a:rPr dirty="0" spc="-30"/>
              <a:t>Ray</a:t>
            </a:r>
            <a:r>
              <a:rPr dirty="0" spc="-10"/>
              <a:t> </a:t>
            </a:r>
            <a:r>
              <a:rPr dirty="0" spc="-30"/>
              <a:t>S</a:t>
            </a:r>
            <a:r>
              <a:rPr dirty="0" spc="-35"/>
              <a:t>p</a:t>
            </a:r>
            <a:r>
              <a:rPr dirty="0" spc="-25"/>
              <a:t>ectrum</a:t>
            </a:r>
            <a:r>
              <a:rPr dirty="0" spc="-10"/>
              <a:t> </a:t>
            </a:r>
            <a:r>
              <a:rPr dirty="0" spc="-20"/>
              <a:t>(</a:t>
            </a:r>
            <a:r>
              <a:rPr dirty="0" spc="-35">
                <a:latin typeface="Verdana"/>
                <a:cs typeface="Verdana"/>
              </a:rPr>
              <a:t>×</a:t>
            </a:r>
            <a:r>
              <a:rPr dirty="0" spc="-30"/>
              <a:t>E</a:t>
            </a:r>
            <a:r>
              <a:rPr dirty="0" baseline="25252" sz="4125"/>
              <a:t>3</a:t>
            </a:r>
            <a:r>
              <a:rPr dirty="0" sz="4150" spc="-20"/>
              <a:t>)</a:t>
            </a:r>
            <a:endParaRPr sz="4150">
              <a:latin typeface="Verdana"/>
              <a:cs typeface="Verdan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728788" y="1880119"/>
            <a:ext cx="7387207" cy="52059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534865" y="2279441"/>
            <a:ext cx="394335" cy="789305"/>
          </a:xfrm>
          <a:custGeom>
            <a:avLst/>
            <a:gdLst/>
            <a:ahLst/>
            <a:cxnLst/>
            <a:rect l="l" t="t" r="r" b="b"/>
            <a:pathLst>
              <a:path w="394335" h="789305">
                <a:moveTo>
                  <a:pt x="394335" y="591588"/>
                </a:moveTo>
                <a:lnTo>
                  <a:pt x="0" y="591588"/>
                </a:lnTo>
                <a:lnTo>
                  <a:pt x="197167" y="788785"/>
                </a:lnTo>
                <a:lnTo>
                  <a:pt x="394335" y="591588"/>
                </a:lnTo>
                <a:close/>
              </a:path>
              <a:path w="394335" h="789305">
                <a:moveTo>
                  <a:pt x="295751" y="0"/>
                </a:moveTo>
                <a:lnTo>
                  <a:pt x="98583" y="0"/>
                </a:lnTo>
                <a:lnTo>
                  <a:pt x="98583" y="591588"/>
                </a:lnTo>
                <a:lnTo>
                  <a:pt x="295751" y="591588"/>
                </a:lnTo>
                <a:lnTo>
                  <a:pt x="295751" y="0"/>
                </a:lnTo>
                <a:close/>
              </a:path>
            </a:pathLst>
          </a:custGeom>
          <a:solidFill>
            <a:srgbClr val="D8267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875605" y="2279441"/>
            <a:ext cx="394335" cy="789305"/>
          </a:xfrm>
          <a:custGeom>
            <a:avLst/>
            <a:gdLst/>
            <a:ahLst/>
            <a:cxnLst/>
            <a:rect l="l" t="t" r="r" b="b"/>
            <a:pathLst>
              <a:path w="394334" h="789305">
                <a:moveTo>
                  <a:pt x="394334" y="591588"/>
                </a:moveTo>
                <a:lnTo>
                  <a:pt x="0" y="591588"/>
                </a:lnTo>
                <a:lnTo>
                  <a:pt x="197167" y="788785"/>
                </a:lnTo>
                <a:lnTo>
                  <a:pt x="394334" y="591588"/>
                </a:lnTo>
                <a:close/>
              </a:path>
              <a:path w="394334" h="789305">
                <a:moveTo>
                  <a:pt x="295749" y="0"/>
                </a:moveTo>
                <a:lnTo>
                  <a:pt x="98583" y="0"/>
                </a:lnTo>
                <a:lnTo>
                  <a:pt x="98583" y="591588"/>
                </a:lnTo>
                <a:lnTo>
                  <a:pt x="295749" y="591588"/>
                </a:lnTo>
                <a:lnTo>
                  <a:pt x="295749" y="0"/>
                </a:lnTo>
                <a:close/>
              </a:path>
            </a:pathLst>
          </a:custGeom>
          <a:solidFill>
            <a:srgbClr val="D8267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664273" y="2279441"/>
            <a:ext cx="394335" cy="789305"/>
          </a:xfrm>
          <a:custGeom>
            <a:avLst/>
            <a:gdLst/>
            <a:ahLst/>
            <a:cxnLst/>
            <a:rect l="l" t="t" r="r" b="b"/>
            <a:pathLst>
              <a:path w="394334" h="789305">
                <a:moveTo>
                  <a:pt x="394336" y="591588"/>
                </a:moveTo>
                <a:lnTo>
                  <a:pt x="0" y="591588"/>
                </a:lnTo>
                <a:lnTo>
                  <a:pt x="197169" y="788785"/>
                </a:lnTo>
                <a:lnTo>
                  <a:pt x="394336" y="591588"/>
                </a:lnTo>
                <a:close/>
              </a:path>
              <a:path w="394334" h="789305">
                <a:moveTo>
                  <a:pt x="295752" y="0"/>
                </a:moveTo>
                <a:lnTo>
                  <a:pt x="98585" y="0"/>
                </a:lnTo>
                <a:lnTo>
                  <a:pt x="98585" y="591588"/>
                </a:lnTo>
                <a:lnTo>
                  <a:pt x="295752" y="591588"/>
                </a:lnTo>
                <a:lnTo>
                  <a:pt x="295752" y="0"/>
                </a:lnTo>
                <a:close/>
              </a:path>
            </a:pathLst>
          </a:custGeom>
          <a:solidFill>
            <a:srgbClr val="D8267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5424567" y="1905792"/>
            <a:ext cx="2766060" cy="2698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141095" algn="l"/>
                <a:tab pos="2214245" algn="l"/>
              </a:tabLst>
            </a:pPr>
            <a:r>
              <a:rPr dirty="0" sz="1850" b="1" i="1">
                <a:latin typeface="Times New Roman"/>
                <a:cs typeface="Times New Roman"/>
              </a:rPr>
              <a:t>knee	2</a:t>
            </a:r>
            <a:r>
              <a:rPr dirty="0" baseline="24444" sz="1875" spc="-15" b="1" i="1">
                <a:latin typeface="Times New Roman"/>
                <a:cs typeface="Times New Roman"/>
              </a:rPr>
              <a:t>nd</a:t>
            </a:r>
            <a:r>
              <a:rPr dirty="0" sz="1850" spc="-10" b="1" i="1">
                <a:latin typeface="Times New Roman"/>
                <a:cs typeface="Times New Roman"/>
              </a:rPr>
              <a:t>knee	ankle</a:t>
            </a:r>
            <a:endParaRPr sz="18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05535" y="7002826"/>
            <a:ext cx="1770380" cy="2889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50">
                <a:latin typeface="Times New Roman"/>
                <a:cs typeface="Times New Roman"/>
              </a:rPr>
              <a:t>Hör</a:t>
            </a:r>
            <a:r>
              <a:rPr dirty="0" sz="2050" spc="-5">
                <a:latin typeface="Times New Roman"/>
                <a:cs typeface="Times New Roman"/>
              </a:rPr>
              <a:t>a</a:t>
            </a:r>
            <a:r>
              <a:rPr dirty="0" sz="2050">
                <a:latin typeface="Times New Roman"/>
                <a:cs typeface="Times New Roman"/>
              </a:rPr>
              <a:t>ndel</a:t>
            </a:r>
            <a:r>
              <a:rPr dirty="0" sz="2050" spc="5">
                <a:latin typeface="Times New Roman"/>
                <a:cs typeface="Times New Roman"/>
              </a:rPr>
              <a:t> </a:t>
            </a:r>
            <a:r>
              <a:rPr dirty="0" sz="2050">
                <a:latin typeface="Times New Roman"/>
                <a:cs typeface="Times New Roman"/>
              </a:rPr>
              <a:t>(2008)</a:t>
            </a:r>
            <a:endParaRPr sz="20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045663" y="2788738"/>
            <a:ext cx="1394460" cy="2362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50">
                <a:latin typeface="Verdana"/>
                <a:cs typeface="Verdana"/>
              </a:rPr>
              <a:t>Supern</a:t>
            </a:r>
            <a:r>
              <a:rPr dirty="0" sz="1650" spc="-15">
                <a:latin typeface="Verdana"/>
                <a:cs typeface="Verdana"/>
              </a:rPr>
              <a:t>o</a:t>
            </a:r>
            <a:r>
              <a:rPr dirty="0" sz="1650" spc="-35">
                <a:latin typeface="Verdana"/>
                <a:cs typeface="Verdana"/>
              </a:rPr>
              <a:t>v</a:t>
            </a:r>
            <a:r>
              <a:rPr dirty="0" sz="1650">
                <a:latin typeface="Verdana"/>
                <a:cs typeface="Verdana"/>
              </a:rPr>
              <a:t>ae?</a:t>
            </a:r>
            <a:endParaRPr sz="165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362301" y="1946769"/>
            <a:ext cx="665480" cy="7353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ts val="1970"/>
              </a:lnSpc>
            </a:pPr>
            <a:r>
              <a:rPr dirty="0" sz="1650">
                <a:latin typeface="Verdana"/>
                <a:cs typeface="Verdana"/>
              </a:rPr>
              <a:t>Jets, GRBs,</a:t>
            </a:r>
            <a:endParaRPr sz="1650">
              <a:latin typeface="Verdana"/>
              <a:cs typeface="Verdana"/>
            </a:endParaRPr>
          </a:p>
          <a:p>
            <a:pPr marL="12700">
              <a:lnSpc>
                <a:spcPts val="1905"/>
              </a:lnSpc>
            </a:pPr>
            <a:r>
              <a:rPr dirty="0" sz="1650">
                <a:latin typeface="Verdana"/>
                <a:cs typeface="Verdana"/>
              </a:rPr>
              <a:t>… </a:t>
            </a:r>
            <a:r>
              <a:rPr dirty="0" sz="1650" spc="-5">
                <a:latin typeface="Verdana"/>
                <a:cs typeface="Verdana"/>
              </a:rPr>
              <a:t>???</a:t>
            </a:r>
            <a:endParaRPr sz="16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31028" rIns="0" bIns="0" rtlCol="0" vert="horz">
            <a:spAutoFit/>
          </a:bodyPr>
          <a:lstStyle/>
          <a:p>
            <a:pPr marL="12700">
              <a:lnSpc>
                <a:spcPts val="4965"/>
              </a:lnSpc>
            </a:pPr>
            <a:r>
              <a:rPr dirty="0" spc="-20"/>
              <a:t>Air</a:t>
            </a:r>
            <a:r>
              <a:rPr dirty="0" spc="-10"/>
              <a:t> </a:t>
            </a:r>
            <a:r>
              <a:rPr dirty="0" spc="-25"/>
              <a:t>sh</a:t>
            </a:r>
            <a:r>
              <a:rPr dirty="0" spc="-35"/>
              <a:t>o</a:t>
            </a:r>
            <a:r>
              <a:rPr dirty="0" spc="-30"/>
              <a:t>wer</a:t>
            </a:r>
            <a:r>
              <a:rPr dirty="0" spc="-30"/>
              <a:t>s</a:t>
            </a:r>
            <a:r>
              <a:rPr dirty="0" spc="-20"/>
              <a:t>:</a:t>
            </a:r>
            <a:r>
              <a:rPr dirty="0" spc="-10"/>
              <a:t> </a:t>
            </a:r>
            <a:r>
              <a:rPr dirty="0" spc="-20"/>
              <a:t>si</a:t>
            </a:r>
            <a:r>
              <a:rPr dirty="0" spc="-50"/>
              <a:t>m</a:t>
            </a:r>
            <a:r>
              <a:rPr dirty="0" spc="-25"/>
              <a:t>ula</a:t>
            </a:r>
            <a:r>
              <a:rPr dirty="0" spc="-25"/>
              <a:t>t</a:t>
            </a:r>
            <a:r>
              <a:rPr dirty="0" spc="-15"/>
              <a:t>i</a:t>
            </a:r>
            <a:r>
              <a:rPr dirty="0" spc="-35"/>
              <a:t>o</a:t>
            </a:r>
            <a:r>
              <a:rPr dirty="0" spc="-25"/>
              <a:t>ns</a:t>
            </a:r>
          </a:p>
        </p:txBody>
      </p:sp>
      <p:sp>
        <p:nvSpPr>
          <p:cNvPr id="3" name="object 3"/>
          <p:cNvSpPr/>
          <p:nvPr/>
        </p:nvSpPr>
        <p:spPr>
          <a:xfrm>
            <a:off x="875900" y="2563733"/>
            <a:ext cx="2845783" cy="29809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931996" y="2563733"/>
            <a:ext cx="2847427" cy="29809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984805" y="2563733"/>
            <a:ext cx="2847427" cy="29809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1953028" y="6087919"/>
            <a:ext cx="682625" cy="3409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50" spc="10">
                <a:latin typeface="Times New Roman"/>
                <a:cs typeface="Times New Roman"/>
              </a:rPr>
              <a:t>p</a:t>
            </a:r>
            <a:r>
              <a:rPr dirty="0" sz="1850" spc="10">
                <a:latin typeface="Times New Roman"/>
                <a:cs typeface="Times New Roman"/>
              </a:rPr>
              <a:t>roton</a:t>
            </a:r>
            <a:endParaRPr sz="18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70967" y="6087919"/>
            <a:ext cx="762000" cy="3409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50" spc="10">
                <a:latin typeface="Times New Roman"/>
                <a:cs typeface="Times New Roman"/>
              </a:rPr>
              <a:t>ph</a:t>
            </a:r>
            <a:r>
              <a:rPr dirty="0" sz="1850" spc="10">
                <a:latin typeface="Times New Roman"/>
                <a:cs typeface="Times New Roman"/>
              </a:rPr>
              <a:t>oton</a:t>
            </a:r>
            <a:endParaRPr sz="18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807466" y="6087919"/>
            <a:ext cx="1210310" cy="3409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50" spc="5">
                <a:latin typeface="Times New Roman"/>
                <a:cs typeface="Times New Roman"/>
              </a:rPr>
              <a:t>i</a:t>
            </a:r>
            <a:r>
              <a:rPr dirty="0" sz="1850" spc="5">
                <a:latin typeface="Times New Roman"/>
                <a:cs typeface="Times New Roman"/>
              </a:rPr>
              <a:t>ron nucleus</a:t>
            </a:r>
            <a:endParaRPr sz="18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05646" y="1681279"/>
            <a:ext cx="5514340" cy="69215"/>
          </a:xfrm>
          <a:custGeom>
            <a:avLst/>
            <a:gdLst/>
            <a:ahLst/>
            <a:cxnLst/>
            <a:rect l="l" t="t" r="r" b="b"/>
            <a:pathLst>
              <a:path w="5514340" h="69214">
                <a:moveTo>
                  <a:pt x="0" y="0"/>
                </a:moveTo>
                <a:lnTo>
                  <a:pt x="5514111" y="0"/>
                </a:lnTo>
                <a:lnTo>
                  <a:pt x="5514111" y="69024"/>
                </a:lnTo>
                <a:lnTo>
                  <a:pt x="0" y="69024"/>
                </a:lnTo>
                <a:lnTo>
                  <a:pt x="0" y="0"/>
                </a:lnTo>
                <a:close/>
              </a:path>
            </a:pathLst>
          </a:custGeom>
          <a:solidFill>
            <a:srgbClr val="B835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895689" y="425805"/>
            <a:ext cx="872464" cy="11108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285395" y="1620931"/>
            <a:ext cx="2612915" cy="1820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916978" y="1597472"/>
            <a:ext cx="742657" cy="21198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31028" rIns="0" bIns="0" rtlCol="0" vert="horz">
            <a:spAutoFit/>
          </a:bodyPr>
          <a:lstStyle/>
          <a:p>
            <a:pPr marL="12700">
              <a:lnSpc>
                <a:spcPts val="4965"/>
              </a:lnSpc>
            </a:pPr>
            <a:r>
              <a:rPr dirty="0" spc="-30">
                <a:solidFill>
                  <a:srgbClr val="1D1D1B"/>
                </a:solidFill>
              </a:rPr>
              <a:t>LOFAR</a:t>
            </a:r>
            <a:r>
              <a:rPr dirty="0" spc="-15">
                <a:solidFill>
                  <a:srgbClr val="1D1D1B"/>
                </a:solidFill>
              </a:rPr>
              <a:t> </a:t>
            </a:r>
            <a:r>
              <a:rPr dirty="0" spc="-25">
                <a:solidFill>
                  <a:srgbClr val="1D1D1B"/>
                </a:solidFill>
              </a:rPr>
              <a:t>core</a:t>
            </a:r>
            <a:r>
              <a:rPr dirty="0" spc="-5">
                <a:solidFill>
                  <a:srgbClr val="1D1D1B"/>
                </a:solidFill>
              </a:rPr>
              <a:t> </a:t>
            </a:r>
            <a:r>
              <a:rPr dirty="0" spc="-25">
                <a:solidFill>
                  <a:srgbClr val="1D1D1B"/>
                </a:solidFill>
              </a:rPr>
              <a:t>from</a:t>
            </a:r>
            <a:r>
              <a:rPr dirty="0" spc="-15">
                <a:solidFill>
                  <a:srgbClr val="1D1D1B"/>
                </a:solidFill>
              </a:rPr>
              <a:t> </a:t>
            </a:r>
            <a:r>
              <a:rPr dirty="0" spc="-30">
                <a:solidFill>
                  <a:srgbClr val="1D1D1B"/>
                </a:solidFill>
              </a:rPr>
              <a:t>Space</a:t>
            </a:r>
          </a:p>
        </p:txBody>
      </p:sp>
      <p:sp>
        <p:nvSpPr>
          <p:cNvPr id="7" name="object 7"/>
          <p:cNvSpPr/>
          <p:nvPr/>
        </p:nvSpPr>
        <p:spPr>
          <a:xfrm>
            <a:off x="931764" y="1880120"/>
            <a:ext cx="8990834" cy="52109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05648" y="1681283"/>
            <a:ext cx="5514340" cy="69215"/>
          </a:xfrm>
          <a:custGeom>
            <a:avLst/>
            <a:gdLst/>
            <a:ahLst/>
            <a:cxnLst/>
            <a:rect l="l" t="t" r="r" b="b"/>
            <a:pathLst>
              <a:path w="5514340" h="69214">
                <a:moveTo>
                  <a:pt x="0" y="69018"/>
                </a:moveTo>
                <a:lnTo>
                  <a:pt x="5514111" y="69018"/>
                </a:lnTo>
                <a:lnTo>
                  <a:pt x="5514111" y="0"/>
                </a:lnTo>
                <a:lnTo>
                  <a:pt x="0" y="0"/>
                </a:lnTo>
                <a:lnTo>
                  <a:pt x="0" y="69018"/>
                </a:lnTo>
                <a:close/>
              </a:path>
            </a:pathLst>
          </a:custGeom>
          <a:solidFill>
            <a:srgbClr val="BA3C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895689" y="425805"/>
            <a:ext cx="872464" cy="11108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285393" y="1620926"/>
            <a:ext cx="2612923" cy="1821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916978" y="1597469"/>
            <a:ext cx="742657" cy="2119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362811" y="4218711"/>
            <a:ext cx="2889769" cy="16584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571320" y="2984411"/>
            <a:ext cx="466445" cy="9041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1150778" y="588615"/>
            <a:ext cx="6779895" cy="946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ts val="3929"/>
              </a:lnSpc>
            </a:pPr>
            <a:r>
              <a:rPr dirty="0" sz="3300" spc="-5" i="1">
                <a:solidFill>
                  <a:srgbClr val="1D1D1E"/>
                </a:solidFill>
                <a:latin typeface="Verdana"/>
                <a:cs typeface="Verdana"/>
              </a:rPr>
              <a:t>Coheren</a:t>
            </a:r>
            <a:r>
              <a:rPr dirty="0" sz="3300" i="1">
                <a:solidFill>
                  <a:srgbClr val="1D1D1E"/>
                </a:solidFill>
                <a:latin typeface="Verdana"/>
                <a:cs typeface="Verdana"/>
              </a:rPr>
              <a:t>t</a:t>
            </a:r>
            <a:r>
              <a:rPr dirty="0" sz="3300" spc="15" i="1">
                <a:solidFill>
                  <a:srgbClr val="1D1D1E"/>
                </a:solidFill>
                <a:latin typeface="Verdana"/>
                <a:cs typeface="Verdana"/>
              </a:rPr>
              <a:t> </a:t>
            </a:r>
            <a:r>
              <a:rPr dirty="0" sz="3300" spc="-5" i="1">
                <a:solidFill>
                  <a:srgbClr val="1D1D1E"/>
                </a:solidFill>
                <a:latin typeface="Verdana"/>
                <a:cs typeface="Verdana"/>
              </a:rPr>
              <a:t>Geosynchrotro</a:t>
            </a:r>
            <a:r>
              <a:rPr dirty="0" sz="3300" i="1">
                <a:solidFill>
                  <a:srgbClr val="1D1D1E"/>
                </a:solidFill>
                <a:latin typeface="Verdana"/>
                <a:cs typeface="Verdana"/>
              </a:rPr>
              <a:t>n</a:t>
            </a:r>
            <a:r>
              <a:rPr dirty="0" sz="3300" spc="40" i="1">
                <a:solidFill>
                  <a:srgbClr val="1D1D1E"/>
                </a:solidFill>
                <a:latin typeface="Verdana"/>
                <a:cs typeface="Verdana"/>
              </a:rPr>
              <a:t> </a:t>
            </a:r>
            <a:r>
              <a:rPr dirty="0" sz="3300" spc="-5" i="1">
                <a:solidFill>
                  <a:srgbClr val="1D1D1E"/>
                </a:solidFill>
                <a:latin typeface="Verdana"/>
                <a:cs typeface="Verdana"/>
              </a:rPr>
              <a:t>Radio</a:t>
            </a:r>
            <a:r>
              <a:rPr dirty="0" sz="3300" spc="-5" i="1">
                <a:solidFill>
                  <a:srgbClr val="1D1D1E"/>
                </a:solidFill>
                <a:latin typeface="Verdana"/>
                <a:cs typeface="Verdana"/>
              </a:rPr>
              <a:t> Pulse</a:t>
            </a:r>
            <a:r>
              <a:rPr dirty="0" sz="3300" i="1">
                <a:solidFill>
                  <a:srgbClr val="1D1D1E"/>
                </a:solidFill>
                <a:latin typeface="Verdana"/>
                <a:cs typeface="Verdana"/>
              </a:rPr>
              <a:t>s</a:t>
            </a:r>
            <a:r>
              <a:rPr dirty="0" sz="3300" spc="5" i="1">
                <a:solidFill>
                  <a:srgbClr val="1D1D1E"/>
                </a:solidFill>
                <a:latin typeface="Verdana"/>
                <a:cs typeface="Verdana"/>
              </a:rPr>
              <a:t> </a:t>
            </a:r>
            <a:r>
              <a:rPr dirty="0" sz="3300" spc="-5" i="1">
                <a:solidFill>
                  <a:srgbClr val="1D1D1E"/>
                </a:solidFill>
                <a:latin typeface="Verdana"/>
                <a:cs typeface="Verdana"/>
              </a:rPr>
              <a:t>i</a:t>
            </a:r>
            <a:r>
              <a:rPr dirty="0" sz="3300" i="1">
                <a:solidFill>
                  <a:srgbClr val="1D1D1E"/>
                </a:solidFill>
                <a:latin typeface="Verdana"/>
                <a:cs typeface="Verdana"/>
              </a:rPr>
              <a:t>n</a:t>
            </a:r>
            <a:r>
              <a:rPr dirty="0" sz="3300" spc="5" i="1">
                <a:solidFill>
                  <a:srgbClr val="1D1D1E"/>
                </a:solidFill>
                <a:latin typeface="Verdana"/>
                <a:cs typeface="Verdana"/>
              </a:rPr>
              <a:t> </a:t>
            </a:r>
            <a:r>
              <a:rPr dirty="0" sz="3300" spc="-5" i="1">
                <a:solidFill>
                  <a:srgbClr val="1D1D1E"/>
                </a:solidFill>
                <a:latin typeface="Verdana"/>
                <a:cs typeface="Verdana"/>
              </a:rPr>
              <a:t>Eart</a:t>
            </a:r>
            <a:r>
              <a:rPr dirty="0" sz="3300" i="1">
                <a:solidFill>
                  <a:srgbClr val="1D1D1E"/>
                </a:solidFill>
                <a:latin typeface="Verdana"/>
                <a:cs typeface="Verdana"/>
              </a:rPr>
              <a:t>h</a:t>
            </a:r>
            <a:r>
              <a:rPr dirty="0" sz="3300" spc="10" i="1">
                <a:solidFill>
                  <a:srgbClr val="1D1D1E"/>
                </a:solidFill>
                <a:latin typeface="Verdana"/>
                <a:cs typeface="Verdana"/>
              </a:rPr>
              <a:t> </a:t>
            </a:r>
            <a:r>
              <a:rPr dirty="0" sz="3300" i="1">
                <a:solidFill>
                  <a:srgbClr val="1D1D1E"/>
                </a:solidFill>
                <a:latin typeface="Verdana"/>
                <a:cs typeface="Verdana"/>
              </a:rPr>
              <a:t>Atmosphere</a:t>
            </a:r>
            <a:endParaRPr sz="3300">
              <a:latin typeface="Verdana"/>
              <a:cs typeface="Verdan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252582" y="2194559"/>
            <a:ext cx="927404" cy="202415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787395" y="4069079"/>
            <a:ext cx="1484096" cy="14963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037765" y="2194559"/>
            <a:ext cx="149631" cy="169395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096007" y="2214803"/>
            <a:ext cx="3027045" cy="1908175"/>
          </a:xfrm>
          <a:custGeom>
            <a:avLst/>
            <a:gdLst/>
            <a:ahLst/>
            <a:cxnLst/>
            <a:rect l="l" t="t" r="r" b="b"/>
            <a:pathLst>
              <a:path w="3027045" h="1908175">
                <a:moveTo>
                  <a:pt x="8381" y="0"/>
                </a:moveTo>
                <a:lnTo>
                  <a:pt x="93908" y="156738"/>
                </a:lnTo>
                <a:lnTo>
                  <a:pt x="141229" y="232180"/>
                </a:lnTo>
                <a:lnTo>
                  <a:pt x="188986" y="307207"/>
                </a:lnTo>
                <a:lnTo>
                  <a:pt x="237324" y="381677"/>
                </a:lnTo>
                <a:lnTo>
                  <a:pt x="286386" y="455448"/>
                </a:lnTo>
                <a:lnTo>
                  <a:pt x="336316" y="528377"/>
                </a:lnTo>
                <a:lnTo>
                  <a:pt x="387259" y="600322"/>
                </a:lnTo>
                <a:lnTo>
                  <a:pt x="439357" y="671141"/>
                </a:lnTo>
                <a:lnTo>
                  <a:pt x="492755" y="740690"/>
                </a:lnTo>
                <a:lnTo>
                  <a:pt x="547596" y="808829"/>
                </a:lnTo>
                <a:lnTo>
                  <a:pt x="604026" y="875415"/>
                </a:lnTo>
                <a:lnTo>
                  <a:pt x="662186" y="940304"/>
                </a:lnTo>
                <a:lnTo>
                  <a:pt x="722222" y="1003355"/>
                </a:lnTo>
                <a:lnTo>
                  <a:pt x="784278" y="1064426"/>
                </a:lnTo>
                <a:lnTo>
                  <a:pt x="848496" y="1123374"/>
                </a:lnTo>
                <a:lnTo>
                  <a:pt x="915022" y="1180056"/>
                </a:lnTo>
                <a:lnTo>
                  <a:pt x="983999" y="1234330"/>
                </a:lnTo>
                <a:lnTo>
                  <a:pt x="1055570" y="1286055"/>
                </a:lnTo>
                <a:lnTo>
                  <a:pt x="1129880" y="1335087"/>
                </a:lnTo>
                <a:lnTo>
                  <a:pt x="1207013" y="1381308"/>
                </a:lnTo>
                <a:lnTo>
                  <a:pt x="1286859" y="1424824"/>
                </a:lnTo>
                <a:lnTo>
                  <a:pt x="1369276" y="1465778"/>
                </a:lnTo>
                <a:lnTo>
                  <a:pt x="1454120" y="1504311"/>
                </a:lnTo>
                <a:lnTo>
                  <a:pt x="1541249" y="1540566"/>
                </a:lnTo>
                <a:lnTo>
                  <a:pt x="1630518" y="1574687"/>
                </a:lnTo>
                <a:lnTo>
                  <a:pt x="1721785" y="1606814"/>
                </a:lnTo>
                <a:lnTo>
                  <a:pt x="1814907" y="1637091"/>
                </a:lnTo>
                <a:lnTo>
                  <a:pt x="1909741" y="1665661"/>
                </a:lnTo>
                <a:lnTo>
                  <a:pt x="2006142" y="1692665"/>
                </a:lnTo>
                <a:lnTo>
                  <a:pt x="2103969" y="1718246"/>
                </a:lnTo>
                <a:lnTo>
                  <a:pt x="2203077" y="1742547"/>
                </a:lnTo>
                <a:lnTo>
                  <a:pt x="2303324" y="1765710"/>
                </a:lnTo>
                <a:lnTo>
                  <a:pt x="2404566" y="1787878"/>
                </a:lnTo>
                <a:lnTo>
                  <a:pt x="2609463" y="1829797"/>
                </a:lnTo>
                <a:lnTo>
                  <a:pt x="3024898" y="1907959"/>
                </a:lnTo>
                <a:lnTo>
                  <a:pt x="3026676" y="1898269"/>
                </a:lnTo>
                <a:lnTo>
                  <a:pt x="2611361" y="1820138"/>
                </a:lnTo>
                <a:lnTo>
                  <a:pt x="2406620" y="1778241"/>
                </a:lnTo>
                <a:lnTo>
                  <a:pt x="2305481" y="1756091"/>
                </a:lnTo>
                <a:lnTo>
                  <a:pt x="2205355" y="1732951"/>
                </a:lnTo>
                <a:lnTo>
                  <a:pt x="2106385" y="1708680"/>
                </a:lnTo>
                <a:lnTo>
                  <a:pt x="2008716" y="1683138"/>
                </a:lnTo>
                <a:lnTo>
                  <a:pt x="1912490" y="1656184"/>
                </a:lnTo>
                <a:lnTo>
                  <a:pt x="1817851" y="1627676"/>
                </a:lnTo>
                <a:lnTo>
                  <a:pt x="1724944" y="1597472"/>
                </a:lnTo>
                <a:lnTo>
                  <a:pt x="1633911" y="1565433"/>
                </a:lnTo>
                <a:lnTo>
                  <a:pt x="1544896" y="1531417"/>
                </a:lnTo>
                <a:lnTo>
                  <a:pt x="1458044" y="1495283"/>
                </a:lnTo>
                <a:lnTo>
                  <a:pt x="1373497" y="1456890"/>
                </a:lnTo>
                <a:lnTo>
                  <a:pt x="1291399" y="1416096"/>
                </a:lnTo>
                <a:lnTo>
                  <a:pt x="1211894" y="1372761"/>
                </a:lnTo>
                <a:lnTo>
                  <a:pt x="1135126" y="1326743"/>
                </a:lnTo>
                <a:lnTo>
                  <a:pt x="1061178" y="1277960"/>
                </a:lnTo>
                <a:lnTo>
                  <a:pt x="989943" y="1226482"/>
                </a:lnTo>
                <a:lnTo>
                  <a:pt x="921275" y="1172450"/>
                </a:lnTo>
                <a:lnTo>
                  <a:pt x="855033" y="1116006"/>
                </a:lnTo>
                <a:lnTo>
                  <a:pt x="791074" y="1057291"/>
                </a:lnTo>
                <a:lnTo>
                  <a:pt x="729254" y="996445"/>
                </a:lnTo>
                <a:lnTo>
                  <a:pt x="669431" y="933611"/>
                </a:lnTo>
                <a:lnTo>
                  <a:pt x="611461" y="868928"/>
                </a:lnTo>
                <a:lnTo>
                  <a:pt x="555202" y="802539"/>
                </a:lnTo>
                <a:lnTo>
                  <a:pt x="500511" y="734585"/>
                </a:lnTo>
                <a:lnTo>
                  <a:pt x="447245" y="665206"/>
                </a:lnTo>
                <a:lnTo>
                  <a:pt x="395261" y="594545"/>
                </a:lnTo>
                <a:lnTo>
                  <a:pt x="344415" y="522741"/>
                </a:lnTo>
                <a:lnTo>
                  <a:pt x="294566" y="449937"/>
                </a:lnTo>
                <a:lnTo>
                  <a:pt x="245570" y="376273"/>
                </a:lnTo>
                <a:lnTo>
                  <a:pt x="197284" y="301890"/>
                </a:lnTo>
                <a:lnTo>
                  <a:pt x="149565" y="226930"/>
                </a:lnTo>
                <a:lnTo>
                  <a:pt x="102270" y="151535"/>
                </a:lnTo>
                <a:lnTo>
                  <a:pt x="8381" y="0"/>
                </a:lnTo>
                <a:close/>
              </a:path>
            </a:pathLst>
          </a:custGeom>
          <a:solidFill>
            <a:srgbClr val="1D1D1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187397" y="678827"/>
            <a:ext cx="2959328" cy="151573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287253" y="2194559"/>
            <a:ext cx="859472" cy="187452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187397" y="2194559"/>
            <a:ext cx="1120203" cy="99489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307600" y="2194559"/>
            <a:ext cx="1560461" cy="134388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2737154" y="3117341"/>
            <a:ext cx="1601393" cy="82704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3307600" y="3189452"/>
            <a:ext cx="1058151" cy="34899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2208206" y="2373286"/>
            <a:ext cx="103879" cy="11637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271492" y="3954233"/>
            <a:ext cx="560615" cy="11484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2187397" y="2367534"/>
            <a:ext cx="534847" cy="74792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2187397" y="3047847"/>
            <a:ext cx="2098611" cy="102123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2195715" y="2380856"/>
            <a:ext cx="68579" cy="10880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2187397" y="2348903"/>
            <a:ext cx="2697721" cy="172017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2345347" y="2306777"/>
            <a:ext cx="116370" cy="11638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2251367" y="2152700"/>
            <a:ext cx="2834640" cy="1814195"/>
          </a:xfrm>
          <a:custGeom>
            <a:avLst/>
            <a:gdLst/>
            <a:ahLst/>
            <a:cxnLst/>
            <a:rect l="l" t="t" r="r" b="b"/>
            <a:pathLst>
              <a:path w="2834640" h="1814195">
                <a:moveTo>
                  <a:pt x="0" y="0"/>
                </a:moveTo>
                <a:lnTo>
                  <a:pt x="43974" y="72394"/>
                </a:lnTo>
                <a:lnTo>
                  <a:pt x="88083" y="144652"/>
                </a:lnTo>
                <a:lnTo>
                  <a:pt x="132461" y="216640"/>
                </a:lnTo>
                <a:lnTo>
                  <a:pt x="177243" y="288221"/>
                </a:lnTo>
                <a:lnTo>
                  <a:pt x="222563" y="359262"/>
                </a:lnTo>
                <a:lnTo>
                  <a:pt x="268556" y="429625"/>
                </a:lnTo>
                <a:lnTo>
                  <a:pt x="315356" y="499177"/>
                </a:lnTo>
                <a:lnTo>
                  <a:pt x="363098" y="567781"/>
                </a:lnTo>
                <a:lnTo>
                  <a:pt x="411917" y="635303"/>
                </a:lnTo>
                <a:lnTo>
                  <a:pt x="461946" y="701606"/>
                </a:lnTo>
                <a:lnTo>
                  <a:pt x="513321" y="766557"/>
                </a:lnTo>
                <a:lnTo>
                  <a:pt x="566176" y="830019"/>
                </a:lnTo>
                <a:lnTo>
                  <a:pt x="620645" y="891857"/>
                </a:lnTo>
                <a:lnTo>
                  <a:pt x="676864" y="951936"/>
                </a:lnTo>
                <a:lnTo>
                  <a:pt x="734966" y="1010120"/>
                </a:lnTo>
                <a:lnTo>
                  <a:pt x="795087" y="1066275"/>
                </a:lnTo>
                <a:lnTo>
                  <a:pt x="857360" y="1120265"/>
                </a:lnTo>
                <a:lnTo>
                  <a:pt x="921921" y="1171955"/>
                </a:lnTo>
                <a:lnTo>
                  <a:pt x="988904" y="1221208"/>
                </a:lnTo>
                <a:lnTo>
                  <a:pt x="1058443" y="1267891"/>
                </a:lnTo>
                <a:lnTo>
                  <a:pt x="1130626" y="1311911"/>
                </a:lnTo>
                <a:lnTo>
                  <a:pt x="1205366" y="1353360"/>
                </a:lnTo>
                <a:lnTo>
                  <a:pt x="1282528" y="1392373"/>
                </a:lnTo>
                <a:lnTo>
                  <a:pt x="1361977" y="1429086"/>
                </a:lnTo>
                <a:lnTo>
                  <a:pt x="1443579" y="1463634"/>
                </a:lnTo>
                <a:lnTo>
                  <a:pt x="1527199" y="1496152"/>
                </a:lnTo>
                <a:lnTo>
                  <a:pt x="1612703" y="1526776"/>
                </a:lnTo>
                <a:lnTo>
                  <a:pt x="1699956" y="1555641"/>
                </a:lnTo>
                <a:lnTo>
                  <a:pt x="1788824" y="1582882"/>
                </a:lnTo>
                <a:lnTo>
                  <a:pt x="1879172" y="1608634"/>
                </a:lnTo>
                <a:lnTo>
                  <a:pt x="1970866" y="1633033"/>
                </a:lnTo>
                <a:lnTo>
                  <a:pt x="2063771" y="1656214"/>
                </a:lnTo>
                <a:lnTo>
                  <a:pt x="2157752" y="1678313"/>
                </a:lnTo>
                <a:lnTo>
                  <a:pt x="2252675" y="1699464"/>
                </a:lnTo>
                <a:lnTo>
                  <a:pt x="2348406" y="1719803"/>
                </a:lnTo>
                <a:lnTo>
                  <a:pt x="2444809" y="1739466"/>
                </a:lnTo>
                <a:lnTo>
                  <a:pt x="2541751" y="1758587"/>
                </a:lnTo>
                <a:lnTo>
                  <a:pt x="2639097" y="1777302"/>
                </a:lnTo>
                <a:lnTo>
                  <a:pt x="2736712" y="1795746"/>
                </a:lnTo>
                <a:lnTo>
                  <a:pt x="2834462" y="1814055"/>
                </a:lnTo>
              </a:path>
            </a:pathLst>
          </a:custGeom>
          <a:ln w="9855">
            <a:solidFill>
              <a:srgbClr val="1D1D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148454" y="4680000"/>
            <a:ext cx="1937480" cy="264767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480214" y="2029766"/>
            <a:ext cx="3117401" cy="1693480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3156019" y="4245906"/>
            <a:ext cx="1643206" cy="91981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/>
          <p:nvPr/>
        </p:nvSpPr>
        <p:spPr>
          <a:xfrm>
            <a:off x="4404772" y="1899701"/>
            <a:ext cx="1243330" cy="9194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R="174625">
              <a:lnSpc>
                <a:spcPts val="2370"/>
              </a:lnSpc>
            </a:pPr>
            <a:r>
              <a:rPr dirty="0" sz="2050" spc="-5" b="1">
                <a:solidFill>
                  <a:srgbClr val="1D1D1E"/>
                </a:solidFill>
                <a:latin typeface="Verdana"/>
                <a:cs typeface="Verdana"/>
              </a:rPr>
              <a:t>Earth</a:t>
            </a:r>
            <a:endParaRPr sz="2050">
              <a:latin typeface="Verdana"/>
              <a:cs typeface="Verdana"/>
            </a:endParaRPr>
          </a:p>
          <a:p>
            <a:pPr marL="12700">
              <a:lnSpc>
                <a:spcPts val="2605"/>
              </a:lnSpc>
            </a:pPr>
            <a:r>
              <a:rPr dirty="0" sz="2050" b="1">
                <a:solidFill>
                  <a:srgbClr val="1D1D1E"/>
                </a:solidFill>
                <a:latin typeface="Verdana"/>
                <a:cs typeface="Verdana"/>
              </a:rPr>
              <a:t>B-Field</a:t>
            </a:r>
            <a:r>
              <a:rPr dirty="0" sz="2050" spc="-75" b="1">
                <a:solidFill>
                  <a:srgbClr val="1D1D1E"/>
                </a:solidFill>
                <a:latin typeface="Verdana"/>
                <a:cs typeface="Verdana"/>
              </a:rPr>
              <a:t> </a:t>
            </a:r>
            <a:r>
              <a:rPr dirty="0" baseline="19753" sz="3375" spc="7">
                <a:solidFill>
                  <a:srgbClr val="A92F27"/>
                </a:solidFill>
                <a:latin typeface="Times New Roman"/>
                <a:cs typeface="Times New Roman"/>
              </a:rPr>
              <a:t>•</a:t>
            </a:r>
            <a:endParaRPr baseline="19753" sz="3375">
              <a:latin typeface="Times New Roman"/>
              <a:cs typeface="Times New Roman"/>
            </a:endParaRPr>
          </a:p>
          <a:p>
            <a:pPr marL="30480">
              <a:lnSpc>
                <a:spcPts val="2450"/>
              </a:lnSpc>
            </a:pPr>
            <a:r>
              <a:rPr dirty="0" sz="2050" spc="-5" b="1">
                <a:solidFill>
                  <a:srgbClr val="1D1D1E"/>
                </a:solidFill>
                <a:latin typeface="Verdana"/>
                <a:cs typeface="Verdana"/>
              </a:rPr>
              <a:t>~0.</a:t>
            </a:r>
            <a:r>
              <a:rPr dirty="0" sz="2050" b="1">
                <a:solidFill>
                  <a:srgbClr val="1D1D1E"/>
                </a:solidFill>
                <a:latin typeface="Verdana"/>
                <a:cs typeface="Verdana"/>
              </a:rPr>
              <a:t>3</a:t>
            </a:r>
            <a:r>
              <a:rPr dirty="0" sz="2050" spc="5" b="1">
                <a:solidFill>
                  <a:srgbClr val="1D1D1E"/>
                </a:solidFill>
                <a:latin typeface="Verdana"/>
                <a:cs typeface="Verdana"/>
              </a:rPr>
              <a:t> </a:t>
            </a:r>
            <a:r>
              <a:rPr dirty="0" sz="2050" b="1">
                <a:solidFill>
                  <a:srgbClr val="1D1D1E"/>
                </a:solidFill>
                <a:latin typeface="Verdana"/>
                <a:cs typeface="Verdana"/>
              </a:rPr>
              <a:t>G</a:t>
            </a:r>
            <a:endParaRPr sz="2050">
              <a:latin typeface="Verdana"/>
              <a:cs typeface="Verdan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521281" y="2097775"/>
            <a:ext cx="3954779" cy="31419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67030" marR="542925">
              <a:lnSpc>
                <a:spcPts val="2170"/>
              </a:lnSpc>
            </a:pPr>
            <a:r>
              <a:rPr dirty="0" sz="2250" spc="10">
                <a:solidFill>
                  <a:srgbClr val="1D1D1E"/>
                </a:solidFill>
                <a:latin typeface="Times New Roman"/>
                <a:cs typeface="Times New Roman"/>
              </a:rPr>
              <a:t>UHECR</a:t>
            </a:r>
            <a:r>
              <a:rPr dirty="0" sz="2250" spc="5">
                <a:solidFill>
                  <a:srgbClr val="1D1D1E"/>
                </a:solidFill>
                <a:latin typeface="Times New Roman"/>
                <a:cs typeface="Times New Roman"/>
              </a:rPr>
              <a:t>s</a:t>
            </a:r>
            <a:r>
              <a:rPr dirty="0" sz="2250" spc="5">
                <a:solidFill>
                  <a:srgbClr val="1D1D1E"/>
                </a:solidFill>
                <a:latin typeface="Times New Roman"/>
                <a:cs typeface="Times New Roman"/>
              </a:rPr>
              <a:t> </a:t>
            </a:r>
            <a:r>
              <a:rPr dirty="0" sz="2250" spc="10">
                <a:solidFill>
                  <a:srgbClr val="1D1D1E"/>
                </a:solidFill>
                <a:latin typeface="Times New Roman"/>
                <a:cs typeface="Times New Roman"/>
              </a:rPr>
              <a:t>produce</a:t>
            </a:r>
            <a:r>
              <a:rPr dirty="0" sz="2250" spc="5">
                <a:solidFill>
                  <a:srgbClr val="1D1D1E"/>
                </a:solidFill>
                <a:latin typeface="Times New Roman"/>
                <a:cs typeface="Times New Roman"/>
              </a:rPr>
              <a:t> </a:t>
            </a:r>
            <a:r>
              <a:rPr dirty="0" sz="2250" spc="5">
                <a:solidFill>
                  <a:srgbClr val="1D1D1E"/>
                </a:solidFill>
                <a:latin typeface="Times New Roman"/>
                <a:cs typeface="Times New Roman"/>
              </a:rPr>
              <a:t>particle</a:t>
            </a:r>
            <a:r>
              <a:rPr dirty="0" sz="2250" spc="5">
                <a:solidFill>
                  <a:srgbClr val="1D1D1E"/>
                </a:solidFill>
                <a:latin typeface="Times New Roman"/>
                <a:cs typeface="Times New Roman"/>
              </a:rPr>
              <a:t> </a:t>
            </a:r>
            <a:r>
              <a:rPr dirty="0" sz="2250" spc="5">
                <a:solidFill>
                  <a:srgbClr val="1D1D1E"/>
                </a:solidFill>
                <a:latin typeface="Times New Roman"/>
                <a:cs typeface="Times New Roman"/>
              </a:rPr>
              <a:t>shower</a:t>
            </a:r>
            <a:r>
              <a:rPr dirty="0" sz="2250" spc="5">
                <a:solidFill>
                  <a:srgbClr val="1D1D1E"/>
                </a:solidFill>
                <a:latin typeface="Times New Roman"/>
                <a:cs typeface="Times New Roman"/>
              </a:rPr>
              <a:t>s</a:t>
            </a:r>
            <a:r>
              <a:rPr dirty="0" sz="2250" spc="10">
                <a:solidFill>
                  <a:srgbClr val="1D1D1E"/>
                </a:solidFill>
                <a:latin typeface="Times New Roman"/>
                <a:cs typeface="Times New Roman"/>
              </a:rPr>
              <a:t> </a:t>
            </a:r>
            <a:r>
              <a:rPr dirty="0" sz="2250" spc="5">
                <a:solidFill>
                  <a:srgbClr val="1D1D1E"/>
                </a:solidFill>
                <a:latin typeface="Times New Roman"/>
                <a:cs typeface="Times New Roman"/>
              </a:rPr>
              <a:t>in</a:t>
            </a:r>
            <a:r>
              <a:rPr dirty="0" sz="2250" spc="5">
                <a:solidFill>
                  <a:srgbClr val="1D1D1E"/>
                </a:solidFill>
                <a:latin typeface="Times New Roman"/>
                <a:cs typeface="Times New Roman"/>
              </a:rPr>
              <a:t> </a:t>
            </a:r>
            <a:r>
              <a:rPr dirty="0" sz="2250" spc="10">
                <a:solidFill>
                  <a:srgbClr val="1D1D1E"/>
                </a:solidFill>
                <a:latin typeface="Times New Roman"/>
                <a:cs typeface="Times New Roman"/>
              </a:rPr>
              <a:t>atmosphere</a:t>
            </a:r>
            <a:endParaRPr sz="2250">
              <a:latin typeface="Times New Roman"/>
              <a:cs typeface="Times New Roman"/>
            </a:endParaRPr>
          </a:p>
          <a:p>
            <a:pPr marL="367030" marR="5080" indent="-354330">
              <a:lnSpc>
                <a:spcPts val="2250"/>
              </a:lnSpc>
              <a:spcBef>
                <a:spcPts val="484"/>
              </a:spcBef>
              <a:buClr>
                <a:srgbClr val="A92F27"/>
              </a:buClr>
              <a:buFont typeface="Times New Roman"/>
              <a:buChar char="•"/>
              <a:tabLst>
                <a:tab pos="367665" algn="l"/>
              </a:tabLst>
            </a:pPr>
            <a:r>
              <a:rPr dirty="0" sz="2250" spc="5">
                <a:solidFill>
                  <a:srgbClr val="1D1D1E"/>
                </a:solidFill>
                <a:latin typeface="Times New Roman"/>
                <a:cs typeface="Times New Roman"/>
              </a:rPr>
              <a:t>Showe</a:t>
            </a:r>
            <a:r>
              <a:rPr dirty="0" sz="2250" spc="5">
                <a:solidFill>
                  <a:srgbClr val="1D1D1E"/>
                </a:solidFill>
                <a:latin typeface="Times New Roman"/>
                <a:cs typeface="Times New Roman"/>
              </a:rPr>
              <a:t>r</a:t>
            </a:r>
            <a:r>
              <a:rPr dirty="0" sz="2250" spc="5">
                <a:solidFill>
                  <a:srgbClr val="1D1D1E"/>
                </a:solidFill>
                <a:latin typeface="Times New Roman"/>
                <a:cs typeface="Times New Roman"/>
              </a:rPr>
              <a:t> </a:t>
            </a:r>
            <a:r>
              <a:rPr dirty="0" sz="2250" spc="5">
                <a:solidFill>
                  <a:srgbClr val="1D1D1E"/>
                </a:solidFill>
                <a:latin typeface="Times New Roman"/>
                <a:cs typeface="Times New Roman"/>
              </a:rPr>
              <a:t>front</a:t>
            </a:r>
            <a:r>
              <a:rPr dirty="0" sz="2250" spc="5">
                <a:solidFill>
                  <a:srgbClr val="1D1D1E"/>
                </a:solidFill>
                <a:latin typeface="Times New Roman"/>
                <a:cs typeface="Times New Roman"/>
              </a:rPr>
              <a:t> </a:t>
            </a:r>
            <a:r>
              <a:rPr dirty="0" sz="2250" spc="5">
                <a:solidFill>
                  <a:srgbClr val="1D1D1E"/>
                </a:solidFill>
                <a:latin typeface="Times New Roman"/>
                <a:cs typeface="Times New Roman"/>
              </a:rPr>
              <a:t>is</a:t>
            </a:r>
            <a:r>
              <a:rPr dirty="0" sz="2250" spc="5">
                <a:solidFill>
                  <a:srgbClr val="1D1D1E"/>
                </a:solidFill>
                <a:latin typeface="Times New Roman"/>
                <a:cs typeface="Times New Roman"/>
              </a:rPr>
              <a:t> </a:t>
            </a:r>
            <a:r>
              <a:rPr dirty="0" sz="2250" spc="10">
                <a:solidFill>
                  <a:srgbClr val="1D1D1E"/>
                </a:solidFill>
                <a:latin typeface="Times New Roman"/>
                <a:cs typeface="Times New Roman"/>
              </a:rPr>
              <a:t>~2-3</a:t>
            </a:r>
            <a:r>
              <a:rPr dirty="0" sz="2250" spc="5">
                <a:solidFill>
                  <a:srgbClr val="1D1D1E"/>
                </a:solidFill>
                <a:latin typeface="Times New Roman"/>
                <a:cs typeface="Times New Roman"/>
              </a:rPr>
              <a:t> </a:t>
            </a:r>
            <a:r>
              <a:rPr dirty="0" sz="2250" spc="15">
                <a:solidFill>
                  <a:srgbClr val="1D1D1E"/>
                </a:solidFill>
                <a:latin typeface="Times New Roman"/>
                <a:cs typeface="Times New Roman"/>
              </a:rPr>
              <a:t>m</a:t>
            </a:r>
            <a:r>
              <a:rPr dirty="0" sz="2250" spc="5">
                <a:solidFill>
                  <a:srgbClr val="1D1D1E"/>
                </a:solidFill>
                <a:latin typeface="Times New Roman"/>
                <a:cs typeface="Times New Roman"/>
              </a:rPr>
              <a:t> </a:t>
            </a:r>
            <a:r>
              <a:rPr dirty="0" sz="2250" spc="5">
                <a:solidFill>
                  <a:srgbClr val="1D1D1E"/>
                </a:solidFill>
                <a:latin typeface="Times New Roman"/>
                <a:cs typeface="Times New Roman"/>
              </a:rPr>
              <a:t>thick</a:t>
            </a:r>
            <a:r>
              <a:rPr dirty="0" sz="2250">
                <a:solidFill>
                  <a:srgbClr val="1D1D1E"/>
                </a:solidFill>
                <a:latin typeface="Times New Roman"/>
                <a:cs typeface="Times New Roman"/>
              </a:rPr>
              <a:t> </a:t>
            </a:r>
            <a:r>
              <a:rPr dirty="0" sz="2250" spc="10">
                <a:solidFill>
                  <a:srgbClr val="1D1D1E"/>
                </a:solidFill>
                <a:latin typeface="Times New Roman"/>
                <a:cs typeface="Times New Roman"/>
              </a:rPr>
              <a:t>~</a:t>
            </a:r>
            <a:r>
              <a:rPr dirty="0" sz="2250" spc="5">
                <a:solidFill>
                  <a:srgbClr val="1D1D1E"/>
                </a:solidFill>
                <a:latin typeface="Times New Roman"/>
                <a:cs typeface="Times New Roman"/>
              </a:rPr>
              <a:t> </a:t>
            </a:r>
            <a:r>
              <a:rPr dirty="0" sz="2250" spc="5">
                <a:solidFill>
                  <a:srgbClr val="1D1D1E"/>
                </a:solidFill>
                <a:latin typeface="Times New Roman"/>
                <a:cs typeface="Times New Roman"/>
              </a:rPr>
              <a:t>wavelengt</a:t>
            </a:r>
            <a:r>
              <a:rPr dirty="0" sz="2250" spc="10">
                <a:solidFill>
                  <a:srgbClr val="1D1D1E"/>
                </a:solidFill>
                <a:latin typeface="Times New Roman"/>
                <a:cs typeface="Times New Roman"/>
              </a:rPr>
              <a:t>h</a:t>
            </a:r>
            <a:r>
              <a:rPr dirty="0" sz="2250" spc="15">
                <a:solidFill>
                  <a:srgbClr val="1D1D1E"/>
                </a:solidFill>
                <a:latin typeface="Times New Roman"/>
                <a:cs typeface="Times New Roman"/>
              </a:rPr>
              <a:t> </a:t>
            </a:r>
            <a:r>
              <a:rPr dirty="0" sz="2250" spc="5">
                <a:solidFill>
                  <a:srgbClr val="1D1D1E"/>
                </a:solidFill>
                <a:latin typeface="Times New Roman"/>
                <a:cs typeface="Times New Roman"/>
              </a:rPr>
              <a:t>at</a:t>
            </a:r>
            <a:r>
              <a:rPr dirty="0" sz="2250" spc="5">
                <a:solidFill>
                  <a:srgbClr val="1D1D1E"/>
                </a:solidFill>
                <a:latin typeface="Times New Roman"/>
                <a:cs typeface="Times New Roman"/>
              </a:rPr>
              <a:t> </a:t>
            </a:r>
            <a:r>
              <a:rPr dirty="0" sz="2250" spc="10">
                <a:solidFill>
                  <a:srgbClr val="1D1D1E"/>
                </a:solidFill>
                <a:latin typeface="Times New Roman"/>
                <a:cs typeface="Times New Roman"/>
              </a:rPr>
              <a:t>100</a:t>
            </a:r>
            <a:r>
              <a:rPr dirty="0" sz="2250" spc="5">
                <a:solidFill>
                  <a:srgbClr val="1D1D1E"/>
                </a:solidFill>
                <a:latin typeface="Times New Roman"/>
                <a:cs typeface="Times New Roman"/>
              </a:rPr>
              <a:t> </a:t>
            </a:r>
            <a:r>
              <a:rPr dirty="0" sz="2250" spc="10">
                <a:solidFill>
                  <a:srgbClr val="1D1D1E"/>
                </a:solidFill>
                <a:latin typeface="Times New Roman"/>
                <a:cs typeface="Times New Roman"/>
              </a:rPr>
              <a:t>MHz</a:t>
            </a:r>
            <a:endParaRPr sz="2250">
              <a:latin typeface="Times New Roman"/>
              <a:cs typeface="Times New Roman"/>
            </a:endParaRPr>
          </a:p>
          <a:p>
            <a:pPr marL="367030" marR="1007110" indent="-354330">
              <a:lnSpc>
                <a:spcPct val="79400"/>
              </a:lnSpc>
              <a:spcBef>
                <a:spcPts val="575"/>
              </a:spcBef>
              <a:buClr>
                <a:srgbClr val="A92F27"/>
              </a:buClr>
              <a:buFont typeface="Times New Roman"/>
              <a:buChar char="•"/>
              <a:tabLst>
                <a:tab pos="367665" algn="l"/>
              </a:tabLst>
            </a:pPr>
            <a:r>
              <a:rPr dirty="0" sz="2250" spc="10">
                <a:solidFill>
                  <a:srgbClr val="1D1D1E"/>
                </a:solidFill>
                <a:latin typeface="Times New Roman"/>
                <a:cs typeface="Times New Roman"/>
              </a:rPr>
              <a:t>e</a:t>
            </a:r>
            <a:r>
              <a:rPr dirty="0" baseline="25925" sz="2250" spc="7">
                <a:solidFill>
                  <a:srgbClr val="1D1D1E"/>
                </a:solidFill>
                <a:latin typeface="Times New Roman"/>
                <a:cs typeface="Times New Roman"/>
              </a:rPr>
              <a:t>±</a:t>
            </a:r>
            <a:r>
              <a:rPr dirty="0" baseline="25925" sz="2250" spc="7">
                <a:solidFill>
                  <a:srgbClr val="1D1D1E"/>
                </a:solidFill>
                <a:latin typeface="Times New Roman"/>
                <a:cs typeface="Times New Roman"/>
              </a:rPr>
              <a:t> </a:t>
            </a:r>
            <a:r>
              <a:rPr dirty="0" baseline="25925" sz="2250" spc="-277">
                <a:solidFill>
                  <a:srgbClr val="1D1D1E"/>
                </a:solidFill>
                <a:latin typeface="Times New Roman"/>
                <a:cs typeface="Times New Roman"/>
              </a:rPr>
              <a:t> </a:t>
            </a:r>
            <a:r>
              <a:rPr dirty="0" sz="2250" spc="10">
                <a:solidFill>
                  <a:srgbClr val="1D1D1E"/>
                </a:solidFill>
                <a:latin typeface="Times New Roman"/>
                <a:cs typeface="Times New Roman"/>
              </a:rPr>
              <a:t>emit</a:t>
            </a:r>
            <a:r>
              <a:rPr dirty="0" sz="2250" spc="5">
                <a:solidFill>
                  <a:srgbClr val="1D1D1E"/>
                </a:solidFill>
                <a:latin typeface="Times New Roman"/>
                <a:cs typeface="Times New Roman"/>
              </a:rPr>
              <a:t> </a:t>
            </a:r>
            <a:r>
              <a:rPr dirty="0" sz="2250">
                <a:solidFill>
                  <a:srgbClr val="1D1D1E"/>
                </a:solidFill>
                <a:latin typeface="Times New Roman"/>
                <a:cs typeface="Times New Roman"/>
              </a:rPr>
              <a:t>synchrotro</a:t>
            </a:r>
            <a:r>
              <a:rPr dirty="0" sz="2250" spc="10">
                <a:solidFill>
                  <a:srgbClr val="1D1D1E"/>
                </a:solidFill>
                <a:latin typeface="Times New Roman"/>
                <a:cs typeface="Times New Roman"/>
              </a:rPr>
              <a:t>n</a:t>
            </a:r>
            <a:r>
              <a:rPr dirty="0" sz="2250" spc="10">
                <a:solidFill>
                  <a:srgbClr val="1D1D1E"/>
                </a:solidFill>
                <a:latin typeface="Times New Roman"/>
                <a:cs typeface="Times New Roman"/>
              </a:rPr>
              <a:t> </a:t>
            </a:r>
            <a:r>
              <a:rPr dirty="0" sz="2250" spc="5">
                <a:solidFill>
                  <a:srgbClr val="1D1D1E"/>
                </a:solidFill>
                <a:latin typeface="Times New Roman"/>
                <a:cs typeface="Times New Roman"/>
              </a:rPr>
              <a:t>in</a:t>
            </a:r>
            <a:r>
              <a:rPr dirty="0" sz="2250" spc="10">
                <a:solidFill>
                  <a:srgbClr val="1D1D1E"/>
                </a:solidFill>
                <a:latin typeface="Times New Roman"/>
                <a:cs typeface="Times New Roman"/>
              </a:rPr>
              <a:t> geomagnetic</a:t>
            </a:r>
            <a:r>
              <a:rPr dirty="0" sz="2250" spc="5">
                <a:solidFill>
                  <a:srgbClr val="1D1D1E"/>
                </a:solidFill>
                <a:latin typeface="Times New Roman"/>
                <a:cs typeface="Times New Roman"/>
              </a:rPr>
              <a:t> </a:t>
            </a:r>
            <a:r>
              <a:rPr dirty="0" sz="2250" spc="5">
                <a:solidFill>
                  <a:srgbClr val="1D1D1E"/>
                </a:solidFill>
                <a:latin typeface="Times New Roman"/>
                <a:cs typeface="Times New Roman"/>
              </a:rPr>
              <a:t>field</a:t>
            </a:r>
            <a:endParaRPr sz="2250">
              <a:latin typeface="Times New Roman"/>
              <a:cs typeface="Times New Roman"/>
            </a:endParaRPr>
          </a:p>
          <a:p>
            <a:pPr marL="367030" marR="150495" indent="-354330">
              <a:lnSpc>
                <a:spcPts val="2250"/>
              </a:lnSpc>
              <a:spcBef>
                <a:spcPts val="470"/>
              </a:spcBef>
              <a:buClr>
                <a:srgbClr val="A92F27"/>
              </a:buClr>
              <a:buFont typeface="Times New Roman"/>
              <a:buChar char="•"/>
              <a:tabLst>
                <a:tab pos="367665" algn="l"/>
              </a:tabLst>
            </a:pPr>
            <a:r>
              <a:rPr dirty="0" sz="2250" spc="10">
                <a:solidFill>
                  <a:srgbClr val="1D1D1E"/>
                </a:solidFill>
                <a:latin typeface="Times New Roman"/>
                <a:cs typeface="Times New Roman"/>
              </a:rPr>
              <a:t>Emission</a:t>
            </a:r>
            <a:r>
              <a:rPr dirty="0" sz="2250" spc="10">
                <a:solidFill>
                  <a:srgbClr val="1D1D1E"/>
                </a:solidFill>
                <a:latin typeface="Times New Roman"/>
                <a:cs typeface="Times New Roman"/>
              </a:rPr>
              <a:t> </a:t>
            </a:r>
            <a:r>
              <a:rPr dirty="0" sz="2250" spc="10">
                <a:solidFill>
                  <a:srgbClr val="1D1D1E"/>
                </a:solidFill>
                <a:latin typeface="Times New Roman"/>
                <a:cs typeface="Times New Roman"/>
              </a:rPr>
              <a:t>from</a:t>
            </a:r>
            <a:r>
              <a:rPr dirty="0" sz="2250" spc="5">
                <a:solidFill>
                  <a:srgbClr val="1D1D1E"/>
                </a:solidFill>
                <a:latin typeface="Times New Roman"/>
                <a:cs typeface="Times New Roman"/>
              </a:rPr>
              <a:t> </a:t>
            </a:r>
            <a:r>
              <a:rPr dirty="0" sz="2250" spc="5">
                <a:solidFill>
                  <a:srgbClr val="1D1D1E"/>
                </a:solidFill>
                <a:latin typeface="Times New Roman"/>
                <a:cs typeface="Times New Roman"/>
              </a:rPr>
              <a:t>all</a:t>
            </a:r>
            <a:r>
              <a:rPr dirty="0" sz="2250" spc="5">
                <a:solidFill>
                  <a:srgbClr val="1D1D1E"/>
                </a:solidFill>
                <a:latin typeface="Times New Roman"/>
                <a:cs typeface="Times New Roman"/>
              </a:rPr>
              <a:t> </a:t>
            </a:r>
            <a:r>
              <a:rPr dirty="0" sz="2250" spc="5">
                <a:solidFill>
                  <a:srgbClr val="1D1D1E"/>
                </a:solidFill>
                <a:latin typeface="Times New Roman"/>
                <a:cs typeface="Times New Roman"/>
              </a:rPr>
              <a:t>e</a:t>
            </a:r>
            <a:r>
              <a:rPr dirty="0" baseline="25925" sz="2250" spc="7">
                <a:solidFill>
                  <a:srgbClr val="1D1D1E"/>
                </a:solidFill>
                <a:latin typeface="Times New Roman"/>
                <a:cs typeface="Times New Roman"/>
              </a:rPr>
              <a:t>±</a:t>
            </a:r>
            <a:r>
              <a:rPr dirty="0" baseline="25925" sz="2250">
                <a:solidFill>
                  <a:srgbClr val="1D1D1E"/>
                </a:solidFill>
                <a:latin typeface="Times New Roman"/>
                <a:cs typeface="Times New Roman"/>
              </a:rPr>
              <a:t> </a:t>
            </a:r>
            <a:r>
              <a:rPr dirty="0" baseline="25925" sz="2250" spc="-277">
                <a:solidFill>
                  <a:srgbClr val="1D1D1E"/>
                </a:solidFill>
                <a:latin typeface="Times New Roman"/>
                <a:cs typeface="Times New Roman"/>
              </a:rPr>
              <a:t> </a:t>
            </a:r>
            <a:r>
              <a:rPr dirty="0" sz="2250" spc="10">
                <a:solidFill>
                  <a:srgbClr val="1D1D1E"/>
                </a:solidFill>
                <a:latin typeface="Times New Roman"/>
                <a:cs typeface="Times New Roman"/>
              </a:rPr>
              <a:t>(N</a:t>
            </a:r>
            <a:r>
              <a:rPr dirty="0" baseline="-20370" sz="2250" spc="7">
                <a:solidFill>
                  <a:srgbClr val="1D1D1E"/>
                </a:solidFill>
                <a:latin typeface="Times New Roman"/>
                <a:cs typeface="Times New Roman"/>
              </a:rPr>
              <a:t>e</a:t>
            </a:r>
            <a:r>
              <a:rPr dirty="0" sz="2250" spc="5">
                <a:solidFill>
                  <a:srgbClr val="1D1D1E"/>
                </a:solidFill>
                <a:latin typeface="Times New Roman"/>
                <a:cs typeface="Times New Roman"/>
              </a:rPr>
              <a:t>)</a:t>
            </a:r>
            <a:r>
              <a:rPr dirty="0" sz="2250" spc="5">
                <a:solidFill>
                  <a:srgbClr val="1D1D1E"/>
                </a:solidFill>
                <a:latin typeface="Times New Roman"/>
                <a:cs typeface="Times New Roman"/>
              </a:rPr>
              <a:t> </a:t>
            </a:r>
            <a:r>
              <a:rPr dirty="0" sz="2250" spc="10">
                <a:solidFill>
                  <a:srgbClr val="1D1D1E"/>
                </a:solidFill>
                <a:latin typeface="Times New Roman"/>
                <a:cs typeface="Times New Roman"/>
              </a:rPr>
              <a:t>add</a:t>
            </a:r>
            <a:r>
              <a:rPr dirty="0" sz="2250" spc="5">
                <a:solidFill>
                  <a:srgbClr val="1D1D1E"/>
                </a:solidFill>
                <a:latin typeface="Times New Roman"/>
                <a:cs typeface="Times New Roman"/>
              </a:rPr>
              <a:t> up</a:t>
            </a:r>
            <a:r>
              <a:rPr dirty="0" sz="2250" spc="5">
                <a:solidFill>
                  <a:srgbClr val="1D1D1E"/>
                </a:solidFill>
                <a:latin typeface="Times New Roman"/>
                <a:cs typeface="Times New Roman"/>
              </a:rPr>
              <a:t> </a:t>
            </a:r>
            <a:r>
              <a:rPr dirty="0" sz="2250" spc="5">
                <a:solidFill>
                  <a:srgbClr val="1D1D1E"/>
                </a:solidFill>
                <a:latin typeface="Times New Roman"/>
                <a:cs typeface="Times New Roman"/>
              </a:rPr>
              <a:t>coherently</a:t>
            </a:r>
            <a:endParaRPr sz="2250">
              <a:latin typeface="Times New Roman"/>
              <a:cs typeface="Times New Roman"/>
            </a:endParaRPr>
          </a:p>
          <a:p>
            <a:pPr marL="367030" marR="1116330" indent="-354330">
              <a:lnSpc>
                <a:spcPct val="79400"/>
              </a:lnSpc>
              <a:spcBef>
                <a:spcPts val="575"/>
              </a:spcBef>
              <a:buClr>
                <a:srgbClr val="A92F27"/>
              </a:buClr>
              <a:buFont typeface="Times New Roman"/>
              <a:buChar char="•"/>
              <a:tabLst>
                <a:tab pos="367665" algn="l"/>
              </a:tabLst>
            </a:pPr>
            <a:r>
              <a:rPr dirty="0" sz="2250" spc="10">
                <a:solidFill>
                  <a:srgbClr val="1D1D1E"/>
                </a:solidFill>
                <a:latin typeface="Times New Roman"/>
                <a:cs typeface="Times New Roman"/>
              </a:rPr>
              <a:t>Radio</a:t>
            </a:r>
            <a:r>
              <a:rPr dirty="0" sz="2250" spc="5">
                <a:solidFill>
                  <a:srgbClr val="1D1D1E"/>
                </a:solidFill>
                <a:latin typeface="Times New Roman"/>
                <a:cs typeface="Times New Roman"/>
              </a:rPr>
              <a:t> </a:t>
            </a:r>
            <a:r>
              <a:rPr dirty="0" sz="2250" spc="10">
                <a:solidFill>
                  <a:srgbClr val="1D1D1E"/>
                </a:solidFill>
                <a:latin typeface="Times New Roman"/>
                <a:cs typeface="Times New Roman"/>
              </a:rPr>
              <a:t>power</a:t>
            </a:r>
            <a:r>
              <a:rPr dirty="0" sz="2250" spc="5">
                <a:solidFill>
                  <a:srgbClr val="1D1D1E"/>
                </a:solidFill>
                <a:latin typeface="Times New Roman"/>
                <a:cs typeface="Times New Roman"/>
              </a:rPr>
              <a:t> </a:t>
            </a:r>
            <a:r>
              <a:rPr dirty="0" sz="2250" spc="10">
                <a:solidFill>
                  <a:srgbClr val="1D1D1E"/>
                </a:solidFill>
                <a:latin typeface="Times New Roman"/>
                <a:cs typeface="Times New Roman"/>
              </a:rPr>
              <a:t>grows</a:t>
            </a:r>
            <a:r>
              <a:rPr dirty="0" sz="2250" spc="5">
                <a:solidFill>
                  <a:srgbClr val="1D1D1E"/>
                </a:solidFill>
                <a:latin typeface="Times New Roman"/>
                <a:cs typeface="Times New Roman"/>
              </a:rPr>
              <a:t> quadratically</a:t>
            </a:r>
            <a:r>
              <a:rPr dirty="0" sz="2250" spc="5">
                <a:solidFill>
                  <a:srgbClr val="1D1D1E"/>
                </a:solidFill>
                <a:latin typeface="Times New Roman"/>
                <a:cs typeface="Times New Roman"/>
              </a:rPr>
              <a:t> </a:t>
            </a:r>
            <a:r>
              <a:rPr dirty="0" sz="2250">
                <a:solidFill>
                  <a:srgbClr val="1D1D1E"/>
                </a:solidFill>
                <a:latin typeface="Times New Roman"/>
                <a:cs typeface="Times New Roman"/>
              </a:rPr>
              <a:t>wit</a:t>
            </a:r>
            <a:r>
              <a:rPr dirty="0" sz="2250" spc="10">
                <a:solidFill>
                  <a:srgbClr val="1D1D1E"/>
                </a:solidFill>
                <a:latin typeface="Times New Roman"/>
                <a:cs typeface="Times New Roman"/>
              </a:rPr>
              <a:t>h</a:t>
            </a:r>
            <a:r>
              <a:rPr dirty="0" sz="2250" spc="5">
                <a:solidFill>
                  <a:srgbClr val="1D1D1E"/>
                </a:solidFill>
                <a:latin typeface="Times New Roman"/>
                <a:cs typeface="Times New Roman"/>
              </a:rPr>
              <a:t> </a:t>
            </a:r>
            <a:r>
              <a:rPr dirty="0" sz="2250" spc="10">
                <a:solidFill>
                  <a:srgbClr val="1D1D1E"/>
                </a:solidFill>
                <a:latin typeface="Times New Roman"/>
                <a:cs typeface="Times New Roman"/>
              </a:rPr>
              <a:t>N</a:t>
            </a:r>
            <a:r>
              <a:rPr dirty="0" baseline="-20370" sz="2250" spc="7">
                <a:solidFill>
                  <a:srgbClr val="1D1D1E"/>
                </a:solidFill>
                <a:latin typeface="Times New Roman"/>
                <a:cs typeface="Times New Roman"/>
              </a:rPr>
              <a:t>e</a:t>
            </a:r>
            <a:endParaRPr baseline="-20370" sz="225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521281" y="5476525"/>
            <a:ext cx="1788160" cy="3848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2645"/>
              </a:lnSpc>
            </a:pPr>
            <a:r>
              <a:rPr dirty="0" baseline="13580" sz="3375" spc="30">
                <a:solidFill>
                  <a:srgbClr val="A92F27"/>
                </a:solidFill>
                <a:latin typeface="Lucida Sans"/>
                <a:cs typeface="Lucida Sans"/>
              </a:rPr>
              <a:t>�</a:t>
            </a:r>
            <a:r>
              <a:rPr dirty="0" baseline="13580" sz="3375" spc="-7">
                <a:solidFill>
                  <a:srgbClr val="A92F27"/>
                </a:solidFill>
                <a:latin typeface="Lucida Sans"/>
                <a:cs typeface="Lucida Sans"/>
              </a:rPr>
              <a:t> </a:t>
            </a:r>
            <a:r>
              <a:rPr dirty="0" baseline="13580" sz="3375" spc="15">
                <a:solidFill>
                  <a:srgbClr val="1D1D1E"/>
                </a:solidFill>
                <a:latin typeface="Times New Roman"/>
                <a:cs typeface="Times New Roman"/>
              </a:rPr>
              <a:t>E</a:t>
            </a:r>
            <a:r>
              <a:rPr dirty="0" sz="1500" spc="5">
                <a:solidFill>
                  <a:srgbClr val="1D1D1E"/>
                </a:solidFill>
                <a:latin typeface="Times New Roman"/>
                <a:cs typeface="Times New Roman"/>
              </a:rPr>
              <a:t>tota</a:t>
            </a:r>
            <a:r>
              <a:rPr dirty="0" sz="1500" spc="-5">
                <a:solidFill>
                  <a:srgbClr val="1D1D1E"/>
                </a:solidFill>
                <a:latin typeface="Times New Roman"/>
                <a:cs typeface="Times New Roman"/>
              </a:rPr>
              <a:t>l</a:t>
            </a:r>
            <a:r>
              <a:rPr dirty="0" baseline="13580" sz="3375" spc="15">
                <a:solidFill>
                  <a:srgbClr val="1D1D1E"/>
                </a:solidFill>
                <a:latin typeface="Times New Roman"/>
                <a:cs typeface="Times New Roman"/>
              </a:rPr>
              <a:t>=N</a:t>
            </a:r>
            <a:r>
              <a:rPr dirty="0" sz="1500" spc="5">
                <a:solidFill>
                  <a:srgbClr val="1D1D1E"/>
                </a:solidFill>
                <a:latin typeface="Times New Roman"/>
                <a:cs typeface="Times New Roman"/>
              </a:rPr>
              <a:t>e</a:t>
            </a:r>
            <a:r>
              <a:rPr dirty="0" baseline="13580" sz="3375" spc="15">
                <a:solidFill>
                  <a:srgbClr val="1D1D1E"/>
                </a:solidFill>
                <a:latin typeface="Times New Roman"/>
                <a:cs typeface="Times New Roman"/>
              </a:rPr>
              <a:t>*E</a:t>
            </a:r>
            <a:r>
              <a:rPr dirty="0" sz="1500" spc="5">
                <a:solidFill>
                  <a:srgbClr val="1D1D1E"/>
                </a:solidFill>
                <a:latin typeface="Times New Roman"/>
                <a:cs typeface="Times New Roman"/>
              </a:rPr>
              <a:t>e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521275" y="5831476"/>
            <a:ext cx="2592070" cy="3848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922780" algn="l"/>
              </a:tabLst>
            </a:pPr>
            <a:r>
              <a:rPr dirty="0" sz="2250" spc="20">
                <a:solidFill>
                  <a:srgbClr val="A92F27"/>
                </a:solidFill>
                <a:latin typeface="Lucida Sans"/>
                <a:cs typeface="Lucida Sans"/>
              </a:rPr>
              <a:t>�</a:t>
            </a:r>
            <a:r>
              <a:rPr dirty="0" sz="2250" spc="-5">
                <a:solidFill>
                  <a:srgbClr val="A92F27"/>
                </a:solidFill>
                <a:latin typeface="Lucida Sans"/>
                <a:cs typeface="Lucida Sans"/>
              </a:rPr>
              <a:t> </a:t>
            </a:r>
            <a:r>
              <a:rPr dirty="0" sz="2250" spc="5">
                <a:solidFill>
                  <a:srgbClr val="1D1D1E"/>
                </a:solidFill>
                <a:latin typeface="Times New Roman"/>
                <a:cs typeface="Times New Roman"/>
              </a:rPr>
              <a:t>Powe</a:t>
            </a:r>
            <a:r>
              <a:rPr dirty="0" sz="2250" spc="5">
                <a:solidFill>
                  <a:srgbClr val="1D1D1E"/>
                </a:solidFill>
                <a:latin typeface="Times New Roman"/>
                <a:cs typeface="Times New Roman"/>
              </a:rPr>
              <a:t>r</a:t>
            </a:r>
            <a:r>
              <a:rPr dirty="0" sz="2250" spc="5">
                <a:solidFill>
                  <a:srgbClr val="1D1D1E"/>
                </a:solidFill>
                <a:latin typeface="Times New Roman"/>
                <a:cs typeface="Times New Roman"/>
              </a:rPr>
              <a:t> </a:t>
            </a:r>
            <a:r>
              <a:rPr dirty="0" sz="2250" spc="-140">
                <a:solidFill>
                  <a:srgbClr val="1D1D1E"/>
                </a:solidFill>
                <a:latin typeface="Lucida Sans"/>
                <a:cs typeface="Lucida Sans"/>
              </a:rPr>
              <a:t>cx</a:t>
            </a:r>
            <a:r>
              <a:rPr dirty="0" sz="2250" spc="10">
                <a:solidFill>
                  <a:srgbClr val="1D1D1E"/>
                </a:solidFill>
                <a:latin typeface="Times New Roman"/>
                <a:cs typeface="Times New Roman"/>
              </a:rPr>
              <a:t>E</a:t>
            </a:r>
            <a:r>
              <a:rPr dirty="0" baseline="-20370" sz="2250" spc="7">
                <a:solidFill>
                  <a:srgbClr val="1D1D1E"/>
                </a:solidFill>
                <a:latin typeface="Times New Roman"/>
                <a:cs typeface="Times New Roman"/>
              </a:rPr>
              <a:t>e</a:t>
            </a:r>
            <a:r>
              <a:rPr dirty="0" baseline="-20370" sz="2250">
                <a:solidFill>
                  <a:srgbClr val="1D1D1E"/>
                </a:solidFill>
                <a:latin typeface="Times New Roman"/>
                <a:cs typeface="Times New Roman"/>
              </a:rPr>
              <a:t>	</a:t>
            </a:r>
            <a:r>
              <a:rPr dirty="0" sz="2250" spc="-140">
                <a:solidFill>
                  <a:srgbClr val="1D1D1E"/>
                </a:solidFill>
                <a:latin typeface="Lucida Sans"/>
                <a:cs typeface="Lucida Sans"/>
              </a:rPr>
              <a:t>cx</a:t>
            </a:r>
            <a:r>
              <a:rPr dirty="0" sz="2250" spc="-145">
                <a:solidFill>
                  <a:srgbClr val="1D1D1E"/>
                </a:solidFill>
                <a:latin typeface="Lucida Sans"/>
                <a:cs typeface="Lucida Sans"/>
              </a:rPr>
              <a:t> </a:t>
            </a:r>
            <a:r>
              <a:rPr dirty="0" sz="2250" spc="15">
                <a:solidFill>
                  <a:srgbClr val="1D1D1E"/>
                </a:solidFill>
                <a:latin typeface="Times New Roman"/>
                <a:cs typeface="Times New Roman"/>
              </a:rPr>
              <a:t>N</a:t>
            </a:r>
            <a:r>
              <a:rPr dirty="0" baseline="-20370" sz="2250" spc="7">
                <a:solidFill>
                  <a:srgbClr val="1D1D1E"/>
                </a:solidFill>
                <a:latin typeface="Times New Roman"/>
                <a:cs typeface="Times New Roman"/>
              </a:rPr>
              <a:t>e</a:t>
            </a:r>
            <a:endParaRPr baseline="-20370" sz="225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263053" y="5838997"/>
            <a:ext cx="946785" cy="2184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836930" algn="l"/>
              </a:tabLst>
            </a:pPr>
            <a:r>
              <a:rPr dirty="0" sz="1500" spc="5">
                <a:solidFill>
                  <a:srgbClr val="1D1D1E"/>
                </a:solidFill>
                <a:latin typeface="Times New Roman"/>
                <a:cs typeface="Times New Roman"/>
              </a:rPr>
              <a:t>2</a:t>
            </a:r>
            <a:r>
              <a:rPr dirty="0" sz="1500" spc="5">
                <a:solidFill>
                  <a:srgbClr val="1D1D1E"/>
                </a:solidFill>
                <a:latin typeface="Times New Roman"/>
                <a:cs typeface="Times New Roman"/>
              </a:rPr>
              <a:t>	</a:t>
            </a:r>
            <a:r>
              <a:rPr dirty="0" sz="1500" spc="5">
                <a:solidFill>
                  <a:srgbClr val="1D1D1E"/>
                </a:solidFill>
                <a:latin typeface="Times New Roman"/>
                <a:cs typeface="Times New Roman"/>
              </a:rPr>
              <a:t>2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256988" y="6173277"/>
            <a:ext cx="6664325" cy="9956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276600">
              <a:lnSpc>
                <a:spcPct val="100000"/>
              </a:lnSpc>
            </a:pPr>
            <a:r>
              <a:rPr dirty="0" sz="2250" spc="20">
                <a:solidFill>
                  <a:srgbClr val="A92F27"/>
                </a:solidFill>
                <a:latin typeface="Lucida Sans"/>
                <a:cs typeface="Lucida Sans"/>
              </a:rPr>
              <a:t>�</a:t>
            </a:r>
            <a:r>
              <a:rPr dirty="0" sz="2250" spc="-5">
                <a:solidFill>
                  <a:srgbClr val="A92F27"/>
                </a:solidFill>
                <a:latin typeface="Lucida Sans"/>
                <a:cs typeface="Lucida Sans"/>
              </a:rPr>
              <a:t> </a:t>
            </a:r>
            <a:r>
              <a:rPr dirty="0" sz="2250" spc="5">
                <a:solidFill>
                  <a:srgbClr val="1D1D1E"/>
                </a:solidFill>
                <a:latin typeface="Times New Roman"/>
                <a:cs typeface="Times New Roman"/>
              </a:rPr>
              <a:t>GJ</a:t>
            </a:r>
            <a:r>
              <a:rPr dirty="0" sz="2250" spc="10">
                <a:solidFill>
                  <a:srgbClr val="1D1D1E"/>
                </a:solidFill>
                <a:latin typeface="Times New Roman"/>
                <a:cs typeface="Times New Roman"/>
              </a:rPr>
              <a:t>y</a:t>
            </a:r>
            <a:r>
              <a:rPr dirty="0" sz="2250" spc="5">
                <a:solidFill>
                  <a:srgbClr val="1D1D1E"/>
                </a:solidFill>
                <a:latin typeface="Times New Roman"/>
                <a:cs typeface="Times New Roman"/>
              </a:rPr>
              <a:t> </a:t>
            </a:r>
            <a:r>
              <a:rPr dirty="0" sz="2250" spc="5">
                <a:solidFill>
                  <a:srgbClr val="1D1D1E"/>
                </a:solidFill>
                <a:latin typeface="Times New Roman"/>
                <a:cs typeface="Times New Roman"/>
              </a:rPr>
              <a:t>flares</a:t>
            </a:r>
            <a:r>
              <a:rPr dirty="0" sz="2250" spc="5">
                <a:solidFill>
                  <a:srgbClr val="1D1D1E"/>
                </a:solidFill>
                <a:latin typeface="Times New Roman"/>
                <a:cs typeface="Times New Roman"/>
              </a:rPr>
              <a:t> </a:t>
            </a:r>
            <a:r>
              <a:rPr dirty="0" sz="2250" spc="10">
                <a:solidFill>
                  <a:srgbClr val="1D1D1E"/>
                </a:solidFill>
                <a:latin typeface="Times New Roman"/>
                <a:cs typeface="Times New Roman"/>
              </a:rPr>
              <a:t>on</a:t>
            </a:r>
            <a:r>
              <a:rPr dirty="0" sz="2250" spc="5">
                <a:solidFill>
                  <a:srgbClr val="1D1D1E"/>
                </a:solidFill>
                <a:latin typeface="Times New Roman"/>
                <a:cs typeface="Times New Roman"/>
              </a:rPr>
              <a:t> </a:t>
            </a:r>
            <a:r>
              <a:rPr dirty="0" sz="2250" spc="10">
                <a:solidFill>
                  <a:srgbClr val="1D1D1E"/>
                </a:solidFill>
                <a:latin typeface="Times New Roman"/>
                <a:cs typeface="Times New Roman"/>
              </a:rPr>
              <a:t>20</a:t>
            </a:r>
            <a:r>
              <a:rPr dirty="0" sz="2250" spc="5">
                <a:solidFill>
                  <a:srgbClr val="1D1D1E"/>
                </a:solidFill>
                <a:latin typeface="Times New Roman"/>
                <a:cs typeface="Times New Roman"/>
              </a:rPr>
              <a:t> </a:t>
            </a:r>
            <a:r>
              <a:rPr dirty="0" sz="2250" spc="10">
                <a:solidFill>
                  <a:srgbClr val="1D1D1E"/>
                </a:solidFill>
                <a:latin typeface="Times New Roman"/>
                <a:cs typeface="Times New Roman"/>
              </a:rPr>
              <a:t>ns</a:t>
            </a:r>
            <a:r>
              <a:rPr dirty="0" sz="2250" spc="5">
                <a:solidFill>
                  <a:srgbClr val="1D1D1E"/>
                </a:solidFill>
                <a:latin typeface="Times New Roman"/>
                <a:cs typeface="Times New Roman"/>
              </a:rPr>
              <a:t> </a:t>
            </a:r>
            <a:r>
              <a:rPr dirty="0" sz="2250">
                <a:solidFill>
                  <a:srgbClr val="1D1D1E"/>
                </a:solidFill>
                <a:latin typeface="Times New Roman"/>
                <a:cs typeface="Times New Roman"/>
              </a:rPr>
              <a:t>scales</a:t>
            </a:r>
            <a:endParaRPr sz="2250">
              <a:latin typeface="Times New Roman"/>
              <a:cs typeface="Times New Roman"/>
            </a:endParaRPr>
          </a:p>
          <a:p>
            <a:pPr marL="1462405" marR="782320" indent="-1450340">
              <a:lnSpc>
                <a:spcPts val="1970"/>
              </a:lnSpc>
              <a:spcBef>
                <a:spcPts val="1395"/>
              </a:spcBef>
            </a:pPr>
            <a:r>
              <a:rPr dirty="0" sz="1650" spc="-85">
                <a:solidFill>
                  <a:srgbClr val="1D1D1E"/>
                </a:solidFill>
                <a:latin typeface="Verdana"/>
                <a:cs typeface="Verdana"/>
              </a:rPr>
              <a:t>F</a:t>
            </a:r>
            <a:r>
              <a:rPr dirty="0" sz="1650">
                <a:solidFill>
                  <a:srgbClr val="1D1D1E"/>
                </a:solidFill>
                <a:latin typeface="Verdana"/>
                <a:cs typeface="Verdana"/>
              </a:rPr>
              <a:t>alc</a:t>
            </a:r>
            <a:r>
              <a:rPr dirty="0" sz="1650" spc="-20">
                <a:solidFill>
                  <a:srgbClr val="1D1D1E"/>
                </a:solidFill>
                <a:latin typeface="Verdana"/>
                <a:cs typeface="Verdana"/>
              </a:rPr>
              <a:t>k</a:t>
            </a:r>
            <a:r>
              <a:rPr dirty="0" sz="1650">
                <a:solidFill>
                  <a:srgbClr val="1D1D1E"/>
                </a:solidFill>
                <a:latin typeface="Verdana"/>
                <a:cs typeface="Verdana"/>
              </a:rPr>
              <a:t>e &amp; </a:t>
            </a:r>
            <a:r>
              <a:rPr dirty="0" sz="1650" spc="-5">
                <a:solidFill>
                  <a:srgbClr val="1D1D1E"/>
                </a:solidFill>
                <a:latin typeface="Verdana"/>
                <a:cs typeface="Verdana"/>
              </a:rPr>
              <a:t>Gorha</a:t>
            </a:r>
            <a:r>
              <a:rPr dirty="0" sz="1650">
                <a:solidFill>
                  <a:srgbClr val="1D1D1E"/>
                </a:solidFill>
                <a:latin typeface="Verdana"/>
                <a:cs typeface="Verdana"/>
              </a:rPr>
              <a:t>m</a:t>
            </a:r>
            <a:r>
              <a:rPr dirty="0" sz="1650" spc="10">
                <a:solidFill>
                  <a:srgbClr val="1D1D1E"/>
                </a:solidFill>
                <a:latin typeface="Verdana"/>
                <a:cs typeface="Verdana"/>
              </a:rPr>
              <a:t> </a:t>
            </a:r>
            <a:r>
              <a:rPr dirty="0" sz="1650" spc="-5">
                <a:solidFill>
                  <a:srgbClr val="1D1D1E"/>
                </a:solidFill>
                <a:latin typeface="Verdana"/>
                <a:cs typeface="Verdana"/>
              </a:rPr>
              <a:t>(2003)</a:t>
            </a:r>
            <a:r>
              <a:rPr dirty="0" sz="1650">
                <a:solidFill>
                  <a:srgbClr val="1D1D1E"/>
                </a:solidFill>
                <a:latin typeface="Verdana"/>
                <a:cs typeface="Verdana"/>
              </a:rPr>
              <a:t>,</a:t>
            </a:r>
            <a:r>
              <a:rPr dirty="0" sz="1650" spc="5">
                <a:solidFill>
                  <a:srgbClr val="1D1D1E"/>
                </a:solidFill>
                <a:latin typeface="Verdana"/>
                <a:cs typeface="Verdana"/>
              </a:rPr>
              <a:t> </a:t>
            </a:r>
            <a:r>
              <a:rPr dirty="0" sz="1650" spc="-5">
                <a:solidFill>
                  <a:srgbClr val="1D1D1E"/>
                </a:solidFill>
                <a:latin typeface="Verdana"/>
                <a:cs typeface="Verdana"/>
              </a:rPr>
              <a:t>Hueg</a:t>
            </a:r>
            <a:r>
              <a:rPr dirty="0" sz="1650">
                <a:solidFill>
                  <a:srgbClr val="1D1D1E"/>
                </a:solidFill>
                <a:latin typeface="Verdana"/>
                <a:cs typeface="Verdana"/>
              </a:rPr>
              <a:t>e</a:t>
            </a:r>
            <a:r>
              <a:rPr dirty="0" sz="1650" spc="5">
                <a:solidFill>
                  <a:srgbClr val="1D1D1E"/>
                </a:solidFill>
                <a:latin typeface="Verdana"/>
                <a:cs typeface="Verdana"/>
              </a:rPr>
              <a:t> </a:t>
            </a:r>
            <a:r>
              <a:rPr dirty="0" sz="1650">
                <a:solidFill>
                  <a:srgbClr val="1D1D1E"/>
                </a:solidFill>
                <a:latin typeface="Verdana"/>
                <a:cs typeface="Verdana"/>
              </a:rPr>
              <a:t>&amp; </a:t>
            </a:r>
            <a:r>
              <a:rPr dirty="0" sz="1650" spc="-85">
                <a:solidFill>
                  <a:srgbClr val="1D1D1E"/>
                </a:solidFill>
                <a:latin typeface="Verdana"/>
                <a:cs typeface="Verdana"/>
              </a:rPr>
              <a:t>F</a:t>
            </a:r>
            <a:r>
              <a:rPr dirty="0" sz="1650">
                <a:solidFill>
                  <a:srgbClr val="1D1D1E"/>
                </a:solidFill>
                <a:latin typeface="Verdana"/>
                <a:cs typeface="Verdana"/>
              </a:rPr>
              <a:t>alc</a:t>
            </a:r>
            <a:r>
              <a:rPr dirty="0" sz="1650" spc="-20">
                <a:solidFill>
                  <a:srgbClr val="1D1D1E"/>
                </a:solidFill>
                <a:latin typeface="Verdana"/>
                <a:cs typeface="Verdana"/>
              </a:rPr>
              <a:t>k</a:t>
            </a:r>
            <a:r>
              <a:rPr dirty="0" sz="1650">
                <a:solidFill>
                  <a:srgbClr val="1D1D1E"/>
                </a:solidFill>
                <a:latin typeface="Verdana"/>
                <a:cs typeface="Verdana"/>
              </a:rPr>
              <a:t>e </a:t>
            </a:r>
            <a:r>
              <a:rPr dirty="0" sz="1650" spc="-5">
                <a:solidFill>
                  <a:srgbClr val="1D1D1E"/>
                </a:solidFill>
                <a:latin typeface="Verdana"/>
                <a:cs typeface="Verdana"/>
              </a:rPr>
              <a:t>(2004,2005),</a:t>
            </a:r>
            <a:r>
              <a:rPr dirty="0" sz="1650" spc="-5">
                <a:solidFill>
                  <a:srgbClr val="1D1D1E"/>
                </a:solidFill>
                <a:latin typeface="Verdana"/>
                <a:cs typeface="Verdana"/>
              </a:rPr>
              <a:t> </a:t>
            </a:r>
            <a:r>
              <a:rPr dirty="0" sz="1650">
                <a:solidFill>
                  <a:srgbClr val="1D1D1E"/>
                </a:solidFill>
                <a:latin typeface="Verdana"/>
                <a:cs typeface="Verdana"/>
              </a:rPr>
              <a:t>Scholten</a:t>
            </a:r>
            <a:r>
              <a:rPr dirty="0" sz="1650" spc="-10">
                <a:solidFill>
                  <a:srgbClr val="1D1D1E"/>
                </a:solidFill>
                <a:latin typeface="Verdana"/>
                <a:cs typeface="Verdana"/>
              </a:rPr>
              <a:t> </a:t>
            </a:r>
            <a:r>
              <a:rPr dirty="0" sz="1650">
                <a:solidFill>
                  <a:srgbClr val="1D1D1E"/>
                </a:solidFill>
                <a:latin typeface="Verdana"/>
                <a:cs typeface="Verdana"/>
              </a:rPr>
              <a:t>et al.</a:t>
            </a:r>
            <a:r>
              <a:rPr dirty="0" sz="1650" spc="-5">
                <a:solidFill>
                  <a:srgbClr val="1D1D1E"/>
                </a:solidFill>
                <a:latin typeface="Verdana"/>
                <a:cs typeface="Verdana"/>
              </a:rPr>
              <a:t> (2007-2011)</a:t>
            </a:r>
            <a:endParaRPr sz="1650">
              <a:latin typeface="Verdana"/>
              <a:cs typeface="Verdan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096346" y="5559023"/>
            <a:ext cx="1333500" cy="6038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59385" marR="5080" indent="-147320">
              <a:lnSpc>
                <a:spcPct val="101000"/>
              </a:lnSpc>
            </a:pPr>
            <a:r>
              <a:rPr dirty="0" sz="2050" spc="-5" b="1">
                <a:solidFill>
                  <a:srgbClr val="1D1D1E"/>
                </a:solidFill>
                <a:latin typeface="Verdana"/>
                <a:cs typeface="Verdana"/>
              </a:rPr>
              <a:t>coherent E-Field</a:t>
            </a:r>
            <a:endParaRPr sz="2050">
              <a:latin typeface="Verdana"/>
              <a:cs typeface="Verdana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561517" y="3888511"/>
            <a:ext cx="1009802" cy="638708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490599" y="3888511"/>
            <a:ext cx="1296796" cy="638708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2037765" y="3888511"/>
            <a:ext cx="749630" cy="330200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2187397" y="3888511"/>
            <a:ext cx="599998" cy="180568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6296" y="228600"/>
            <a:ext cx="9464040" cy="7099300"/>
          </a:xfrm>
          <a:custGeom>
            <a:avLst/>
            <a:gdLst/>
            <a:ahLst/>
            <a:cxnLst/>
            <a:rect l="l" t="t" r="r" b="b"/>
            <a:pathLst>
              <a:path w="9464040" h="7099300">
                <a:moveTo>
                  <a:pt x="0" y="0"/>
                </a:moveTo>
                <a:lnTo>
                  <a:pt x="9464038" y="0"/>
                </a:lnTo>
                <a:lnTo>
                  <a:pt x="9464038" y="7099068"/>
                </a:lnTo>
                <a:lnTo>
                  <a:pt x="0" y="709906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76886" y="1885049"/>
            <a:ext cx="5284489" cy="44523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797344" y="4520496"/>
            <a:ext cx="386715" cy="379730"/>
          </a:xfrm>
          <a:custGeom>
            <a:avLst/>
            <a:gdLst/>
            <a:ahLst/>
            <a:cxnLst/>
            <a:rect l="l" t="t" r="r" b="b"/>
            <a:pathLst>
              <a:path w="386714" h="379729">
                <a:moveTo>
                  <a:pt x="0" y="189647"/>
                </a:moveTo>
                <a:lnTo>
                  <a:pt x="640" y="174093"/>
                </a:lnTo>
                <a:lnTo>
                  <a:pt x="2529" y="158885"/>
                </a:lnTo>
                <a:lnTo>
                  <a:pt x="15185" y="115828"/>
                </a:lnTo>
                <a:lnTo>
                  <a:pt x="37284" y="77644"/>
                </a:lnTo>
                <a:lnTo>
                  <a:pt x="67481" y="45651"/>
                </a:lnTo>
                <a:lnTo>
                  <a:pt x="104435" y="21168"/>
                </a:lnTo>
                <a:lnTo>
                  <a:pt x="146802" y="5511"/>
                </a:lnTo>
                <a:lnTo>
                  <a:pt x="193240" y="0"/>
                </a:lnTo>
                <a:lnTo>
                  <a:pt x="239678" y="5511"/>
                </a:lnTo>
                <a:lnTo>
                  <a:pt x="282046" y="21168"/>
                </a:lnTo>
                <a:lnTo>
                  <a:pt x="318999" y="45651"/>
                </a:lnTo>
                <a:lnTo>
                  <a:pt x="349197" y="77644"/>
                </a:lnTo>
                <a:lnTo>
                  <a:pt x="371295" y="115828"/>
                </a:lnTo>
                <a:lnTo>
                  <a:pt x="383952" y="158885"/>
                </a:lnTo>
                <a:lnTo>
                  <a:pt x="386481" y="189647"/>
                </a:lnTo>
                <a:lnTo>
                  <a:pt x="385840" y="205200"/>
                </a:lnTo>
                <a:lnTo>
                  <a:pt x="383952" y="220408"/>
                </a:lnTo>
                <a:lnTo>
                  <a:pt x="371295" y="263466"/>
                </a:lnTo>
                <a:lnTo>
                  <a:pt x="349197" y="301649"/>
                </a:lnTo>
                <a:lnTo>
                  <a:pt x="318999" y="333642"/>
                </a:lnTo>
                <a:lnTo>
                  <a:pt x="282046" y="358125"/>
                </a:lnTo>
                <a:lnTo>
                  <a:pt x="239678" y="373782"/>
                </a:lnTo>
                <a:lnTo>
                  <a:pt x="193240" y="379294"/>
                </a:lnTo>
                <a:lnTo>
                  <a:pt x="177391" y="378665"/>
                </a:lnTo>
                <a:lnTo>
                  <a:pt x="161896" y="376811"/>
                </a:lnTo>
                <a:lnTo>
                  <a:pt x="118022" y="364390"/>
                </a:lnTo>
                <a:lnTo>
                  <a:pt x="79115" y="342703"/>
                </a:lnTo>
                <a:lnTo>
                  <a:pt x="46516" y="313067"/>
                </a:lnTo>
                <a:lnTo>
                  <a:pt x="21569" y="276800"/>
                </a:lnTo>
                <a:lnTo>
                  <a:pt x="5616" y="235221"/>
                </a:lnTo>
                <a:lnTo>
                  <a:pt x="0" y="189647"/>
                </a:lnTo>
                <a:close/>
              </a:path>
            </a:pathLst>
          </a:custGeom>
          <a:ln w="26290">
            <a:solidFill>
              <a:srgbClr val="FFFB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405100" y="871972"/>
            <a:ext cx="7891780" cy="8515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5445"/>
              </a:lnSpc>
            </a:pPr>
            <a:r>
              <a:rPr dirty="0" sz="455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4550" spc="-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4550">
                <a:solidFill>
                  <a:srgbClr val="FFFFFF"/>
                </a:solidFill>
                <a:latin typeface="Calibri"/>
                <a:cs typeface="Calibri"/>
              </a:rPr>
              <a:t>aging Nan</a:t>
            </a:r>
            <a:r>
              <a:rPr dirty="0" sz="4550" spc="-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455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4550" spc="-25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4550" spc="-4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4550" spc="-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4550">
                <a:solidFill>
                  <a:srgbClr val="FFFFFF"/>
                </a:solidFill>
                <a:latin typeface="Calibri"/>
                <a:cs typeface="Calibri"/>
              </a:rPr>
              <a:t>nd Ra</a:t>
            </a:r>
            <a:r>
              <a:rPr dirty="0" sz="4550" spc="-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455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4550" spc="-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4550">
                <a:solidFill>
                  <a:srgbClr val="FFFFFF"/>
                </a:solidFill>
                <a:latin typeface="Calibri"/>
                <a:cs typeface="Calibri"/>
              </a:rPr>
              <a:t>puls</a:t>
            </a:r>
            <a:r>
              <a:rPr dirty="0" sz="4550" spc="-25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455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4550">
              <a:latin typeface="Calibri"/>
              <a:cs typeface="Calibri"/>
            </a:endParaRPr>
          </a:p>
          <a:p>
            <a:pPr algn="ctr">
              <a:lnSpc>
                <a:spcPts val="2085"/>
              </a:lnSpc>
            </a:pPr>
            <a:r>
              <a:rPr dirty="0" sz="1750">
                <a:solidFill>
                  <a:srgbClr val="FFFFFF"/>
                </a:solidFill>
                <a:latin typeface="Helvetica 45 Light"/>
                <a:cs typeface="Helvetica 45 Light"/>
              </a:rPr>
              <a:t>Cosmic ray radio signal imaged with data </a:t>
            </a:r>
            <a:r>
              <a:rPr dirty="0" sz="1750" spc="5">
                <a:solidFill>
                  <a:srgbClr val="FFFFFF"/>
                </a:solidFill>
                <a:latin typeface="Helvetica 45 Light"/>
                <a:cs typeface="Helvetica 45 Light"/>
              </a:rPr>
              <a:t> </a:t>
            </a:r>
            <a:r>
              <a:rPr dirty="0" sz="1750">
                <a:solidFill>
                  <a:srgbClr val="FFFFFF"/>
                </a:solidFill>
                <a:latin typeface="Helvetica 45 Light"/>
                <a:cs typeface="Helvetica 45 Light"/>
              </a:rPr>
              <a:t>f</a:t>
            </a:r>
            <a:r>
              <a:rPr dirty="0" sz="1750" spc="-35">
                <a:solidFill>
                  <a:srgbClr val="FFFFFF"/>
                </a:solidFill>
                <a:latin typeface="Helvetica 45 Light"/>
                <a:cs typeface="Helvetica 45 Light"/>
              </a:rPr>
              <a:t>r</a:t>
            </a:r>
            <a:r>
              <a:rPr dirty="0" sz="1750">
                <a:solidFill>
                  <a:srgbClr val="FFFFFF"/>
                </a:solidFill>
                <a:latin typeface="Helvetica 45 Light"/>
                <a:cs typeface="Helvetica 45 Light"/>
              </a:rPr>
              <a:t>om single LO</a:t>
            </a:r>
            <a:r>
              <a:rPr dirty="0" sz="1750" spc="-100">
                <a:solidFill>
                  <a:srgbClr val="FFFFFF"/>
                </a:solidFill>
                <a:latin typeface="Helvetica 45 Light"/>
                <a:cs typeface="Helvetica 45 Light"/>
              </a:rPr>
              <a:t>F</a:t>
            </a:r>
            <a:r>
              <a:rPr dirty="0" sz="1750">
                <a:solidFill>
                  <a:srgbClr val="FFFFFF"/>
                </a:solidFill>
                <a:latin typeface="Helvetica 45 Light"/>
                <a:cs typeface="Helvetica 45 Light"/>
              </a:rPr>
              <a:t>AR station</a:t>
            </a:r>
            <a:endParaRPr sz="1750">
              <a:latin typeface="Helvetica 45 Light"/>
              <a:cs typeface="Helvetica 45 Ligh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879034" y="4893292"/>
            <a:ext cx="1510030" cy="9988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1099"/>
              </a:lnSpc>
            </a:pPr>
            <a:r>
              <a:rPr dirty="0" sz="1650">
                <a:solidFill>
                  <a:srgbClr val="FFFF00"/>
                </a:solidFill>
                <a:latin typeface="Verdana"/>
                <a:cs typeface="Verdana"/>
              </a:rPr>
              <a:t>direct</a:t>
            </a:r>
            <a:r>
              <a:rPr dirty="0" sz="1650" spc="-5">
                <a:solidFill>
                  <a:srgbClr val="FFFF00"/>
                </a:solidFill>
                <a:latin typeface="Verdana"/>
                <a:cs typeface="Verdana"/>
              </a:rPr>
              <a:t>i</a:t>
            </a:r>
            <a:r>
              <a:rPr dirty="0" sz="1650">
                <a:solidFill>
                  <a:srgbClr val="FFFF00"/>
                </a:solidFill>
                <a:latin typeface="Verdana"/>
                <a:cs typeface="Verdana"/>
              </a:rPr>
              <a:t>on from</a:t>
            </a:r>
            <a:r>
              <a:rPr dirty="0" sz="1650">
                <a:solidFill>
                  <a:srgbClr val="FFFF00"/>
                </a:solidFill>
                <a:latin typeface="Verdana"/>
                <a:cs typeface="Verdana"/>
              </a:rPr>
              <a:t> particle detect</a:t>
            </a:r>
            <a:r>
              <a:rPr dirty="0" sz="1650" spc="-5">
                <a:solidFill>
                  <a:srgbClr val="FFFF00"/>
                </a:solidFill>
                <a:latin typeface="Verdana"/>
                <a:cs typeface="Verdana"/>
              </a:rPr>
              <a:t>o</a:t>
            </a:r>
            <a:r>
              <a:rPr dirty="0" sz="1650">
                <a:solidFill>
                  <a:srgbClr val="FFFF00"/>
                </a:solidFill>
                <a:latin typeface="Verdana"/>
                <a:cs typeface="Verdana"/>
              </a:rPr>
              <a:t>rs</a:t>
            </a:r>
            <a:r>
              <a:rPr dirty="0" sz="1650">
                <a:solidFill>
                  <a:srgbClr val="FFFF00"/>
                </a:solidFill>
                <a:latin typeface="Verdana"/>
                <a:cs typeface="Verdana"/>
              </a:rPr>
              <a:t> (</a:t>
            </a:r>
            <a:r>
              <a:rPr dirty="0" sz="1650" spc="-20">
                <a:solidFill>
                  <a:srgbClr val="FFFF00"/>
                </a:solidFill>
                <a:latin typeface="Verdana"/>
                <a:cs typeface="Verdana"/>
              </a:rPr>
              <a:t>L</a:t>
            </a:r>
            <a:r>
              <a:rPr dirty="0" sz="1650">
                <a:solidFill>
                  <a:srgbClr val="FFFF00"/>
                </a:solidFill>
                <a:latin typeface="Verdana"/>
                <a:cs typeface="Verdana"/>
              </a:rPr>
              <a:t>OR</a:t>
            </a:r>
            <a:r>
              <a:rPr dirty="0" sz="1650" spc="-5">
                <a:solidFill>
                  <a:srgbClr val="FFFF00"/>
                </a:solidFill>
                <a:latin typeface="Verdana"/>
                <a:cs typeface="Verdana"/>
              </a:rPr>
              <a:t>A</a:t>
            </a:r>
            <a:r>
              <a:rPr dirty="0" sz="1650">
                <a:solidFill>
                  <a:srgbClr val="FFFF00"/>
                </a:solidFill>
                <a:latin typeface="Verdana"/>
                <a:cs typeface="Verdana"/>
              </a:rPr>
              <a:t>)</a:t>
            </a:r>
            <a:endParaRPr sz="16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53779" y="1792479"/>
            <a:ext cx="6946810" cy="52109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7121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700"/>
              <a:t>F</a:t>
            </a:r>
            <a:r>
              <a:rPr dirty="0" sz="3700" spc="-5"/>
              <a:t>ootp</a:t>
            </a:r>
            <a:r>
              <a:rPr dirty="0" sz="3700"/>
              <a:t>rint</a:t>
            </a:r>
            <a:endParaRPr sz="3700"/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dirty="0" sz="3700" spc="-5"/>
              <a:t>o</a:t>
            </a:r>
            <a:r>
              <a:rPr dirty="0" sz="3700"/>
              <a:t>f</a:t>
            </a:r>
            <a:r>
              <a:rPr dirty="0" sz="3700" spc="5"/>
              <a:t> </a:t>
            </a:r>
            <a:r>
              <a:rPr dirty="0" sz="3700"/>
              <a:t>an</a:t>
            </a:r>
            <a:r>
              <a:rPr dirty="0" sz="3700" spc="5"/>
              <a:t> </a:t>
            </a:r>
            <a:r>
              <a:rPr dirty="0" sz="3700"/>
              <a:t>air</a:t>
            </a:r>
            <a:r>
              <a:rPr dirty="0" sz="3700" spc="5"/>
              <a:t> </a:t>
            </a:r>
            <a:r>
              <a:rPr dirty="0" sz="3700"/>
              <a:t>sh</a:t>
            </a:r>
            <a:r>
              <a:rPr dirty="0" sz="3700" spc="-5"/>
              <a:t>o</a:t>
            </a:r>
            <a:r>
              <a:rPr dirty="0" sz="3700"/>
              <a:t>wer</a:t>
            </a:r>
            <a:endParaRPr sz="3700"/>
          </a:p>
        </p:txBody>
      </p:sp>
      <p:sp>
        <p:nvSpPr>
          <p:cNvPr id="4" name="object 4"/>
          <p:cNvSpPr txBox="1"/>
          <p:nvPr/>
        </p:nvSpPr>
        <p:spPr>
          <a:xfrm>
            <a:off x="696746" y="6986676"/>
            <a:ext cx="1053465" cy="2622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50">
                <a:latin typeface="Times New Roman"/>
                <a:cs typeface="Times New Roman"/>
              </a:rPr>
              <a:t>S. ter</a:t>
            </a:r>
            <a:r>
              <a:rPr dirty="0" sz="1850" spc="-35">
                <a:latin typeface="Times New Roman"/>
                <a:cs typeface="Times New Roman"/>
              </a:rPr>
              <a:t> </a:t>
            </a:r>
            <a:r>
              <a:rPr dirty="0" sz="1850" spc="-210">
                <a:latin typeface="Times New Roman"/>
                <a:cs typeface="Times New Roman"/>
              </a:rPr>
              <a:t>V</a:t>
            </a:r>
            <a:r>
              <a:rPr dirty="0" sz="1850">
                <a:latin typeface="Times New Roman"/>
                <a:cs typeface="Times New Roman"/>
              </a:rPr>
              <a:t>een</a:t>
            </a:r>
            <a:endParaRPr sz="18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17665" y="1822703"/>
            <a:ext cx="8623300" cy="2622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50">
                <a:latin typeface="Verdana"/>
                <a:cs typeface="Verdana"/>
              </a:rPr>
              <a:t>Most densely instrumented measuremen</a:t>
            </a:r>
            <a:r>
              <a:rPr dirty="0" sz="1850" spc="-5">
                <a:latin typeface="Verdana"/>
                <a:cs typeface="Verdana"/>
              </a:rPr>
              <a:t>t</a:t>
            </a:r>
            <a:r>
              <a:rPr dirty="0" sz="1850">
                <a:latin typeface="Verdana"/>
                <a:cs typeface="Verdana"/>
              </a:rPr>
              <a:t>s of air shower </a:t>
            </a:r>
            <a:r>
              <a:rPr dirty="0" sz="1850" spc="-35">
                <a:latin typeface="Verdana"/>
                <a:cs typeface="Verdana"/>
              </a:rPr>
              <a:t>r</a:t>
            </a:r>
            <a:r>
              <a:rPr dirty="0" sz="1850">
                <a:latin typeface="Verdana"/>
                <a:cs typeface="Verdana"/>
              </a:rPr>
              <a:t>adio emission!</a:t>
            </a:r>
            <a:endParaRPr sz="1850">
              <a:latin typeface="Verdana"/>
              <a:cs typeface="Verdan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223598" y="284659"/>
            <a:ext cx="2805048" cy="13056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73484" y="3740814"/>
            <a:ext cx="1606255" cy="15892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102666" y="1574333"/>
            <a:ext cx="1004569" cy="1565910"/>
          </a:xfrm>
          <a:custGeom>
            <a:avLst/>
            <a:gdLst/>
            <a:ahLst/>
            <a:cxnLst/>
            <a:rect l="l" t="t" r="r" b="b"/>
            <a:pathLst>
              <a:path w="1004569" h="1565910">
                <a:moveTo>
                  <a:pt x="0" y="0"/>
                </a:moveTo>
                <a:lnTo>
                  <a:pt x="1003960" y="1565913"/>
                </a:lnTo>
              </a:path>
            </a:pathLst>
          </a:custGeom>
          <a:ln w="39435">
            <a:solidFill>
              <a:srgbClr val="FFA94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096767" y="2234876"/>
            <a:ext cx="1064895" cy="912494"/>
          </a:xfrm>
          <a:custGeom>
            <a:avLst/>
            <a:gdLst/>
            <a:ahLst/>
            <a:cxnLst/>
            <a:rect l="l" t="t" r="r" b="b"/>
            <a:pathLst>
              <a:path w="1064895" h="912494">
                <a:moveTo>
                  <a:pt x="0" y="911943"/>
                </a:moveTo>
                <a:lnTo>
                  <a:pt x="1064755" y="0"/>
                </a:lnTo>
              </a:path>
            </a:pathLst>
          </a:custGeom>
          <a:ln w="39435">
            <a:solidFill>
              <a:srgbClr val="FFA94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153307" y="2236519"/>
            <a:ext cx="1032510" cy="826769"/>
          </a:xfrm>
          <a:custGeom>
            <a:avLst/>
            <a:gdLst/>
            <a:ahLst/>
            <a:cxnLst/>
            <a:rect l="l" t="t" r="r" b="b"/>
            <a:pathLst>
              <a:path w="1032510" h="826769">
                <a:moveTo>
                  <a:pt x="0" y="0"/>
                </a:moveTo>
                <a:lnTo>
                  <a:pt x="1031893" y="826499"/>
                </a:lnTo>
              </a:path>
            </a:pathLst>
          </a:custGeom>
          <a:ln w="39435">
            <a:solidFill>
              <a:srgbClr val="FFA94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181914" y="3063020"/>
            <a:ext cx="908685" cy="869315"/>
          </a:xfrm>
          <a:custGeom>
            <a:avLst/>
            <a:gdLst/>
            <a:ahLst/>
            <a:cxnLst/>
            <a:rect l="l" t="t" r="r" b="b"/>
            <a:pathLst>
              <a:path w="908685" h="869314">
                <a:moveTo>
                  <a:pt x="0" y="0"/>
                </a:moveTo>
                <a:lnTo>
                  <a:pt x="908657" y="869221"/>
                </a:lnTo>
              </a:path>
            </a:pathLst>
          </a:custGeom>
          <a:ln w="39435">
            <a:solidFill>
              <a:srgbClr val="FFA94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079069" y="3932241"/>
            <a:ext cx="1139190" cy="153035"/>
          </a:xfrm>
          <a:custGeom>
            <a:avLst/>
            <a:gdLst/>
            <a:ahLst/>
            <a:cxnLst/>
            <a:rect l="l" t="t" r="r" b="b"/>
            <a:pathLst>
              <a:path w="1139189" h="153035">
                <a:moveTo>
                  <a:pt x="0" y="0"/>
                </a:moveTo>
                <a:lnTo>
                  <a:pt x="1138697" y="152811"/>
                </a:lnTo>
              </a:path>
            </a:pathLst>
          </a:custGeom>
          <a:ln w="39435">
            <a:solidFill>
              <a:srgbClr val="FFA94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212837" y="3638120"/>
            <a:ext cx="923925" cy="455295"/>
          </a:xfrm>
          <a:custGeom>
            <a:avLst/>
            <a:gdLst/>
            <a:ahLst/>
            <a:cxnLst/>
            <a:rect l="l" t="t" r="r" b="b"/>
            <a:pathLst>
              <a:path w="923925" h="455295">
                <a:moveTo>
                  <a:pt x="0" y="455149"/>
                </a:moveTo>
                <a:lnTo>
                  <a:pt x="923445" y="0"/>
                </a:lnTo>
              </a:path>
            </a:pathLst>
          </a:custGeom>
          <a:ln w="39435">
            <a:solidFill>
              <a:srgbClr val="FFA94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1790874" y="6066718"/>
            <a:ext cx="2463800" cy="4857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ts val="1970"/>
              </a:lnSpc>
            </a:pPr>
            <a:r>
              <a:rPr dirty="0" sz="1650">
                <a:latin typeface="Times New Roman"/>
                <a:cs typeface="Times New Roman"/>
              </a:rPr>
              <a:t>James, Falcke, Huege, Ludwig (20</a:t>
            </a:r>
            <a:r>
              <a:rPr dirty="0" sz="1650" spc="-65">
                <a:latin typeface="Times New Roman"/>
                <a:cs typeface="Times New Roman"/>
              </a:rPr>
              <a:t>1</a:t>
            </a:r>
            <a:r>
              <a:rPr dirty="0" sz="1650">
                <a:latin typeface="Times New Roman"/>
                <a:cs typeface="Times New Roman"/>
              </a:rPr>
              <a:t>1), Phys. Re</a:t>
            </a:r>
            <a:r>
              <a:rPr dirty="0" sz="1650" spc="-110">
                <a:latin typeface="Times New Roman"/>
                <a:cs typeface="Times New Roman"/>
              </a:rPr>
              <a:t>v</a:t>
            </a:r>
            <a:r>
              <a:rPr dirty="0" sz="1650">
                <a:latin typeface="Times New Roman"/>
                <a:cs typeface="Times New Roman"/>
              </a:rPr>
              <a:t>. E</a:t>
            </a:r>
            <a:endParaRPr sz="165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74610" y="579331"/>
            <a:ext cx="6571615" cy="946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ts val="3929"/>
              </a:lnSpc>
            </a:pPr>
            <a:r>
              <a:rPr dirty="0" sz="3300" i="1">
                <a:latin typeface="Arial"/>
                <a:cs typeface="Arial"/>
              </a:rPr>
              <a:t>Mon</a:t>
            </a:r>
            <a:r>
              <a:rPr dirty="0" sz="3300" spc="-5" i="1">
                <a:latin typeface="Arial"/>
                <a:cs typeface="Arial"/>
              </a:rPr>
              <a:t>t</a:t>
            </a:r>
            <a:r>
              <a:rPr dirty="0" sz="3300" i="1">
                <a:latin typeface="Arial"/>
                <a:cs typeface="Arial"/>
              </a:rPr>
              <a:t>e Carlo simula</a:t>
            </a:r>
            <a:r>
              <a:rPr dirty="0" sz="3300" spc="-5" i="1">
                <a:latin typeface="Arial"/>
                <a:cs typeface="Arial"/>
              </a:rPr>
              <a:t>t</a:t>
            </a:r>
            <a:r>
              <a:rPr dirty="0" sz="3300" i="1">
                <a:latin typeface="Arial"/>
                <a:cs typeface="Arial"/>
              </a:rPr>
              <a:t>ion of radia</a:t>
            </a:r>
            <a:r>
              <a:rPr dirty="0" sz="3300" spc="-5" i="1">
                <a:latin typeface="Arial"/>
                <a:cs typeface="Arial"/>
              </a:rPr>
              <a:t>t</a:t>
            </a:r>
            <a:r>
              <a:rPr dirty="0" sz="3300" i="1">
                <a:latin typeface="Arial"/>
                <a:cs typeface="Arial"/>
              </a:rPr>
              <a:t>ion</a:t>
            </a:r>
            <a:r>
              <a:rPr dirty="0" sz="3300" i="1">
                <a:latin typeface="Arial"/>
                <a:cs typeface="Arial"/>
              </a:rPr>
              <a:t> processe</a:t>
            </a:r>
            <a:r>
              <a:rPr dirty="0" sz="3300" spc="-5" i="1">
                <a:latin typeface="Arial"/>
                <a:cs typeface="Arial"/>
              </a:rPr>
              <a:t>s</a:t>
            </a:r>
            <a:r>
              <a:rPr dirty="0" sz="3300" i="1">
                <a:latin typeface="Arial"/>
                <a:cs typeface="Arial"/>
              </a:rPr>
              <a:t>: The endpoint </a:t>
            </a:r>
            <a:r>
              <a:rPr dirty="0" sz="3300" spc="-5" i="1">
                <a:latin typeface="Arial"/>
                <a:cs typeface="Arial"/>
              </a:rPr>
              <a:t>f</a:t>
            </a:r>
            <a:r>
              <a:rPr dirty="0" sz="3300" i="1">
                <a:latin typeface="Arial"/>
                <a:cs typeface="Arial"/>
              </a:rPr>
              <a:t>ormalism</a:t>
            </a:r>
            <a:endParaRPr sz="33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102666" y="1567761"/>
            <a:ext cx="6053455" cy="2583815"/>
          </a:xfrm>
          <a:custGeom>
            <a:avLst/>
            <a:gdLst/>
            <a:ahLst/>
            <a:cxnLst/>
            <a:rect l="l" t="t" r="r" b="b"/>
            <a:pathLst>
              <a:path w="6053455" h="2583815">
                <a:moveTo>
                  <a:pt x="0" y="0"/>
                </a:moveTo>
                <a:lnTo>
                  <a:pt x="44987" y="108804"/>
                </a:lnTo>
                <a:lnTo>
                  <a:pt x="90046" y="217149"/>
                </a:lnTo>
                <a:lnTo>
                  <a:pt x="135216" y="324576"/>
                </a:lnTo>
                <a:lnTo>
                  <a:pt x="180535" y="430626"/>
                </a:lnTo>
                <a:lnTo>
                  <a:pt x="226042" y="534841"/>
                </a:lnTo>
                <a:lnTo>
                  <a:pt x="271775" y="636760"/>
                </a:lnTo>
                <a:lnTo>
                  <a:pt x="317774" y="735926"/>
                </a:lnTo>
                <a:lnTo>
                  <a:pt x="364076" y="831879"/>
                </a:lnTo>
                <a:lnTo>
                  <a:pt x="410721" y="924161"/>
                </a:lnTo>
                <a:lnTo>
                  <a:pt x="457747" y="1012312"/>
                </a:lnTo>
                <a:lnTo>
                  <a:pt x="505191" y="1095873"/>
                </a:lnTo>
                <a:lnTo>
                  <a:pt x="553094" y="1174386"/>
                </a:lnTo>
                <a:lnTo>
                  <a:pt x="601494" y="1247391"/>
                </a:lnTo>
                <a:lnTo>
                  <a:pt x="650429" y="1314430"/>
                </a:lnTo>
                <a:lnTo>
                  <a:pt x="699937" y="1375044"/>
                </a:lnTo>
                <a:lnTo>
                  <a:pt x="750058" y="1428773"/>
                </a:lnTo>
                <a:lnTo>
                  <a:pt x="800830" y="1475158"/>
                </a:lnTo>
                <a:lnTo>
                  <a:pt x="852291" y="1513742"/>
                </a:lnTo>
                <a:lnTo>
                  <a:pt x="904481" y="1544064"/>
                </a:lnTo>
                <a:lnTo>
                  <a:pt x="957437" y="1565666"/>
                </a:lnTo>
                <a:lnTo>
                  <a:pt x="1010230" y="1573604"/>
                </a:lnTo>
                <a:lnTo>
                  <a:pt x="1062082" y="1564523"/>
                </a:lnTo>
                <a:lnTo>
                  <a:pt x="1113259" y="1540351"/>
                </a:lnTo>
                <a:lnTo>
                  <a:pt x="1164029" y="1503013"/>
                </a:lnTo>
                <a:lnTo>
                  <a:pt x="1214658" y="1454436"/>
                </a:lnTo>
                <a:lnTo>
                  <a:pt x="1265412" y="1396545"/>
                </a:lnTo>
                <a:lnTo>
                  <a:pt x="1316560" y="1331266"/>
                </a:lnTo>
                <a:lnTo>
                  <a:pt x="1368366" y="1260527"/>
                </a:lnTo>
                <a:lnTo>
                  <a:pt x="1421099" y="1186253"/>
                </a:lnTo>
                <a:lnTo>
                  <a:pt x="1475024" y="1110369"/>
                </a:lnTo>
                <a:lnTo>
                  <a:pt x="1530409" y="1034804"/>
                </a:lnTo>
                <a:lnTo>
                  <a:pt x="1587521" y="961481"/>
                </a:lnTo>
                <a:lnTo>
                  <a:pt x="1646626" y="892329"/>
                </a:lnTo>
                <a:lnTo>
                  <a:pt x="1707990" y="829272"/>
                </a:lnTo>
                <a:lnTo>
                  <a:pt x="1771882" y="774237"/>
                </a:lnTo>
                <a:lnTo>
                  <a:pt x="1838567" y="729151"/>
                </a:lnTo>
                <a:lnTo>
                  <a:pt x="1908312" y="695938"/>
                </a:lnTo>
                <a:lnTo>
                  <a:pt x="1981384" y="676526"/>
                </a:lnTo>
                <a:lnTo>
                  <a:pt x="2058050" y="672841"/>
                </a:lnTo>
                <a:lnTo>
                  <a:pt x="2138576" y="686809"/>
                </a:lnTo>
                <a:lnTo>
                  <a:pt x="2223762" y="719552"/>
                </a:lnTo>
                <a:lnTo>
                  <a:pt x="2313917" y="769663"/>
                </a:lnTo>
                <a:lnTo>
                  <a:pt x="2408576" y="835270"/>
                </a:lnTo>
                <a:lnTo>
                  <a:pt x="2507270" y="914505"/>
                </a:lnTo>
                <a:lnTo>
                  <a:pt x="2609536" y="1005496"/>
                </a:lnTo>
                <a:lnTo>
                  <a:pt x="2714905" y="1106375"/>
                </a:lnTo>
                <a:lnTo>
                  <a:pt x="2822911" y="1215271"/>
                </a:lnTo>
                <a:lnTo>
                  <a:pt x="2933089" y="1330314"/>
                </a:lnTo>
                <a:lnTo>
                  <a:pt x="3044971" y="1449635"/>
                </a:lnTo>
                <a:lnTo>
                  <a:pt x="3158091" y="1571362"/>
                </a:lnTo>
                <a:lnTo>
                  <a:pt x="3271983" y="1693626"/>
                </a:lnTo>
                <a:lnTo>
                  <a:pt x="3386180" y="1814558"/>
                </a:lnTo>
                <a:lnTo>
                  <a:pt x="3500217" y="1932286"/>
                </a:lnTo>
                <a:lnTo>
                  <a:pt x="3613625" y="2044942"/>
                </a:lnTo>
                <a:lnTo>
                  <a:pt x="3725940" y="2150654"/>
                </a:lnTo>
                <a:lnTo>
                  <a:pt x="3836695" y="2247554"/>
                </a:lnTo>
                <a:lnTo>
                  <a:pt x="3945423" y="2333770"/>
                </a:lnTo>
                <a:lnTo>
                  <a:pt x="4051657" y="2407434"/>
                </a:lnTo>
                <a:lnTo>
                  <a:pt x="4154933" y="2466675"/>
                </a:lnTo>
                <a:lnTo>
                  <a:pt x="4254782" y="2509622"/>
                </a:lnTo>
                <a:lnTo>
                  <a:pt x="4352169" y="2539623"/>
                </a:lnTo>
                <a:lnTo>
                  <a:pt x="4448408" y="2561556"/>
                </a:lnTo>
                <a:lnTo>
                  <a:pt x="4543560" y="2575848"/>
                </a:lnTo>
                <a:lnTo>
                  <a:pt x="4637686" y="2582925"/>
                </a:lnTo>
                <a:lnTo>
                  <a:pt x="4730845" y="2583216"/>
                </a:lnTo>
                <a:lnTo>
                  <a:pt x="4823098" y="2577148"/>
                </a:lnTo>
                <a:lnTo>
                  <a:pt x="4914505" y="2565147"/>
                </a:lnTo>
                <a:lnTo>
                  <a:pt x="5005127" y="2547641"/>
                </a:lnTo>
                <a:lnTo>
                  <a:pt x="5095025" y="2525057"/>
                </a:lnTo>
                <a:lnTo>
                  <a:pt x="5184258" y="2497823"/>
                </a:lnTo>
                <a:lnTo>
                  <a:pt x="5272887" y="2466365"/>
                </a:lnTo>
                <a:lnTo>
                  <a:pt x="5360973" y="2431111"/>
                </a:lnTo>
                <a:lnTo>
                  <a:pt x="5448575" y="2392488"/>
                </a:lnTo>
                <a:lnTo>
                  <a:pt x="5535754" y="2350924"/>
                </a:lnTo>
                <a:lnTo>
                  <a:pt x="5622571" y="2306845"/>
                </a:lnTo>
                <a:lnTo>
                  <a:pt x="5709086" y="2260678"/>
                </a:lnTo>
                <a:lnTo>
                  <a:pt x="5795360" y="2212852"/>
                </a:lnTo>
                <a:lnTo>
                  <a:pt x="5881452" y="2163792"/>
                </a:lnTo>
                <a:lnTo>
                  <a:pt x="5967423" y="2113928"/>
                </a:lnTo>
                <a:lnTo>
                  <a:pt x="6053334" y="2063684"/>
                </a:lnTo>
              </a:path>
            </a:pathLst>
          </a:custGeom>
          <a:ln w="2957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9232933" y="5445576"/>
            <a:ext cx="0" cy="782320"/>
          </a:xfrm>
          <a:custGeom>
            <a:avLst/>
            <a:gdLst/>
            <a:ahLst/>
            <a:cxnLst/>
            <a:rect l="l" t="t" r="r" b="b"/>
            <a:pathLst>
              <a:path w="0" h="782320">
                <a:moveTo>
                  <a:pt x="0" y="782135"/>
                </a:moveTo>
                <a:lnTo>
                  <a:pt x="0" y="0"/>
                </a:lnTo>
              </a:path>
            </a:pathLst>
          </a:custGeom>
          <a:ln w="131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9165564" y="5511301"/>
            <a:ext cx="146685" cy="0"/>
          </a:xfrm>
          <a:custGeom>
            <a:avLst/>
            <a:gdLst/>
            <a:ahLst/>
            <a:cxnLst/>
            <a:rect l="l" t="t" r="r" b="b"/>
            <a:pathLst>
              <a:path w="146684" h="0">
                <a:moveTo>
                  <a:pt x="0" y="0"/>
                </a:moveTo>
                <a:lnTo>
                  <a:pt x="146240" y="0"/>
                </a:lnTo>
              </a:path>
            </a:pathLst>
          </a:custGeom>
          <a:ln w="131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9098195" y="5647682"/>
            <a:ext cx="286385" cy="0"/>
          </a:xfrm>
          <a:custGeom>
            <a:avLst/>
            <a:gdLst/>
            <a:ahLst/>
            <a:cxnLst/>
            <a:rect l="l" t="t" r="r" b="b"/>
            <a:pathLst>
              <a:path w="286384" h="0">
                <a:moveTo>
                  <a:pt x="0" y="0"/>
                </a:moveTo>
                <a:lnTo>
                  <a:pt x="285906" y="0"/>
                </a:lnTo>
              </a:path>
            </a:pathLst>
          </a:custGeom>
          <a:ln w="131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9022611" y="5784063"/>
            <a:ext cx="452120" cy="0"/>
          </a:xfrm>
          <a:custGeom>
            <a:avLst/>
            <a:gdLst/>
            <a:ahLst/>
            <a:cxnLst/>
            <a:rect l="l" t="t" r="r" b="b"/>
            <a:pathLst>
              <a:path w="452120" h="0">
                <a:moveTo>
                  <a:pt x="0" y="0"/>
                </a:moveTo>
                <a:lnTo>
                  <a:pt x="451864" y="0"/>
                </a:lnTo>
              </a:path>
            </a:pathLst>
          </a:custGeom>
          <a:ln w="131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8955241" y="5920443"/>
            <a:ext cx="600075" cy="0"/>
          </a:xfrm>
          <a:custGeom>
            <a:avLst/>
            <a:gdLst/>
            <a:ahLst/>
            <a:cxnLst/>
            <a:rect l="l" t="t" r="r" b="b"/>
            <a:pathLst>
              <a:path w="600075" h="0">
                <a:moveTo>
                  <a:pt x="0" y="0"/>
                </a:moveTo>
                <a:lnTo>
                  <a:pt x="599747" y="0"/>
                </a:lnTo>
              </a:path>
            </a:pathLst>
          </a:custGeom>
          <a:ln w="131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8777174" y="6385220"/>
            <a:ext cx="1165860" cy="3409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50" spc="10">
                <a:latin typeface="Arial"/>
                <a:cs typeface="Arial"/>
              </a:rPr>
              <a:t>antenna</a:t>
            </a:r>
            <a:endParaRPr sz="245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936413" y="2165864"/>
            <a:ext cx="452120" cy="452120"/>
          </a:xfrm>
          <a:custGeom>
            <a:avLst/>
            <a:gdLst/>
            <a:ahLst/>
            <a:cxnLst/>
            <a:rect l="l" t="t" r="r" b="b"/>
            <a:pathLst>
              <a:path w="452120" h="452119">
                <a:moveTo>
                  <a:pt x="0" y="0"/>
                </a:moveTo>
                <a:lnTo>
                  <a:pt x="451864" y="0"/>
                </a:lnTo>
                <a:lnTo>
                  <a:pt x="451864" y="451863"/>
                </a:lnTo>
                <a:lnTo>
                  <a:pt x="0" y="451863"/>
                </a:lnTo>
                <a:lnTo>
                  <a:pt x="0" y="0"/>
                </a:lnTo>
                <a:close/>
              </a:path>
            </a:pathLst>
          </a:custGeom>
          <a:ln w="657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692554" y="2619372"/>
            <a:ext cx="1242695" cy="1155700"/>
          </a:xfrm>
          <a:custGeom>
            <a:avLst/>
            <a:gdLst/>
            <a:ahLst/>
            <a:cxnLst/>
            <a:rect l="l" t="t" r="r" b="b"/>
            <a:pathLst>
              <a:path w="1242695" h="1155700">
                <a:moveTo>
                  <a:pt x="1242215" y="0"/>
                </a:moveTo>
                <a:lnTo>
                  <a:pt x="0" y="1155128"/>
                </a:lnTo>
              </a:path>
            </a:pathLst>
          </a:custGeom>
          <a:ln w="985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3384991" y="2609513"/>
            <a:ext cx="1171575" cy="1165225"/>
          </a:xfrm>
          <a:custGeom>
            <a:avLst/>
            <a:gdLst/>
            <a:ahLst/>
            <a:cxnLst/>
            <a:rect l="l" t="t" r="r" b="b"/>
            <a:pathLst>
              <a:path w="1171575" h="1165225">
                <a:moveTo>
                  <a:pt x="0" y="0"/>
                </a:moveTo>
                <a:lnTo>
                  <a:pt x="1171560" y="1164987"/>
                </a:lnTo>
              </a:path>
            </a:pathLst>
          </a:custGeom>
          <a:ln w="985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676123" y="3781072"/>
            <a:ext cx="2892425" cy="2892425"/>
          </a:xfrm>
          <a:custGeom>
            <a:avLst/>
            <a:gdLst/>
            <a:ahLst/>
            <a:cxnLst/>
            <a:rect l="l" t="t" r="r" b="b"/>
            <a:pathLst>
              <a:path w="2892425" h="2892425">
                <a:moveTo>
                  <a:pt x="0" y="0"/>
                </a:moveTo>
                <a:lnTo>
                  <a:pt x="2891929" y="0"/>
                </a:lnTo>
                <a:lnTo>
                  <a:pt x="2891929" y="2891929"/>
                </a:lnTo>
                <a:lnTo>
                  <a:pt x="0" y="2891929"/>
                </a:lnTo>
                <a:lnTo>
                  <a:pt x="0" y="0"/>
                </a:lnTo>
                <a:close/>
              </a:path>
            </a:pathLst>
          </a:custGeom>
          <a:ln w="985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159881" y="4502412"/>
            <a:ext cx="1395095" cy="1480820"/>
          </a:xfrm>
          <a:custGeom>
            <a:avLst/>
            <a:gdLst/>
            <a:ahLst/>
            <a:cxnLst/>
            <a:rect l="l" t="t" r="r" b="b"/>
            <a:pathLst>
              <a:path w="1395095" h="1480820">
                <a:moveTo>
                  <a:pt x="0" y="0"/>
                </a:moveTo>
                <a:lnTo>
                  <a:pt x="1395028" y="1480470"/>
                </a:lnTo>
              </a:path>
            </a:pathLst>
          </a:custGeom>
          <a:ln w="39435">
            <a:solidFill>
              <a:srgbClr val="FFA94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681053" y="4504055"/>
            <a:ext cx="1502410" cy="1234440"/>
          </a:xfrm>
          <a:custGeom>
            <a:avLst/>
            <a:gdLst/>
            <a:ahLst/>
            <a:cxnLst/>
            <a:rect l="l" t="t" r="r" b="b"/>
            <a:pathLst>
              <a:path w="1502410" h="1234439">
                <a:moveTo>
                  <a:pt x="0" y="1233999"/>
                </a:moveTo>
                <a:lnTo>
                  <a:pt x="1501831" y="0"/>
                </a:lnTo>
              </a:path>
            </a:pathLst>
          </a:custGeom>
          <a:ln w="39435">
            <a:solidFill>
              <a:srgbClr val="FFA94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3177955" y="4510627"/>
            <a:ext cx="5661025" cy="996315"/>
          </a:xfrm>
          <a:custGeom>
            <a:avLst/>
            <a:gdLst/>
            <a:ahLst/>
            <a:cxnLst/>
            <a:rect l="l" t="t" r="r" b="b"/>
            <a:pathLst>
              <a:path w="5661025" h="996314">
                <a:moveTo>
                  <a:pt x="0" y="0"/>
                </a:moveTo>
                <a:lnTo>
                  <a:pt x="5660623" y="995744"/>
                </a:lnTo>
              </a:path>
            </a:pathLst>
          </a:custGeom>
          <a:ln w="985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 rot="540000">
            <a:off x="5803054" y="4769029"/>
            <a:ext cx="1452849" cy="3657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880"/>
              </a:lnSpc>
            </a:pPr>
            <a:r>
              <a:rPr dirty="0" baseline="2267" sz="3675" spc="-22">
                <a:latin typeface="Arial"/>
                <a:cs typeface="Arial"/>
              </a:rPr>
              <a:t>de</a:t>
            </a:r>
            <a:r>
              <a:rPr dirty="0" baseline="1133" sz="3675" spc="-30">
                <a:latin typeface="Arial"/>
                <a:cs typeface="Arial"/>
              </a:rPr>
              <a:t>la</a:t>
            </a:r>
            <a:r>
              <a:rPr dirty="0" baseline="1133" sz="3675" spc="7">
                <a:latin typeface="Arial"/>
                <a:cs typeface="Arial"/>
              </a:rPr>
              <a:t>y:</a:t>
            </a:r>
            <a:r>
              <a:rPr dirty="0" baseline="1133" sz="3675" spc="-22">
                <a:latin typeface="Arial"/>
                <a:cs typeface="Arial"/>
              </a:rPr>
              <a:t> </a:t>
            </a:r>
            <a:r>
              <a:rPr dirty="0" sz="2450" spc="-15">
                <a:latin typeface="Arial"/>
                <a:cs typeface="Arial"/>
              </a:rPr>
              <a:t>R/</a:t>
            </a:r>
            <a:r>
              <a:rPr dirty="0" sz="2450" spc="10">
                <a:latin typeface="Arial"/>
                <a:cs typeface="Arial"/>
              </a:rPr>
              <a:t>c</a:t>
            </a:r>
            <a:endParaRPr sz="245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488156" y="4086124"/>
            <a:ext cx="133985" cy="4019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50" spc="-944">
                <a:latin typeface="Arial"/>
                <a:cs typeface="Arial"/>
              </a:rPr>
              <a:t>^</a:t>
            </a:r>
            <a:r>
              <a:rPr dirty="0" baseline="-18140" sz="3675" spc="7">
                <a:latin typeface="Arial"/>
                <a:cs typeface="Arial"/>
              </a:rPr>
              <a:t>r</a:t>
            </a:r>
            <a:endParaRPr baseline="-18140" sz="3675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295293" y="4569298"/>
            <a:ext cx="304165" cy="3886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50" spc="10">
                <a:solidFill>
                  <a:srgbClr val="FF0000"/>
                </a:solidFill>
                <a:latin typeface="Symbol"/>
                <a:cs typeface="Symbol"/>
              </a:rPr>
              <a:t></a:t>
            </a:r>
            <a:r>
              <a:rPr dirty="0" baseline="-20202" sz="2475" spc="15">
                <a:solidFill>
                  <a:srgbClr val="FF0000"/>
                </a:solidFill>
                <a:latin typeface="Symbol"/>
                <a:cs typeface="Symbol"/>
              </a:rPr>
              <a:t></a:t>
            </a:r>
            <a:endParaRPr baseline="-20202" sz="2475">
              <a:latin typeface="Symbol"/>
              <a:cs typeface="Symbo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165150" y="4505532"/>
            <a:ext cx="702945" cy="742315"/>
          </a:xfrm>
          <a:custGeom>
            <a:avLst/>
            <a:gdLst/>
            <a:ahLst/>
            <a:cxnLst/>
            <a:rect l="l" t="t" r="r" b="b"/>
            <a:pathLst>
              <a:path w="702945" h="742314">
                <a:moveTo>
                  <a:pt x="0" y="0"/>
                </a:moveTo>
                <a:lnTo>
                  <a:pt x="702384" y="742126"/>
                </a:lnTo>
              </a:path>
            </a:pathLst>
          </a:custGeom>
          <a:ln w="39435">
            <a:solidFill>
              <a:srgbClr val="0433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3770204" y="5150196"/>
            <a:ext cx="124460" cy="127000"/>
          </a:xfrm>
          <a:custGeom>
            <a:avLst/>
            <a:gdLst/>
            <a:ahLst/>
            <a:cxnLst/>
            <a:rect l="l" t="t" r="r" b="b"/>
            <a:pathLst>
              <a:path w="124460" h="127000">
                <a:moveTo>
                  <a:pt x="85920" y="0"/>
                </a:moveTo>
                <a:lnTo>
                  <a:pt x="0" y="81330"/>
                </a:lnTo>
                <a:lnTo>
                  <a:pt x="124280" y="126598"/>
                </a:lnTo>
                <a:lnTo>
                  <a:pt x="85920" y="0"/>
                </a:lnTo>
                <a:close/>
              </a:path>
            </a:pathLst>
          </a:custGeom>
          <a:solidFill>
            <a:srgbClr val="0433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/>
          <p:nvPr/>
        </p:nvSpPr>
        <p:spPr>
          <a:xfrm>
            <a:off x="3282774" y="5019562"/>
            <a:ext cx="304165" cy="3886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50" spc="10">
                <a:solidFill>
                  <a:srgbClr val="0000FF"/>
                </a:solidFill>
                <a:latin typeface="Symbol"/>
                <a:cs typeface="Symbol"/>
              </a:rPr>
              <a:t></a:t>
            </a:r>
            <a:r>
              <a:rPr dirty="0" baseline="-20202" sz="2475" spc="15">
                <a:solidFill>
                  <a:srgbClr val="0000FF"/>
                </a:solidFill>
                <a:latin typeface="Symbol"/>
                <a:cs typeface="Symbol"/>
              </a:rPr>
              <a:t></a:t>
            </a:r>
            <a:endParaRPr baseline="-20202" sz="2475">
              <a:latin typeface="Symbol"/>
              <a:cs typeface="Symbo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177851" y="4517438"/>
            <a:ext cx="847090" cy="132080"/>
          </a:xfrm>
          <a:custGeom>
            <a:avLst/>
            <a:gdLst/>
            <a:ahLst/>
            <a:cxnLst/>
            <a:rect l="l" t="t" r="r" b="b"/>
            <a:pathLst>
              <a:path w="847089" h="132079">
                <a:moveTo>
                  <a:pt x="0" y="0"/>
                </a:moveTo>
                <a:lnTo>
                  <a:pt x="846902" y="132044"/>
                </a:lnTo>
              </a:path>
            </a:pathLst>
          </a:custGeom>
          <a:ln w="3943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3937552" y="4579311"/>
            <a:ext cx="126364" cy="117475"/>
          </a:xfrm>
          <a:custGeom>
            <a:avLst/>
            <a:gdLst/>
            <a:ahLst/>
            <a:cxnLst/>
            <a:rect l="l" t="t" r="r" b="b"/>
            <a:pathLst>
              <a:path w="126364" h="117475">
                <a:moveTo>
                  <a:pt x="18224" y="0"/>
                </a:moveTo>
                <a:lnTo>
                  <a:pt x="0" y="116906"/>
                </a:lnTo>
                <a:lnTo>
                  <a:pt x="126000" y="76680"/>
                </a:lnTo>
                <a:lnTo>
                  <a:pt x="182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2049047" y="3076444"/>
            <a:ext cx="92075" cy="92075"/>
          </a:xfrm>
          <a:custGeom>
            <a:avLst/>
            <a:gdLst/>
            <a:ahLst/>
            <a:cxnLst/>
            <a:rect l="l" t="t" r="r" b="b"/>
            <a:pathLst>
              <a:path w="92075" h="92075">
                <a:moveTo>
                  <a:pt x="46005" y="0"/>
                </a:moveTo>
                <a:lnTo>
                  <a:pt x="8477" y="19391"/>
                </a:lnTo>
                <a:lnTo>
                  <a:pt x="0" y="46012"/>
                </a:lnTo>
                <a:lnTo>
                  <a:pt x="35" y="47840"/>
                </a:lnTo>
                <a:lnTo>
                  <a:pt x="19388" y="83547"/>
                </a:lnTo>
                <a:lnTo>
                  <a:pt x="46005" y="92025"/>
                </a:lnTo>
                <a:lnTo>
                  <a:pt x="47833" y="91990"/>
                </a:lnTo>
                <a:lnTo>
                  <a:pt x="83534" y="72633"/>
                </a:lnTo>
                <a:lnTo>
                  <a:pt x="92011" y="46012"/>
                </a:lnTo>
                <a:lnTo>
                  <a:pt x="91975" y="44185"/>
                </a:lnTo>
                <a:lnTo>
                  <a:pt x="72622" y="8478"/>
                </a:lnTo>
                <a:lnTo>
                  <a:pt x="4600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3113751" y="2195634"/>
            <a:ext cx="92075" cy="92075"/>
          </a:xfrm>
          <a:custGeom>
            <a:avLst/>
            <a:gdLst/>
            <a:ahLst/>
            <a:cxnLst/>
            <a:rect l="l" t="t" r="r" b="b"/>
            <a:pathLst>
              <a:path w="92075" h="92075">
                <a:moveTo>
                  <a:pt x="46005" y="0"/>
                </a:moveTo>
                <a:lnTo>
                  <a:pt x="8477" y="19391"/>
                </a:lnTo>
                <a:lnTo>
                  <a:pt x="0" y="46011"/>
                </a:lnTo>
                <a:lnTo>
                  <a:pt x="35" y="47838"/>
                </a:lnTo>
                <a:lnTo>
                  <a:pt x="19388" y="83545"/>
                </a:lnTo>
                <a:lnTo>
                  <a:pt x="46005" y="92024"/>
                </a:lnTo>
                <a:lnTo>
                  <a:pt x="47832" y="91988"/>
                </a:lnTo>
                <a:lnTo>
                  <a:pt x="83533" y="72632"/>
                </a:lnTo>
                <a:lnTo>
                  <a:pt x="92011" y="46011"/>
                </a:lnTo>
                <a:lnTo>
                  <a:pt x="91975" y="44185"/>
                </a:lnTo>
                <a:lnTo>
                  <a:pt x="72622" y="8478"/>
                </a:lnTo>
                <a:lnTo>
                  <a:pt x="4600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4203101" y="3076444"/>
            <a:ext cx="92075" cy="92075"/>
          </a:xfrm>
          <a:custGeom>
            <a:avLst/>
            <a:gdLst/>
            <a:ahLst/>
            <a:cxnLst/>
            <a:rect l="l" t="t" r="r" b="b"/>
            <a:pathLst>
              <a:path w="92075" h="92075">
                <a:moveTo>
                  <a:pt x="46005" y="0"/>
                </a:moveTo>
                <a:lnTo>
                  <a:pt x="8477" y="19391"/>
                </a:lnTo>
                <a:lnTo>
                  <a:pt x="0" y="46012"/>
                </a:lnTo>
                <a:lnTo>
                  <a:pt x="35" y="47840"/>
                </a:lnTo>
                <a:lnTo>
                  <a:pt x="19388" y="83547"/>
                </a:lnTo>
                <a:lnTo>
                  <a:pt x="46005" y="92025"/>
                </a:lnTo>
                <a:lnTo>
                  <a:pt x="47833" y="91990"/>
                </a:lnTo>
                <a:lnTo>
                  <a:pt x="83534" y="72633"/>
                </a:lnTo>
                <a:lnTo>
                  <a:pt x="92011" y="46012"/>
                </a:lnTo>
                <a:lnTo>
                  <a:pt x="91975" y="44185"/>
                </a:lnTo>
                <a:lnTo>
                  <a:pt x="72623" y="8478"/>
                </a:lnTo>
                <a:lnTo>
                  <a:pt x="4600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5021347" y="3888235"/>
            <a:ext cx="92075" cy="92075"/>
          </a:xfrm>
          <a:custGeom>
            <a:avLst/>
            <a:gdLst/>
            <a:ahLst/>
            <a:cxnLst/>
            <a:rect l="l" t="t" r="r" b="b"/>
            <a:pathLst>
              <a:path w="92075" h="92075">
                <a:moveTo>
                  <a:pt x="46005" y="0"/>
                </a:moveTo>
                <a:lnTo>
                  <a:pt x="8477" y="19391"/>
                </a:lnTo>
                <a:lnTo>
                  <a:pt x="0" y="46011"/>
                </a:lnTo>
                <a:lnTo>
                  <a:pt x="35" y="47839"/>
                </a:lnTo>
                <a:lnTo>
                  <a:pt x="19388" y="83546"/>
                </a:lnTo>
                <a:lnTo>
                  <a:pt x="46005" y="92025"/>
                </a:lnTo>
                <a:lnTo>
                  <a:pt x="47833" y="91989"/>
                </a:lnTo>
                <a:lnTo>
                  <a:pt x="83534" y="72633"/>
                </a:lnTo>
                <a:lnTo>
                  <a:pt x="92011" y="46011"/>
                </a:lnTo>
                <a:lnTo>
                  <a:pt x="91975" y="44185"/>
                </a:lnTo>
                <a:lnTo>
                  <a:pt x="72622" y="8478"/>
                </a:lnTo>
                <a:lnTo>
                  <a:pt x="4600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6178063" y="4031202"/>
            <a:ext cx="92075" cy="92075"/>
          </a:xfrm>
          <a:custGeom>
            <a:avLst/>
            <a:gdLst/>
            <a:ahLst/>
            <a:cxnLst/>
            <a:rect l="l" t="t" r="r" b="b"/>
            <a:pathLst>
              <a:path w="92075" h="92075">
                <a:moveTo>
                  <a:pt x="46005" y="0"/>
                </a:moveTo>
                <a:lnTo>
                  <a:pt x="8477" y="19391"/>
                </a:lnTo>
                <a:lnTo>
                  <a:pt x="0" y="46013"/>
                </a:lnTo>
                <a:lnTo>
                  <a:pt x="35" y="47839"/>
                </a:lnTo>
                <a:lnTo>
                  <a:pt x="19388" y="83546"/>
                </a:lnTo>
                <a:lnTo>
                  <a:pt x="46005" y="92025"/>
                </a:lnTo>
                <a:lnTo>
                  <a:pt x="47832" y="91989"/>
                </a:lnTo>
                <a:lnTo>
                  <a:pt x="83533" y="72634"/>
                </a:lnTo>
                <a:lnTo>
                  <a:pt x="92011" y="46013"/>
                </a:lnTo>
                <a:lnTo>
                  <a:pt x="91975" y="44185"/>
                </a:lnTo>
                <a:lnTo>
                  <a:pt x="72622" y="8478"/>
                </a:lnTo>
                <a:lnTo>
                  <a:pt x="4600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 txBox="1"/>
          <p:nvPr/>
        </p:nvSpPr>
        <p:spPr>
          <a:xfrm>
            <a:off x="4694615" y="5196020"/>
            <a:ext cx="4243705" cy="11626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50" spc="10">
                <a:latin typeface="Arial"/>
                <a:cs typeface="Arial"/>
              </a:rPr>
              <a:t>endpoint</a:t>
            </a:r>
            <a:r>
              <a:rPr dirty="0" sz="2450" spc="5">
                <a:latin typeface="Arial"/>
                <a:cs typeface="Arial"/>
              </a:rPr>
              <a:t>s</a:t>
            </a:r>
            <a:r>
              <a:rPr dirty="0" sz="2450" spc="5">
                <a:latin typeface="Arial"/>
                <a:cs typeface="Arial"/>
              </a:rPr>
              <a:t>:</a:t>
            </a:r>
            <a:endParaRPr sz="2450">
              <a:latin typeface="Arial"/>
              <a:cs typeface="Arial"/>
            </a:endParaRPr>
          </a:p>
          <a:p>
            <a:pPr marL="12700" marR="5080">
              <a:lnSpc>
                <a:spcPct val="102099"/>
              </a:lnSpc>
            </a:pPr>
            <a:r>
              <a:rPr dirty="0" sz="2450" spc="10">
                <a:latin typeface="Arial"/>
                <a:cs typeface="Arial"/>
              </a:rPr>
              <a:t>decelerate</a:t>
            </a:r>
            <a:r>
              <a:rPr dirty="0" sz="2450" spc="5">
                <a:latin typeface="Arial"/>
                <a:cs typeface="Arial"/>
              </a:rPr>
              <a:t> </a:t>
            </a:r>
            <a:r>
              <a:rPr dirty="0" sz="2450" spc="10">
                <a:latin typeface="Arial"/>
                <a:cs typeface="Arial"/>
              </a:rPr>
              <a:t>from</a:t>
            </a:r>
            <a:r>
              <a:rPr dirty="0" sz="2450" spc="5">
                <a:latin typeface="Arial"/>
                <a:cs typeface="Arial"/>
              </a:rPr>
              <a:t> </a:t>
            </a:r>
            <a:r>
              <a:rPr dirty="0" sz="2450" spc="10">
                <a:latin typeface="Symbol"/>
                <a:cs typeface="Symbol"/>
              </a:rPr>
              <a:t></a:t>
            </a:r>
            <a:r>
              <a:rPr dirty="0" baseline="-20202" sz="2475">
                <a:latin typeface="Arial"/>
                <a:cs typeface="Arial"/>
              </a:rPr>
              <a:t>1 </a:t>
            </a:r>
            <a:r>
              <a:rPr dirty="0" baseline="-20202" sz="2475" spc="-345">
                <a:latin typeface="Arial"/>
                <a:cs typeface="Arial"/>
              </a:rPr>
              <a:t> </a:t>
            </a:r>
            <a:r>
              <a:rPr dirty="0" sz="2450" spc="10">
                <a:latin typeface="Arial"/>
                <a:cs typeface="Arial"/>
              </a:rPr>
              <a:t>to</a:t>
            </a:r>
            <a:r>
              <a:rPr dirty="0" sz="2450" spc="5">
                <a:latin typeface="Arial"/>
                <a:cs typeface="Arial"/>
              </a:rPr>
              <a:t> </a:t>
            </a:r>
            <a:r>
              <a:rPr dirty="0" sz="2450" spc="10">
                <a:latin typeface="Arial"/>
                <a:cs typeface="Arial"/>
              </a:rPr>
              <a:t>rest</a:t>
            </a:r>
            <a:r>
              <a:rPr dirty="0" sz="2450" spc="10">
                <a:latin typeface="Arial"/>
                <a:cs typeface="Arial"/>
              </a:rPr>
              <a:t> then</a:t>
            </a:r>
            <a:r>
              <a:rPr dirty="0" sz="2450" spc="5">
                <a:latin typeface="Arial"/>
                <a:cs typeface="Arial"/>
              </a:rPr>
              <a:t> </a:t>
            </a:r>
            <a:r>
              <a:rPr dirty="0" sz="2450" spc="10">
                <a:latin typeface="Arial"/>
                <a:cs typeface="Arial"/>
              </a:rPr>
              <a:t>accelerate</a:t>
            </a:r>
            <a:r>
              <a:rPr dirty="0" sz="2450" spc="5">
                <a:latin typeface="Arial"/>
                <a:cs typeface="Arial"/>
              </a:rPr>
              <a:t> </a:t>
            </a:r>
            <a:r>
              <a:rPr dirty="0" sz="2450" spc="10">
                <a:latin typeface="Arial"/>
                <a:cs typeface="Arial"/>
              </a:rPr>
              <a:t>from</a:t>
            </a:r>
            <a:r>
              <a:rPr dirty="0" sz="2450" spc="5">
                <a:latin typeface="Arial"/>
                <a:cs typeface="Arial"/>
              </a:rPr>
              <a:t> </a:t>
            </a:r>
            <a:r>
              <a:rPr dirty="0" sz="2450" spc="10">
                <a:latin typeface="Arial"/>
                <a:cs typeface="Arial"/>
              </a:rPr>
              <a:t>rest</a:t>
            </a:r>
            <a:r>
              <a:rPr dirty="0" sz="2450" spc="5">
                <a:latin typeface="Arial"/>
                <a:cs typeface="Arial"/>
              </a:rPr>
              <a:t> </a:t>
            </a:r>
            <a:r>
              <a:rPr dirty="0" sz="2450" spc="10">
                <a:latin typeface="Arial"/>
                <a:cs typeface="Arial"/>
              </a:rPr>
              <a:t>to</a:t>
            </a:r>
            <a:r>
              <a:rPr dirty="0" sz="2450" spc="5">
                <a:latin typeface="Arial"/>
                <a:cs typeface="Arial"/>
              </a:rPr>
              <a:t> </a:t>
            </a:r>
            <a:r>
              <a:rPr dirty="0" sz="2450" spc="10">
                <a:latin typeface="Symbol"/>
                <a:cs typeface="Symbol"/>
              </a:rPr>
              <a:t></a:t>
            </a:r>
            <a:r>
              <a:rPr dirty="0" baseline="-20202" sz="2475">
                <a:latin typeface="Arial"/>
                <a:cs typeface="Arial"/>
              </a:rPr>
              <a:t>2</a:t>
            </a:r>
            <a:endParaRPr baseline="-20202" sz="2475">
              <a:latin typeface="Arial"/>
              <a:cs typeface="Arial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3126896" y="4483111"/>
            <a:ext cx="92075" cy="92075"/>
          </a:xfrm>
          <a:custGeom>
            <a:avLst/>
            <a:gdLst/>
            <a:ahLst/>
            <a:cxnLst/>
            <a:rect l="l" t="t" r="r" b="b"/>
            <a:pathLst>
              <a:path w="92075" h="92075">
                <a:moveTo>
                  <a:pt x="46005" y="0"/>
                </a:moveTo>
                <a:lnTo>
                  <a:pt x="8477" y="19391"/>
                </a:lnTo>
                <a:lnTo>
                  <a:pt x="0" y="46012"/>
                </a:lnTo>
                <a:lnTo>
                  <a:pt x="35" y="47839"/>
                </a:lnTo>
                <a:lnTo>
                  <a:pt x="19388" y="83546"/>
                </a:lnTo>
                <a:lnTo>
                  <a:pt x="46005" y="92025"/>
                </a:lnTo>
                <a:lnTo>
                  <a:pt x="47833" y="91989"/>
                </a:lnTo>
                <a:lnTo>
                  <a:pt x="83534" y="72633"/>
                </a:lnTo>
                <a:lnTo>
                  <a:pt x="92011" y="46012"/>
                </a:lnTo>
                <a:lnTo>
                  <a:pt x="91976" y="44185"/>
                </a:lnTo>
                <a:lnTo>
                  <a:pt x="72622" y="8478"/>
                </a:lnTo>
                <a:lnTo>
                  <a:pt x="4600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6260215" y="1784808"/>
            <a:ext cx="3820160" cy="2799080"/>
          </a:xfrm>
          <a:custGeom>
            <a:avLst/>
            <a:gdLst/>
            <a:ahLst/>
            <a:cxnLst/>
            <a:rect l="l" t="t" r="r" b="b"/>
            <a:pathLst>
              <a:path w="3820159" h="2799079">
                <a:moveTo>
                  <a:pt x="0" y="0"/>
                </a:moveTo>
                <a:lnTo>
                  <a:pt x="3820119" y="0"/>
                </a:lnTo>
                <a:lnTo>
                  <a:pt x="3820119" y="2798544"/>
                </a:lnTo>
                <a:lnTo>
                  <a:pt x="0" y="279854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 txBox="1"/>
          <p:nvPr/>
        </p:nvSpPr>
        <p:spPr>
          <a:xfrm>
            <a:off x="6342814" y="1816103"/>
            <a:ext cx="3536950" cy="25895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67030" marR="64135" indent="-354330">
              <a:lnSpc>
                <a:spcPts val="2690"/>
              </a:lnSpc>
              <a:buClr>
                <a:srgbClr val="A8210E"/>
              </a:buClr>
              <a:buFont typeface="Arial"/>
              <a:buChar char="•"/>
              <a:tabLst>
                <a:tab pos="367665" algn="l"/>
              </a:tabLst>
            </a:pPr>
            <a:r>
              <a:rPr dirty="0" sz="2800" spc="-15">
                <a:latin typeface="Arial"/>
                <a:cs typeface="Arial"/>
              </a:rPr>
              <a:t>discrete</a:t>
            </a:r>
            <a:r>
              <a:rPr dirty="0" sz="2800" spc="-5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formulation</a:t>
            </a:r>
            <a:r>
              <a:rPr dirty="0" sz="2800" spc="-15">
                <a:latin typeface="Arial"/>
                <a:cs typeface="Arial"/>
              </a:rPr>
              <a:t> for</a:t>
            </a:r>
            <a:r>
              <a:rPr dirty="0" sz="2800" spc="-5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arbitrarily</a:t>
            </a:r>
            <a:r>
              <a:rPr dirty="0" sz="2800" spc="-15">
                <a:latin typeface="Arial"/>
                <a:cs typeface="Arial"/>
              </a:rPr>
              <a:t> complex</a:t>
            </a:r>
            <a:r>
              <a:rPr dirty="0" sz="2800" spc="-5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motion</a:t>
            </a:r>
            <a:endParaRPr sz="2800">
              <a:latin typeface="Arial"/>
              <a:cs typeface="Arial"/>
            </a:endParaRPr>
          </a:p>
          <a:p>
            <a:pPr marL="367030" marR="241300" indent="-354330">
              <a:lnSpc>
                <a:spcPct val="78600"/>
              </a:lnSpc>
              <a:spcBef>
                <a:spcPts val="740"/>
              </a:spcBef>
              <a:buClr>
                <a:srgbClr val="A8210E"/>
              </a:buClr>
              <a:buFont typeface="Arial"/>
              <a:buChar char="•"/>
              <a:tabLst>
                <a:tab pos="367665" algn="l"/>
              </a:tabLst>
            </a:pPr>
            <a:r>
              <a:rPr dirty="0" sz="2800" spc="-15">
                <a:latin typeface="Arial"/>
                <a:cs typeface="Arial"/>
              </a:rPr>
              <a:t>radiation</a:t>
            </a:r>
            <a:r>
              <a:rPr dirty="0" sz="2800" spc="-5">
                <a:latin typeface="Arial"/>
                <a:cs typeface="Arial"/>
              </a:rPr>
              <a:t> </a:t>
            </a:r>
            <a:r>
              <a:rPr dirty="0" sz="2800" spc="-15" i="1">
                <a:latin typeface="Arial"/>
                <a:cs typeface="Arial"/>
              </a:rPr>
              <a:t>only</a:t>
            </a:r>
            <a:r>
              <a:rPr dirty="0" sz="2800" spc="-5" i="1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from</a:t>
            </a:r>
            <a:r>
              <a:rPr dirty="0" sz="2800" spc="-15">
                <a:latin typeface="Arial"/>
                <a:cs typeface="Arial"/>
              </a:rPr>
              <a:t> endpoints</a:t>
            </a:r>
            <a:endParaRPr sz="2800">
              <a:latin typeface="Arial"/>
              <a:cs typeface="Arial"/>
            </a:endParaRPr>
          </a:p>
          <a:p>
            <a:pPr marL="367030" marR="5080" indent="-354330">
              <a:lnSpc>
                <a:spcPct val="78600"/>
              </a:lnSpc>
              <a:spcBef>
                <a:spcPts val="720"/>
              </a:spcBef>
              <a:buClr>
                <a:srgbClr val="A8210E"/>
              </a:buClr>
              <a:buFont typeface="Arial"/>
              <a:buChar char="•"/>
              <a:tabLst>
                <a:tab pos="367665" algn="l"/>
              </a:tabLst>
            </a:pPr>
            <a:r>
              <a:rPr dirty="0" sz="2800" spc="-15">
                <a:latin typeface="Arial"/>
                <a:cs typeface="Arial"/>
              </a:rPr>
              <a:t>Coupled</a:t>
            </a:r>
            <a:r>
              <a:rPr dirty="0" sz="2800" spc="-5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to</a:t>
            </a:r>
            <a:r>
              <a:rPr dirty="0" sz="2800" spc="-5">
                <a:latin typeface="Arial"/>
                <a:cs typeface="Arial"/>
              </a:rPr>
              <a:t> </a:t>
            </a:r>
            <a:r>
              <a:rPr dirty="0" sz="2800" spc="-30">
                <a:latin typeface="Arial"/>
                <a:cs typeface="Arial"/>
              </a:rPr>
              <a:t>CR</a:t>
            </a:r>
            <a:r>
              <a:rPr dirty="0" sz="2800" spc="-15">
                <a:latin typeface="Arial"/>
                <a:cs typeface="Arial"/>
              </a:rPr>
              <a:t> </a:t>
            </a:r>
            <a:r>
              <a:rPr dirty="0" sz="2800" spc="-20">
                <a:latin typeface="Arial"/>
                <a:cs typeface="Arial"/>
              </a:rPr>
              <a:t>Monte</a:t>
            </a:r>
            <a:r>
              <a:rPr dirty="0" sz="2800" spc="-5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Carlos</a:t>
            </a:r>
            <a:r>
              <a:rPr dirty="0" sz="2800" spc="-5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codes</a:t>
            </a:r>
            <a:endParaRPr sz="28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807783" y="6858070"/>
            <a:ext cx="8849995" cy="4330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50">
                <a:latin typeface="Verdana"/>
                <a:cs typeface="Verdana"/>
              </a:rPr>
              <a:t>C</a:t>
            </a:r>
            <a:r>
              <a:rPr dirty="0" sz="1450" spc="-10">
                <a:latin typeface="Verdana"/>
                <a:cs typeface="Verdana"/>
              </a:rPr>
              <a:t>ou</a:t>
            </a:r>
            <a:r>
              <a:rPr dirty="0" sz="1450" spc="-10">
                <a:latin typeface="Verdana"/>
                <a:cs typeface="Verdana"/>
              </a:rPr>
              <a:t>pl</a:t>
            </a:r>
            <a:r>
              <a:rPr dirty="0" sz="1450" spc="-10">
                <a:latin typeface="Verdana"/>
                <a:cs typeface="Verdana"/>
              </a:rPr>
              <a:t>e</a:t>
            </a:r>
            <a:r>
              <a:rPr dirty="0" sz="1450" spc="-5">
                <a:latin typeface="Verdana"/>
                <a:cs typeface="Verdana"/>
              </a:rPr>
              <a:t> </a:t>
            </a:r>
            <a:r>
              <a:rPr dirty="0" sz="1450" spc="-10">
                <a:latin typeface="Verdana"/>
                <a:cs typeface="Verdana"/>
              </a:rPr>
              <a:t>th</a:t>
            </a:r>
            <a:r>
              <a:rPr dirty="0" sz="1450">
                <a:latin typeface="Verdana"/>
                <a:cs typeface="Verdana"/>
              </a:rPr>
              <a:t>i</a:t>
            </a:r>
            <a:r>
              <a:rPr dirty="0" sz="1450" spc="-10">
                <a:latin typeface="Verdana"/>
                <a:cs typeface="Verdana"/>
              </a:rPr>
              <a:t>s</a:t>
            </a:r>
            <a:r>
              <a:rPr dirty="0" sz="1450" spc="-5">
                <a:latin typeface="Verdana"/>
                <a:cs typeface="Verdana"/>
              </a:rPr>
              <a:t> </a:t>
            </a:r>
            <a:r>
              <a:rPr dirty="0" sz="1450" spc="-10">
                <a:latin typeface="Verdana"/>
                <a:cs typeface="Verdana"/>
              </a:rPr>
              <a:t>to</a:t>
            </a:r>
            <a:r>
              <a:rPr dirty="0" sz="1450" spc="-5">
                <a:latin typeface="Verdana"/>
                <a:cs typeface="Verdana"/>
              </a:rPr>
              <a:t> </a:t>
            </a:r>
            <a:r>
              <a:rPr dirty="0" sz="1450">
                <a:latin typeface="Verdana"/>
                <a:cs typeface="Verdana"/>
              </a:rPr>
              <a:t>C</a:t>
            </a:r>
            <a:r>
              <a:rPr dirty="0" sz="1450" spc="-15">
                <a:latin typeface="Verdana"/>
                <a:cs typeface="Verdana"/>
              </a:rPr>
              <a:t>O</a:t>
            </a:r>
            <a:r>
              <a:rPr dirty="0" sz="1450">
                <a:latin typeface="Verdana"/>
                <a:cs typeface="Verdana"/>
              </a:rPr>
              <a:t>R</a:t>
            </a:r>
            <a:r>
              <a:rPr dirty="0" sz="1450" spc="-10">
                <a:latin typeface="Verdana"/>
                <a:cs typeface="Verdana"/>
              </a:rPr>
              <a:t>SIKA</a:t>
            </a:r>
            <a:r>
              <a:rPr dirty="0" sz="1450" spc="-5">
                <a:latin typeface="Verdana"/>
                <a:cs typeface="Verdana"/>
              </a:rPr>
              <a:t> </a:t>
            </a:r>
            <a:r>
              <a:rPr dirty="0" sz="1450" spc="-10">
                <a:latin typeface="Verdana"/>
                <a:cs typeface="Verdana"/>
              </a:rPr>
              <a:t>a</a:t>
            </a:r>
            <a:r>
              <a:rPr dirty="0" sz="1450">
                <a:latin typeface="Verdana"/>
                <a:cs typeface="Verdana"/>
              </a:rPr>
              <a:t>i</a:t>
            </a:r>
            <a:r>
              <a:rPr dirty="0" sz="1450" spc="-10">
                <a:latin typeface="Verdana"/>
                <a:cs typeface="Verdana"/>
              </a:rPr>
              <a:t>r</a:t>
            </a:r>
            <a:r>
              <a:rPr dirty="0" sz="1450" spc="-5">
                <a:latin typeface="Verdana"/>
                <a:cs typeface="Verdana"/>
              </a:rPr>
              <a:t> </a:t>
            </a:r>
            <a:r>
              <a:rPr dirty="0" sz="1450" spc="-10">
                <a:latin typeface="Verdana"/>
                <a:cs typeface="Verdana"/>
              </a:rPr>
              <a:t>sho</a:t>
            </a:r>
            <a:r>
              <a:rPr dirty="0" sz="1450">
                <a:latin typeface="Verdana"/>
                <a:cs typeface="Verdana"/>
              </a:rPr>
              <a:t>w</a:t>
            </a:r>
            <a:r>
              <a:rPr dirty="0" sz="1450" spc="-10">
                <a:latin typeface="Verdana"/>
                <a:cs typeface="Verdana"/>
              </a:rPr>
              <a:t>er</a:t>
            </a:r>
            <a:r>
              <a:rPr dirty="0" sz="1450" spc="-5">
                <a:latin typeface="Verdana"/>
                <a:cs typeface="Verdana"/>
              </a:rPr>
              <a:t> </a:t>
            </a:r>
            <a:r>
              <a:rPr dirty="0" sz="1450" spc="-10">
                <a:latin typeface="Verdana"/>
                <a:cs typeface="Verdana"/>
              </a:rPr>
              <a:t>code</a:t>
            </a:r>
            <a:r>
              <a:rPr dirty="0" sz="1450" spc="-5">
                <a:latin typeface="Verdana"/>
                <a:cs typeface="Verdana"/>
              </a:rPr>
              <a:t> </a:t>
            </a:r>
            <a:r>
              <a:rPr dirty="0" sz="1450" spc="-10">
                <a:latin typeface="Verdana"/>
                <a:cs typeface="Verdana"/>
              </a:rPr>
              <a:t>and</a:t>
            </a:r>
            <a:r>
              <a:rPr dirty="0" sz="1450" spc="-5">
                <a:latin typeface="Verdana"/>
                <a:cs typeface="Verdana"/>
              </a:rPr>
              <a:t> </a:t>
            </a:r>
            <a:r>
              <a:rPr dirty="0" sz="1450" spc="-10">
                <a:latin typeface="Verdana"/>
                <a:cs typeface="Verdana"/>
              </a:rPr>
              <a:t>pre</a:t>
            </a:r>
            <a:r>
              <a:rPr dirty="0" sz="1450">
                <a:latin typeface="Verdana"/>
                <a:cs typeface="Verdana"/>
              </a:rPr>
              <a:t>di</a:t>
            </a:r>
            <a:r>
              <a:rPr dirty="0" sz="1450" spc="-10">
                <a:latin typeface="Verdana"/>
                <a:cs typeface="Verdana"/>
              </a:rPr>
              <a:t>ct</a:t>
            </a:r>
            <a:r>
              <a:rPr dirty="0" sz="1450" spc="-5">
                <a:latin typeface="Verdana"/>
                <a:cs typeface="Verdana"/>
              </a:rPr>
              <a:t> </a:t>
            </a:r>
            <a:r>
              <a:rPr dirty="0" sz="1450" spc="-30">
                <a:latin typeface="Verdana"/>
                <a:cs typeface="Verdana"/>
              </a:rPr>
              <a:t>R</a:t>
            </a:r>
            <a:r>
              <a:rPr dirty="0" sz="1450" spc="-10">
                <a:latin typeface="Verdana"/>
                <a:cs typeface="Verdana"/>
              </a:rPr>
              <a:t>a</a:t>
            </a:r>
            <a:r>
              <a:rPr dirty="0" sz="1450">
                <a:latin typeface="Verdana"/>
                <a:cs typeface="Verdana"/>
              </a:rPr>
              <a:t>di</a:t>
            </a:r>
            <a:r>
              <a:rPr dirty="0" sz="1450" spc="-10">
                <a:latin typeface="Verdana"/>
                <a:cs typeface="Verdana"/>
              </a:rPr>
              <a:t>o</a:t>
            </a:r>
            <a:r>
              <a:rPr dirty="0" sz="1450" spc="-5">
                <a:latin typeface="Verdana"/>
                <a:cs typeface="Verdana"/>
              </a:rPr>
              <a:t> </a:t>
            </a:r>
            <a:r>
              <a:rPr dirty="0" sz="1450">
                <a:latin typeface="Verdana"/>
                <a:cs typeface="Verdana"/>
              </a:rPr>
              <a:t>E</a:t>
            </a:r>
            <a:r>
              <a:rPr dirty="0" sz="1450" spc="-15">
                <a:latin typeface="Verdana"/>
                <a:cs typeface="Verdana"/>
              </a:rPr>
              <a:t>m</a:t>
            </a:r>
            <a:r>
              <a:rPr dirty="0" sz="1450">
                <a:latin typeface="Verdana"/>
                <a:cs typeface="Verdana"/>
              </a:rPr>
              <a:t>issi</a:t>
            </a:r>
            <a:r>
              <a:rPr dirty="0" sz="1450" spc="-10">
                <a:latin typeface="Verdana"/>
                <a:cs typeface="Verdana"/>
              </a:rPr>
              <a:t>on</a:t>
            </a:r>
            <a:r>
              <a:rPr dirty="0" sz="1450" spc="-5">
                <a:latin typeface="Verdana"/>
                <a:cs typeface="Verdana"/>
              </a:rPr>
              <a:t> </a:t>
            </a:r>
            <a:r>
              <a:rPr dirty="0" sz="1450" spc="-10">
                <a:latin typeface="Verdana"/>
                <a:cs typeface="Verdana"/>
              </a:rPr>
              <a:t>from</a:t>
            </a:r>
            <a:r>
              <a:rPr dirty="0" sz="1450" spc="-5">
                <a:latin typeface="Verdana"/>
                <a:cs typeface="Verdana"/>
              </a:rPr>
              <a:t> </a:t>
            </a:r>
            <a:r>
              <a:rPr dirty="0" sz="1450">
                <a:latin typeface="Verdana"/>
                <a:cs typeface="Verdana"/>
              </a:rPr>
              <a:t>E</a:t>
            </a:r>
            <a:r>
              <a:rPr dirty="0" sz="1450" spc="-10">
                <a:latin typeface="Verdana"/>
                <a:cs typeface="Verdana"/>
              </a:rPr>
              <a:t>xten</a:t>
            </a:r>
            <a:r>
              <a:rPr dirty="0" sz="1450">
                <a:latin typeface="Verdana"/>
                <a:cs typeface="Verdana"/>
              </a:rPr>
              <a:t>si</a:t>
            </a:r>
            <a:r>
              <a:rPr dirty="0" sz="1450" spc="-25">
                <a:latin typeface="Verdana"/>
                <a:cs typeface="Verdana"/>
              </a:rPr>
              <a:t>v</a:t>
            </a:r>
            <a:r>
              <a:rPr dirty="0" sz="1450" spc="-10">
                <a:latin typeface="Verdana"/>
                <a:cs typeface="Verdana"/>
              </a:rPr>
              <a:t>e</a:t>
            </a:r>
            <a:r>
              <a:rPr dirty="0" sz="1450" spc="-5">
                <a:latin typeface="Verdana"/>
                <a:cs typeface="Verdana"/>
              </a:rPr>
              <a:t> </a:t>
            </a:r>
            <a:r>
              <a:rPr dirty="0" sz="1450" spc="-10">
                <a:latin typeface="Verdana"/>
                <a:cs typeface="Verdana"/>
              </a:rPr>
              <a:t>A</a:t>
            </a:r>
            <a:r>
              <a:rPr dirty="0" sz="1450">
                <a:latin typeface="Verdana"/>
                <a:cs typeface="Verdana"/>
              </a:rPr>
              <a:t>i</a:t>
            </a:r>
            <a:r>
              <a:rPr dirty="0" sz="1450" spc="-10">
                <a:latin typeface="Verdana"/>
                <a:cs typeface="Verdana"/>
              </a:rPr>
              <a:t>rsho</a:t>
            </a:r>
            <a:r>
              <a:rPr dirty="0" sz="1450">
                <a:latin typeface="Verdana"/>
                <a:cs typeface="Verdana"/>
              </a:rPr>
              <a:t>w</a:t>
            </a:r>
            <a:r>
              <a:rPr dirty="0" sz="1450" spc="-10">
                <a:latin typeface="Verdana"/>
                <a:cs typeface="Verdana"/>
              </a:rPr>
              <a:t>ers</a:t>
            </a:r>
            <a:endParaRPr sz="14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dirty="0" sz="1450" spc="-15">
                <a:latin typeface="MS PGothic"/>
                <a:cs typeface="MS PGothic"/>
              </a:rPr>
              <a:t>→</a:t>
            </a:r>
            <a:r>
              <a:rPr dirty="0" sz="1450" spc="65">
                <a:latin typeface="MS PGothic"/>
                <a:cs typeface="MS PGothic"/>
              </a:rPr>
              <a:t> </a:t>
            </a:r>
            <a:r>
              <a:rPr dirty="0" sz="1450" spc="-15" b="1">
                <a:latin typeface="Verdana"/>
                <a:cs typeface="Verdana"/>
              </a:rPr>
              <a:t>CoR</a:t>
            </a:r>
            <a:r>
              <a:rPr dirty="0" sz="1450" b="1">
                <a:latin typeface="Verdana"/>
                <a:cs typeface="Verdana"/>
              </a:rPr>
              <a:t>EAS</a:t>
            </a:r>
            <a:r>
              <a:rPr dirty="0" sz="1450" spc="-5" b="1">
                <a:latin typeface="Verdana"/>
                <a:cs typeface="Verdana"/>
              </a:rPr>
              <a:t> </a:t>
            </a:r>
            <a:r>
              <a:rPr dirty="0" sz="1450" b="1">
                <a:latin typeface="Verdana"/>
                <a:cs typeface="Verdana"/>
              </a:rPr>
              <a:t>c</a:t>
            </a:r>
            <a:r>
              <a:rPr dirty="0" sz="1450" spc="-10" b="1">
                <a:latin typeface="Verdana"/>
                <a:cs typeface="Verdana"/>
              </a:rPr>
              <a:t>ode</a:t>
            </a:r>
            <a:r>
              <a:rPr dirty="0" sz="1450" spc="-5" b="1">
                <a:latin typeface="Verdana"/>
                <a:cs typeface="Verdana"/>
              </a:rPr>
              <a:t> </a:t>
            </a:r>
            <a:r>
              <a:rPr dirty="0" sz="1450">
                <a:latin typeface="Verdana"/>
                <a:cs typeface="Verdana"/>
              </a:rPr>
              <a:t>(H</a:t>
            </a:r>
            <a:r>
              <a:rPr dirty="0" sz="1450" spc="-10">
                <a:latin typeface="Verdana"/>
                <a:cs typeface="Verdana"/>
              </a:rPr>
              <a:t>uege</a:t>
            </a:r>
            <a:r>
              <a:rPr dirty="0" sz="1450" spc="-5">
                <a:latin typeface="Verdana"/>
                <a:cs typeface="Verdana"/>
              </a:rPr>
              <a:t> </a:t>
            </a:r>
            <a:r>
              <a:rPr dirty="0" sz="1450" spc="-10">
                <a:latin typeface="Verdana"/>
                <a:cs typeface="Verdana"/>
              </a:rPr>
              <a:t>et</a:t>
            </a:r>
            <a:r>
              <a:rPr dirty="0" sz="1450" spc="-5">
                <a:latin typeface="Verdana"/>
                <a:cs typeface="Verdana"/>
              </a:rPr>
              <a:t> </a:t>
            </a:r>
            <a:r>
              <a:rPr dirty="0" sz="1450" spc="-10">
                <a:latin typeface="Verdana"/>
                <a:cs typeface="Verdana"/>
              </a:rPr>
              <a:t>a</a:t>
            </a:r>
            <a:r>
              <a:rPr dirty="0" sz="1450">
                <a:latin typeface="Verdana"/>
                <a:cs typeface="Verdana"/>
              </a:rPr>
              <a:t>l</a:t>
            </a:r>
            <a:r>
              <a:rPr dirty="0" sz="1450" spc="-10">
                <a:latin typeface="Verdana"/>
                <a:cs typeface="Verdana"/>
              </a:rPr>
              <a:t>.</a:t>
            </a:r>
            <a:r>
              <a:rPr dirty="0" sz="1450" spc="-5">
                <a:latin typeface="Verdana"/>
                <a:cs typeface="Verdana"/>
              </a:rPr>
              <a:t> </a:t>
            </a:r>
            <a:r>
              <a:rPr dirty="0" sz="1450" spc="-10">
                <a:latin typeface="Verdana"/>
                <a:cs typeface="Verdana"/>
              </a:rPr>
              <a:t>2011,2013</a:t>
            </a:r>
            <a:r>
              <a:rPr dirty="0" sz="1450">
                <a:latin typeface="Verdana"/>
                <a:cs typeface="Verdana"/>
              </a:rPr>
              <a:t>)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2965540" y="4337566"/>
            <a:ext cx="384810" cy="382270"/>
          </a:xfrm>
          <a:custGeom>
            <a:avLst/>
            <a:gdLst/>
            <a:ahLst/>
            <a:cxnLst/>
            <a:rect l="l" t="t" r="r" b="b"/>
            <a:pathLst>
              <a:path w="384810" h="382270">
                <a:moveTo>
                  <a:pt x="44401" y="49122"/>
                </a:moveTo>
                <a:lnTo>
                  <a:pt x="54973" y="39094"/>
                </a:lnTo>
                <a:lnTo>
                  <a:pt x="66276" y="30217"/>
                </a:lnTo>
                <a:lnTo>
                  <a:pt x="103871" y="10455"/>
                </a:lnTo>
                <a:lnTo>
                  <a:pt x="145534" y="921"/>
                </a:lnTo>
                <a:lnTo>
                  <a:pt x="159999" y="0"/>
                </a:lnTo>
                <a:lnTo>
                  <a:pt x="174638" y="200"/>
                </a:lnTo>
                <a:lnTo>
                  <a:pt x="218896" y="7497"/>
                </a:lnTo>
                <a:lnTo>
                  <a:pt x="262203" y="24764"/>
                </a:lnTo>
                <a:lnTo>
                  <a:pt x="302676" y="51901"/>
                </a:lnTo>
                <a:lnTo>
                  <a:pt x="315213" y="63124"/>
                </a:lnTo>
                <a:lnTo>
                  <a:pt x="347178" y="100972"/>
                </a:lnTo>
                <a:lnTo>
                  <a:pt x="369453" y="142675"/>
                </a:lnTo>
                <a:lnTo>
                  <a:pt x="381863" y="186359"/>
                </a:lnTo>
                <a:lnTo>
                  <a:pt x="384571" y="215654"/>
                </a:lnTo>
                <a:lnTo>
                  <a:pt x="384236" y="230146"/>
                </a:lnTo>
                <a:lnTo>
                  <a:pt x="376397" y="272160"/>
                </a:lnTo>
                <a:lnTo>
                  <a:pt x="358174" y="310524"/>
                </a:lnTo>
                <a:lnTo>
                  <a:pt x="340170" y="333147"/>
                </a:lnTo>
                <a:lnTo>
                  <a:pt x="329598" y="343175"/>
                </a:lnTo>
                <a:lnTo>
                  <a:pt x="318295" y="352052"/>
                </a:lnTo>
                <a:lnTo>
                  <a:pt x="280699" y="371814"/>
                </a:lnTo>
                <a:lnTo>
                  <a:pt x="239037" y="381348"/>
                </a:lnTo>
                <a:lnTo>
                  <a:pt x="224572" y="382269"/>
                </a:lnTo>
                <a:lnTo>
                  <a:pt x="209933" y="382069"/>
                </a:lnTo>
                <a:lnTo>
                  <a:pt x="165675" y="374772"/>
                </a:lnTo>
                <a:lnTo>
                  <a:pt x="122368" y="357505"/>
                </a:lnTo>
                <a:lnTo>
                  <a:pt x="81895" y="330368"/>
                </a:lnTo>
                <a:lnTo>
                  <a:pt x="69358" y="319145"/>
                </a:lnTo>
                <a:lnTo>
                  <a:pt x="57637" y="307073"/>
                </a:lnTo>
                <a:lnTo>
                  <a:pt x="46979" y="294434"/>
                </a:lnTo>
                <a:lnTo>
                  <a:pt x="21455" y="253807"/>
                </a:lnTo>
                <a:lnTo>
                  <a:pt x="5737" y="210575"/>
                </a:lnTo>
                <a:lnTo>
                  <a:pt x="0" y="166615"/>
                </a:lnTo>
                <a:lnTo>
                  <a:pt x="335" y="152123"/>
                </a:lnTo>
                <a:lnTo>
                  <a:pt x="8174" y="110109"/>
                </a:lnTo>
                <a:lnTo>
                  <a:pt x="26397" y="71745"/>
                </a:lnTo>
                <a:lnTo>
                  <a:pt x="44401" y="49122"/>
                </a:lnTo>
                <a:close/>
              </a:path>
            </a:pathLst>
          </a:custGeom>
          <a:ln w="13145">
            <a:solidFill>
              <a:srgbClr val="0433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3090413" y="4462542"/>
            <a:ext cx="135255" cy="132715"/>
          </a:xfrm>
          <a:custGeom>
            <a:avLst/>
            <a:gdLst/>
            <a:ahLst/>
            <a:cxnLst/>
            <a:rect l="l" t="t" r="r" b="b"/>
            <a:pathLst>
              <a:path w="135255" h="132714">
                <a:moveTo>
                  <a:pt x="10282" y="11296"/>
                </a:moveTo>
                <a:lnTo>
                  <a:pt x="4616" y="19169"/>
                </a:lnTo>
                <a:lnTo>
                  <a:pt x="1211" y="28393"/>
                </a:lnTo>
                <a:lnTo>
                  <a:pt x="0" y="38680"/>
                </a:lnTo>
                <a:lnTo>
                  <a:pt x="915" y="49742"/>
                </a:lnTo>
                <a:lnTo>
                  <a:pt x="3889" y="61290"/>
                </a:lnTo>
                <a:lnTo>
                  <a:pt x="8857" y="73036"/>
                </a:lnTo>
                <a:lnTo>
                  <a:pt x="15751" y="84691"/>
                </a:lnTo>
                <a:lnTo>
                  <a:pt x="24504" y="95966"/>
                </a:lnTo>
                <a:lnTo>
                  <a:pt x="31635" y="103414"/>
                </a:lnTo>
                <a:lnTo>
                  <a:pt x="42924" y="113008"/>
                </a:lnTo>
                <a:lnTo>
                  <a:pt x="54722" y="120751"/>
                </a:lnTo>
                <a:lnTo>
                  <a:pt x="66735" y="126587"/>
                </a:lnTo>
                <a:lnTo>
                  <a:pt x="78667" y="130461"/>
                </a:lnTo>
                <a:lnTo>
                  <a:pt x="90223" y="132315"/>
                </a:lnTo>
                <a:lnTo>
                  <a:pt x="101109" y="132095"/>
                </a:lnTo>
                <a:lnTo>
                  <a:pt x="111029" y="129745"/>
                </a:lnTo>
                <a:lnTo>
                  <a:pt x="119689" y="125207"/>
                </a:lnTo>
                <a:lnTo>
                  <a:pt x="124541" y="121019"/>
                </a:lnTo>
                <a:lnTo>
                  <a:pt x="130207" y="113147"/>
                </a:lnTo>
                <a:lnTo>
                  <a:pt x="133612" y="103922"/>
                </a:lnTo>
                <a:lnTo>
                  <a:pt x="134824" y="93635"/>
                </a:lnTo>
                <a:lnTo>
                  <a:pt x="133908" y="82573"/>
                </a:lnTo>
                <a:lnTo>
                  <a:pt x="130933" y="71024"/>
                </a:lnTo>
                <a:lnTo>
                  <a:pt x="125966" y="59279"/>
                </a:lnTo>
                <a:lnTo>
                  <a:pt x="119072" y="47624"/>
                </a:lnTo>
                <a:lnTo>
                  <a:pt x="110319" y="36350"/>
                </a:lnTo>
                <a:lnTo>
                  <a:pt x="103188" y="28902"/>
                </a:lnTo>
                <a:lnTo>
                  <a:pt x="91899" y="19307"/>
                </a:lnTo>
                <a:lnTo>
                  <a:pt x="80101" y="11564"/>
                </a:lnTo>
                <a:lnTo>
                  <a:pt x="68088" y="5727"/>
                </a:lnTo>
                <a:lnTo>
                  <a:pt x="56156" y="1854"/>
                </a:lnTo>
                <a:lnTo>
                  <a:pt x="44600" y="0"/>
                </a:lnTo>
                <a:lnTo>
                  <a:pt x="33714" y="220"/>
                </a:lnTo>
                <a:lnTo>
                  <a:pt x="23794" y="2571"/>
                </a:lnTo>
                <a:lnTo>
                  <a:pt x="15134" y="7108"/>
                </a:lnTo>
                <a:lnTo>
                  <a:pt x="10282" y="11296"/>
                </a:lnTo>
                <a:close/>
              </a:path>
            </a:pathLst>
          </a:custGeom>
          <a:ln w="13145">
            <a:solidFill>
              <a:srgbClr val="0433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2537553" y="3903786"/>
            <a:ext cx="1275715" cy="1268095"/>
          </a:xfrm>
          <a:custGeom>
            <a:avLst/>
            <a:gdLst/>
            <a:ahLst/>
            <a:cxnLst/>
            <a:rect l="l" t="t" r="r" b="b"/>
            <a:pathLst>
              <a:path w="1275714" h="1268095">
                <a:moveTo>
                  <a:pt x="147796" y="163463"/>
                </a:moveTo>
                <a:lnTo>
                  <a:pt x="182903" y="130154"/>
                </a:lnTo>
                <a:lnTo>
                  <a:pt x="220428" y="100658"/>
                </a:lnTo>
                <a:lnTo>
                  <a:pt x="260140" y="74965"/>
                </a:lnTo>
                <a:lnTo>
                  <a:pt x="301807" y="53062"/>
                </a:lnTo>
                <a:lnTo>
                  <a:pt x="345199" y="34938"/>
                </a:lnTo>
                <a:lnTo>
                  <a:pt x="390084" y="20582"/>
                </a:lnTo>
                <a:lnTo>
                  <a:pt x="436231" y="9981"/>
                </a:lnTo>
                <a:lnTo>
                  <a:pt x="483409" y="3124"/>
                </a:lnTo>
                <a:lnTo>
                  <a:pt x="531386" y="0"/>
                </a:lnTo>
                <a:lnTo>
                  <a:pt x="579933" y="596"/>
                </a:lnTo>
                <a:lnTo>
                  <a:pt x="628817" y="4901"/>
                </a:lnTo>
                <a:lnTo>
                  <a:pt x="677808" y="12905"/>
                </a:lnTo>
                <a:lnTo>
                  <a:pt x="726674" y="24594"/>
                </a:lnTo>
                <a:lnTo>
                  <a:pt x="775184" y="39957"/>
                </a:lnTo>
                <a:lnTo>
                  <a:pt x="823107" y="58983"/>
                </a:lnTo>
                <a:lnTo>
                  <a:pt x="870213" y="81660"/>
                </a:lnTo>
                <a:lnTo>
                  <a:pt x="916269" y="107976"/>
                </a:lnTo>
                <a:lnTo>
                  <a:pt x="961046" y="137920"/>
                </a:lnTo>
                <a:lnTo>
                  <a:pt x="1004311" y="171480"/>
                </a:lnTo>
                <a:lnTo>
                  <a:pt x="1045833" y="208645"/>
                </a:lnTo>
                <a:lnTo>
                  <a:pt x="1084649" y="248629"/>
                </a:lnTo>
                <a:lnTo>
                  <a:pt x="1119933" y="290499"/>
                </a:lnTo>
                <a:lnTo>
                  <a:pt x="1151666" y="334026"/>
                </a:lnTo>
                <a:lnTo>
                  <a:pt x="1179826" y="378979"/>
                </a:lnTo>
                <a:lnTo>
                  <a:pt x="1204392" y="425128"/>
                </a:lnTo>
                <a:lnTo>
                  <a:pt x="1225343" y="472242"/>
                </a:lnTo>
                <a:lnTo>
                  <a:pt x="1242658" y="520090"/>
                </a:lnTo>
                <a:lnTo>
                  <a:pt x="1256316" y="568443"/>
                </a:lnTo>
                <a:lnTo>
                  <a:pt x="1266297" y="617069"/>
                </a:lnTo>
                <a:lnTo>
                  <a:pt x="1272578" y="665739"/>
                </a:lnTo>
                <a:lnTo>
                  <a:pt x="1275140" y="714222"/>
                </a:lnTo>
                <a:lnTo>
                  <a:pt x="1273961" y="762286"/>
                </a:lnTo>
                <a:lnTo>
                  <a:pt x="1269020" y="809703"/>
                </a:lnTo>
                <a:lnTo>
                  <a:pt x="1260297" y="856242"/>
                </a:lnTo>
                <a:lnTo>
                  <a:pt x="1247769" y="901671"/>
                </a:lnTo>
                <a:lnTo>
                  <a:pt x="1231417" y="945761"/>
                </a:lnTo>
                <a:lnTo>
                  <a:pt x="1211220" y="988281"/>
                </a:lnTo>
                <a:lnTo>
                  <a:pt x="1187156" y="1029000"/>
                </a:lnTo>
                <a:lnTo>
                  <a:pt x="1159204" y="1067689"/>
                </a:lnTo>
                <a:lnTo>
                  <a:pt x="1127343" y="1104117"/>
                </a:lnTo>
                <a:lnTo>
                  <a:pt x="1092236" y="1137426"/>
                </a:lnTo>
                <a:lnTo>
                  <a:pt x="1054711" y="1166921"/>
                </a:lnTo>
                <a:lnTo>
                  <a:pt x="1014999" y="1192614"/>
                </a:lnTo>
                <a:lnTo>
                  <a:pt x="973332" y="1214517"/>
                </a:lnTo>
                <a:lnTo>
                  <a:pt x="929940" y="1232641"/>
                </a:lnTo>
                <a:lnTo>
                  <a:pt x="885055" y="1246997"/>
                </a:lnTo>
                <a:lnTo>
                  <a:pt x="838908" y="1257598"/>
                </a:lnTo>
                <a:lnTo>
                  <a:pt x="791730" y="1264455"/>
                </a:lnTo>
                <a:lnTo>
                  <a:pt x="743753" y="1267579"/>
                </a:lnTo>
                <a:lnTo>
                  <a:pt x="695206" y="1266983"/>
                </a:lnTo>
                <a:lnTo>
                  <a:pt x="646322" y="1262677"/>
                </a:lnTo>
                <a:lnTo>
                  <a:pt x="597332" y="1254674"/>
                </a:lnTo>
                <a:lnTo>
                  <a:pt x="548466" y="1242985"/>
                </a:lnTo>
                <a:lnTo>
                  <a:pt x="499955" y="1227622"/>
                </a:lnTo>
                <a:lnTo>
                  <a:pt x="452032" y="1208596"/>
                </a:lnTo>
                <a:lnTo>
                  <a:pt x="404926" y="1185919"/>
                </a:lnTo>
                <a:lnTo>
                  <a:pt x="358870" y="1159603"/>
                </a:lnTo>
                <a:lnTo>
                  <a:pt x="314094" y="1129658"/>
                </a:lnTo>
                <a:lnTo>
                  <a:pt x="270829" y="1096098"/>
                </a:lnTo>
                <a:lnTo>
                  <a:pt x="229307" y="1058934"/>
                </a:lnTo>
                <a:lnTo>
                  <a:pt x="190491" y="1018950"/>
                </a:lnTo>
                <a:lnTo>
                  <a:pt x="155206" y="977080"/>
                </a:lnTo>
                <a:lnTo>
                  <a:pt x="123474" y="933553"/>
                </a:lnTo>
                <a:lnTo>
                  <a:pt x="95314" y="888600"/>
                </a:lnTo>
                <a:lnTo>
                  <a:pt x="70748" y="842451"/>
                </a:lnTo>
                <a:lnTo>
                  <a:pt x="49797" y="795338"/>
                </a:lnTo>
                <a:lnTo>
                  <a:pt x="32482" y="747489"/>
                </a:lnTo>
                <a:lnTo>
                  <a:pt x="18823" y="699137"/>
                </a:lnTo>
                <a:lnTo>
                  <a:pt x="8843" y="650510"/>
                </a:lnTo>
                <a:lnTo>
                  <a:pt x="2561" y="601841"/>
                </a:lnTo>
                <a:lnTo>
                  <a:pt x="0" y="553358"/>
                </a:lnTo>
                <a:lnTo>
                  <a:pt x="1178" y="505293"/>
                </a:lnTo>
                <a:lnTo>
                  <a:pt x="6119" y="457876"/>
                </a:lnTo>
                <a:lnTo>
                  <a:pt x="14843" y="411338"/>
                </a:lnTo>
                <a:lnTo>
                  <a:pt x="27370" y="365909"/>
                </a:lnTo>
                <a:lnTo>
                  <a:pt x="43722" y="321819"/>
                </a:lnTo>
                <a:lnTo>
                  <a:pt x="63919" y="279299"/>
                </a:lnTo>
                <a:lnTo>
                  <a:pt x="87983" y="238579"/>
                </a:lnTo>
                <a:lnTo>
                  <a:pt x="115935" y="199891"/>
                </a:lnTo>
                <a:lnTo>
                  <a:pt x="147796" y="163463"/>
                </a:lnTo>
                <a:close/>
              </a:path>
            </a:pathLst>
          </a:custGeom>
          <a:ln w="13145">
            <a:solidFill>
              <a:srgbClr val="0433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2796904" y="4163033"/>
            <a:ext cx="756920" cy="749300"/>
          </a:xfrm>
          <a:custGeom>
            <a:avLst/>
            <a:gdLst/>
            <a:ahLst/>
            <a:cxnLst/>
            <a:rect l="l" t="t" r="r" b="b"/>
            <a:pathLst>
              <a:path w="756920" h="749300">
                <a:moveTo>
                  <a:pt x="76316" y="84626"/>
                </a:moveTo>
                <a:lnTo>
                  <a:pt x="58629" y="105047"/>
                </a:lnTo>
                <a:lnTo>
                  <a:pt x="43309" y="126908"/>
                </a:lnTo>
                <a:lnTo>
                  <a:pt x="19688" y="174403"/>
                </a:lnTo>
                <a:lnTo>
                  <a:pt x="5303" y="226026"/>
                </a:lnTo>
                <a:lnTo>
                  <a:pt x="0" y="280693"/>
                </a:lnTo>
                <a:lnTo>
                  <a:pt x="706" y="308828"/>
                </a:lnTo>
                <a:lnTo>
                  <a:pt x="8740" y="366024"/>
                </a:lnTo>
                <a:lnTo>
                  <a:pt x="25475" y="423550"/>
                </a:lnTo>
                <a:lnTo>
                  <a:pt x="50759" y="480319"/>
                </a:lnTo>
                <a:lnTo>
                  <a:pt x="84439" y="535248"/>
                </a:lnTo>
                <a:lnTo>
                  <a:pt x="126362" y="587250"/>
                </a:lnTo>
                <a:lnTo>
                  <a:pt x="150368" y="611814"/>
                </a:lnTo>
                <a:lnTo>
                  <a:pt x="175884" y="634805"/>
                </a:lnTo>
                <a:lnTo>
                  <a:pt x="202320" y="655734"/>
                </a:lnTo>
                <a:lnTo>
                  <a:pt x="257408" y="691353"/>
                </a:lnTo>
                <a:lnTo>
                  <a:pt x="314542" y="718563"/>
                </a:lnTo>
                <a:lnTo>
                  <a:pt x="372630" y="737255"/>
                </a:lnTo>
                <a:lnTo>
                  <a:pt x="430581" y="747320"/>
                </a:lnTo>
                <a:lnTo>
                  <a:pt x="459165" y="749084"/>
                </a:lnTo>
                <a:lnTo>
                  <a:pt x="487306" y="748651"/>
                </a:lnTo>
                <a:lnTo>
                  <a:pt x="541714" y="741138"/>
                </a:lnTo>
                <a:lnTo>
                  <a:pt x="592713" y="724674"/>
                </a:lnTo>
                <a:lnTo>
                  <a:pt x="639213" y="699150"/>
                </a:lnTo>
                <a:lnTo>
                  <a:pt x="680123" y="664457"/>
                </a:lnTo>
                <a:lnTo>
                  <a:pt x="697809" y="644036"/>
                </a:lnTo>
                <a:lnTo>
                  <a:pt x="713130" y="622176"/>
                </a:lnTo>
                <a:lnTo>
                  <a:pt x="736750" y="574681"/>
                </a:lnTo>
                <a:lnTo>
                  <a:pt x="751135" y="523057"/>
                </a:lnTo>
                <a:lnTo>
                  <a:pt x="756439" y="468390"/>
                </a:lnTo>
                <a:lnTo>
                  <a:pt x="755732" y="440255"/>
                </a:lnTo>
                <a:lnTo>
                  <a:pt x="747698" y="383059"/>
                </a:lnTo>
                <a:lnTo>
                  <a:pt x="730963" y="325533"/>
                </a:lnTo>
                <a:lnTo>
                  <a:pt x="705679" y="268763"/>
                </a:lnTo>
                <a:lnTo>
                  <a:pt x="671999" y="213835"/>
                </a:lnTo>
                <a:lnTo>
                  <a:pt x="630076" y="161833"/>
                </a:lnTo>
                <a:lnTo>
                  <a:pt x="606070" y="137269"/>
                </a:lnTo>
                <a:lnTo>
                  <a:pt x="580554" y="114278"/>
                </a:lnTo>
                <a:lnTo>
                  <a:pt x="554118" y="93349"/>
                </a:lnTo>
                <a:lnTo>
                  <a:pt x="499029" y="57730"/>
                </a:lnTo>
                <a:lnTo>
                  <a:pt x="441896" y="30520"/>
                </a:lnTo>
                <a:lnTo>
                  <a:pt x="383808" y="11829"/>
                </a:lnTo>
                <a:lnTo>
                  <a:pt x="325856" y="1763"/>
                </a:lnTo>
                <a:lnTo>
                  <a:pt x="297272" y="0"/>
                </a:lnTo>
                <a:lnTo>
                  <a:pt x="269132" y="433"/>
                </a:lnTo>
                <a:lnTo>
                  <a:pt x="214724" y="7946"/>
                </a:lnTo>
                <a:lnTo>
                  <a:pt x="163726" y="24410"/>
                </a:lnTo>
                <a:lnTo>
                  <a:pt x="117226" y="49934"/>
                </a:lnTo>
                <a:lnTo>
                  <a:pt x="96004" y="66127"/>
                </a:lnTo>
                <a:lnTo>
                  <a:pt x="76316" y="84626"/>
                </a:lnTo>
                <a:close/>
              </a:path>
            </a:pathLst>
          </a:custGeom>
          <a:ln w="13145">
            <a:solidFill>
              <a:srgbClr val="0433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2382579" y="4519296"/>
            <a:ext cx="798830" cy="802005"/>
          </a:xfrm>
          <a:custGeom>
            <a:avLst/>
            <a:gdLst/>
            <a:ahLst/>
            <a:cxnLst/>
            <a:rect l="l" t="t" r="r" b="b"/>
            <a:pathLst>
              <a:path w="798830" h="802004">
                <a:moveTo>
                  <a:pt x="798556" y="0"/>
                </a:moveTo>
                <a:lnTo>
                  <a:pt x="0" y="92307"/>
                </a:lnTo>
                <a:lnTo>
                  <a:pt x="738676" y="801758"/>
                </a:lnTo>
                <a:lnTo>
                  <a:pt x="7985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3161305" y="3730537"/>
            <a:ext cx="798830" cy="802005"/>
          </a:xfrm>
          <a:custGeom>
            <a:avLst/>
            <a:gdLst/>
            <a:ahLst/>
            <a:cxnLst/>
            <a:rect l="l" t="t" r="r" b="b"/>
            <a:pathLst>
              <a:path w="798829" h="802004">
                <a:moveTo>
                  <a:pt x="59880" y="0"/>
                </a:moveTo>
                <a:lnTo>
                  <a:pt x="0" y="801758"/>
                </a:lnTo>
                <a:lnTo>
                  <a:pt x="798559" y="709451"/>
                </a:lnTo>
                <a:lnTo>
                  <a:pt x="598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3158006" y="3770232"/>
            <a:ext cx="916305" cy="758825"/>
          </a:xfrm>
          <a:custGeom>
            <a:avLst/>
            <a:gdLst/>
            <a:ahLst/>
            <a:cxnLst/>
            <a:rect l="l" t="t" r="r" b="b"/>
            <a:pathLst>
              <a:path w="916304" h="758825">
                <a:moveTo>
                  <a:pt x="0" y="758319"/>
                </a:moveTo>
                <a:lnTo>
                  <a:pt x="915821" y="0"/>
                </a:lnTo>
              </a:path>
            </a:pathLst>
          </a:custGeom>
          <a:ln w="39435">
            <a:solidFill>
              <a:srgbClr val="0433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3975191" y="3745426"/>
            <a:ext cx="128905" cy="121285"/>
          </a:xfrm>
          <a:custGeom>
            <a:avLst/>
            <a:gdLst/>
            <a:ahLst/>
            <a:cxnLst/>
            <a:rect l="l" t="t" r="r" b="b"/>
            <a:pathLst>
              <a:path w="128904" h="121285">
                <a:moveTo>
                  <a:pt x="128842" y="0"/>
                </a:moveTo>
                <a:lnTo>
                  <a:pt x="0" y="29893"/>
                </a:lnTo>
                <a:lnTo>
                  <a:pt x="75448" y="121024"/>
                </a:lnTo>
                <a:lnTo>
                  <a:pt x="128842" y="0"/>
                </a:lnTo>
                <a:close/>
              </a:path>
            </a:pathLst>
          </a:custGeom>
          <a:solidFill>
            <a:srgbClr val="0433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2205460" y="4555305"/>
            <a:ext cx="916305" cy="759460"/>
          </a:xfrm>
          <a:custGeom>
            <a:avLst/>
            <a:gdLst/>
            <a:ahLst/>
            <a:cxnLst/>
            <a:rect l="l" t="t" r="r" b="b"/>
            <a:pathLst>
              <a:path w="916305" h="759460">
                <a:moveTo>
                  <a:pt x="0" y="759096"/>
                </a:moveTo>
                <a:lnTo>
                  <a:pt x="915833" y="0"/>
                </a:lnTo>
              </a:path>
            </a:pathLst>
          </a:custGeom>
          <a:ln w="39435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3022705" y="4530561"/>
            <a:ext cx="128905" cy="121285"/>
          </a:xfrm>
          <a:custGeom>
            <a:avLst/>
            <a:gdLst/>
            <a:ahLst/>
            <a:cxnLst/>
            <a:rect l="l" t="t" r="r" b="b"/>
            <a:pathLst>
              <a:path w="128905" h="121285">
                <a:moveTo>
                  <a:pt x="128828" y="0"/>
                </a:moveTo>
                <a:lnTo>
                  <a:pt x="0" y="29956"/>
                </a:lnTo>
                <a:lnTo>
                  <a:pt x="75493" y="121051"/>
                </a:lnTo>
                <a:lnTo>
                  <a:pt x="128828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05648" y="1681281"/>
            <a:ext cx="5514340" cy="69215"/>
          </a:xfrm>
          <a:custGeom>
            <a:avLst/>
            <a:gdLst/>
            <a:ahLst/>
            <a:cxnLst/>
            <a:rect l="l" t="t" r="r" b="b"/>
            <a:pathLst>
              <a:path w="5514340" h="69214">
                <a:moveTo>
                  <a:pt x="0" y="69019"/>
                </a:moveTo>
                <a:lnTo>
                  <a:pt x="5514124" y="69019"/>
                </a:lnTo>
                <a:lnTo>
                  <a:pt x="5514124" y="0"/>
                </a:lnTo>
                <a:lnTo>
                  <a:pt x="0" y="0"/>
                </a:lnTo>
                <a:lnTo>
                  <a:pt x="0" y="69019"/>
                </a:lnTo>
                <a:close/>
              </a:path>
            </a:pathLst>
          </a:custGeom>
          <a:solidFill>
            <a:srgbClr val="BA3C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895689" y="425805"/>
            <a:ext cx="872464" cy="11108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285393" y="1620926"/>
            <a:ext cx="2612923" cy="1821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916978" y="1597469"/>
            <a:ext cx="742657" cy="2119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ts val="4970"/>
              </a:lnSpc>
            </a:pPr>
            <a:r>
              <a:rPr dirty="0" spc="-30">
                <a:solidFill>
                  <a:srgbClr val="1D1D1E"/>
                </a:solidFill>
                <a:latin typeface="Verdana"/>
                <a:cs typeface="Verdana"/>
              </a:rPr>
              <a:t>Radi</a:t>
            </a:r>
            <a:r>
              <a:rPr dirty="0" spc="-30">
                <a:solidFill>
                  <a:srgbClr val="1D1D1E"/>
                </a:solidFill>
                <a:latin typeface="Verdana"/>
                <a:cs typeface="Verdana"/>
              </a:rPr>
              <a:t>o</a:t>
            </a:r>
            <a:r>
              <a:rPr dirty="0" spc="5">
                <a:solidFill>
                  <a:srgbClr val="1D1D1E"/>
                </a:solidFill>
                <a:latin typeface="Verdana"/>
                <a:cs typeface="Verdana"/>
              </a:rPr>
              <a:t> </a:t>
            </a:r>
            <a:r>
              <a:rPr dirty="0" spc="-30">
                <a:solidFill>
                  <a:srgbClr val="1D1D1E"/>
                </a:solidFill>
                <a:latin typeface="Verdana"/>
                <a:cs typeface="Verdana"/>
              </a:rPr>
              <a:t>Emissio</a:t>
            </a:r>
            <a:r>
              <a:rPr dirty="0" spc="-30">
                <a:solidFill>
                  <a:srgbClr val="1D1D1E"/>
                </a:solidFill>
                <a:latin typeface="Verdana"/>
                <a:cs typeface="Verdana"/>
              </a:rPr>
              <a:t>n</a:t>
            </a:r>
            <a:r>
              <a:rPr dirty="0" spc="10">
                <a:solidFill>
                  <a:srgbClr val="1D1D1E"/>
                </a:solidFill>
                <a:latin typeface="Verdana"/>
                <a:cs typeface="Verdana"/>
              </a:rPr>
              <a:t> </a:t>
            </a:r>
            <a:r>
              <a:rPr dirty="0" spc="-30">
                <a:solidFill>
                  <a:srgbClr val="1D1D1E"/>
                </a:solidFill>
                <a:latin typeface="Verdana"/>
                <a:cs typeface="Verdana"/>
              </a:rPr>
              <a:t>Pattern</a:t>
            </a:r>
            <a:r>
              <a:rPr dirty="0" spc="-25">
                <a:solidFill>
                  <a:srgbClr val="1D1D1E"/>
                </a:solidFill>
                <a:latin typeface="Verdana"/>
                <a:cs typeface="Verdana"/>
              </a:rPr>
              <a:t> inherentl</a:t>
            </a:r>
            <a:r>
              <a:rPr dirty="0" spc="-25">
                <a:solidFill>
                  <a:srgbClr val="1D1D1E"/>
                </a:solidFill>
                <a:latin typeface="Verdana"/>
                <a:cs typeface="Verdana"/>
              </a:rPr>
              <a:t>y</a:t>
            </a:r>
            <a:r>
              <a:rPr dirty="0" spc="30">
                <a:solidFill>
                  <a:srgbClr val="1D1D1E"/>
                </a:solidFill>
                <a:latin typeface="Verdana"/>
                <a:cs typeface="Verdana"/>
              </a:rPr>
              <a:t> </a:t>
            </a:r>
            <a:r>
              <a:rPr dirty="0" spc="-30">
                <a:solidFill>
                  <a:srgbClr val="1D1D1E"/>
                </a:solidFill>
                <a:latin typeface="Verdana"/>
                <a:cs typeface="Verdana"/>
              </a:rPr>
              <a:t>2D</a:t>
            </a:r>
          </a:p>
        </p:txBody>
      </p:sp>
      <p:sp>
        <p:nvSpPr>
          <p:cNvPr id="7" name="object 7"/>
          <p:cNvSpPr/>
          <p:nvPr/>
        </p:nvSpPr>
        <p:spPr>
          <a:xfrm>
            <a:off x="1996414" y="3152838"/>
            <a:ext cx="365760" cy="0"/>
          </a:xfrm>
          <a:custGeom>
            <a:avLst/>
            <a:gdLst/>
            <a:ahLst/>
            <a:cxnLst/>
            <a:rect l="l" t="t" r="r" b="b"/>
            <a:pathLst>
              <a:path w="365760" h="0">
                <a:moveTo>
                  <a:pt x="0" y="0"/>
                </a:moveTo>
                <a:lnTo>
                  <a:pt x="365417" y="0"/>
                </a:lnTo>
              </a:path>
            </a:pathLst>
          </a:custGeom>
          <a:ln w="39433">
            <a:solidFill>
              <a:srgbClr val="C1C1C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165313" y="3152838"/>
            <a:ext cx="314325" cy="0"/>
          </a:xfrm>
          <a:custGeom>
            <a:avLst/>
            <a:gdLst/>
            <a:ahLst/>
            <a:cxnLst/>
            <a:rect l="l" t="t" r="r" b="b"/>
            <a:pathLst>
              <a:path w="314325" h="0">
                <a:moveTo>
                  <a:pt x="0" y="0"/>
                </a:moveTo>
                <a:lnTo>
                  <a:pt x="313842" y="0"/>
                </a:lnTo>
              </a:path>
            </a:pathLst>
          </a:custGeom>
          <a:ln w="39433">
            <a:solidFill>
              <a:srgbClr val="C1C1C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766773" y="2242426"/>
            <a:ext cx="0" cy="175260"/>
          </a:xfrm>
          <a:custGeom>
            <a:avLst/>
            <a:gdLst/>
            <a:ahLst/>
            <a:cxnLst/>
            <a:rect l="l" t="t" r="r" b="b"/>
            <a:pathLst>
              <a:path w="0" h="175260">
                <a:moveTo>
                  <a:pt x="0" y="0"/>
                </a:moveTo>
                <a:lnTo>
                  <a:pt x="0" y="174904"/>
                </a:lnTo>
              </a:path>
            </a:pathLst>
          </a:custGeom>
          <a:ln w="39433">
            <a:solidFill>
              <a:srgbClr val="C1C1C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766773" y="2496198"/>
            <a:ext cx="0" cy="622300"/>
          </a:xfrm>
          <a:custGeom>
            <a:avLst/>
            <a:gdLst/>
            <a:ahLst/>
            <a:cxnLst/>
            <a:rect l="l" t="t" r="r" b="b"/>
            <a:pathLst>
              <a:path w="0" h="622300">
                <a:moveTo>
                  <a:pt x="0" y="0"/>
                </a:moveTo>
                <a:lnTo>
                  <a:pt x="0" y="622045"/>
                </a:lnTo>
              </a:path>
            </a:pathLst>
          </a:custGeom>
          <a:ln w="39433">
            <a:solidFill>
              <a:srgbClr val="C1C1C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766773" y="3197110"/>
            <a:ext cx="0" cy="619125"/>
          </a:xfrm>
          <a:custGeom>
            <a:avLst/>
            <a:gdLst/>
            <a:ahLst/>
            <a:cxnLst/>
            <a:rect l="l" t="t" r="r" b="b"/>
            <a:pathLst>
              <a:path w="0" h="619125">
                <a:moveTo>
                  <a:pt x="0" y="0"/>
                </a:moveTo>
                <a:lnTo>
                  <a:pt x="0" y="618870"/>
                </a:lnTo>
              </a:path>
            </a:pathLst>
          </a:custGeom>
          <a:ln w="39433">
            <a:solidFill>
              <a:srgbClr val="C1C1C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766773" y="3894848"/>
            <a:ext cx="0" cy="218440"/>
          </a:xfrm>
          <a:custGeom>
            <a:avLst/>
            <a:gdLst/>
            <a:ahLst/>
            <a:cxnLst/>
            <a:rect l="l" t="t" r="r" b="b"/>
            <a:pathLst>
              <a:path w="0" h="218439">
                <a:moveTo>
                  <a:pt x="0" y="0"/>
                </a:moveTo>
                <a:lnTo>
                  <a:pt x="0" y="218300"/>
                </a:lnTo>
              </a:path>
            </a:pathLst>
          </a:custGeom>
          <a:ln w="39433">
            <a:solidFill>
              <a:srgbClr val="C1C1C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479156" y="3157677"/>
            <a:ext cx="517525" cy="0"/>
          </a:xfrm>
          <a:custGeom>
            <a:avLst/>
            <a:gdLst/>
            <a:ahLst/>
            <a:cxnLst/>
            <a:rect l="l" t="t" r="r" b="b"/>
            <a:pathLst>
              <a:path w="517525" h="0">
                <a:moveTo>
                  <a:pt x="517258" y="0"/>
                </a:moveTo>
                <a:lnTo>
                  <a:pt x="0" y="0"/>
                </a:lnTo>
              </a:path>
            </a:pathLst>
          </a:custGeom>
          <a:ln w="78867">
            <a:solidFill>
              <a:srgbClr val="84272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838604" y="3039656"/>
            <a:ext cx="236854" cy="236854"/>
          </a:xfrm>
          <a:custGeom>
            <a:avLst/>
            <a:gdLst/>
            <a:ahLst/>
            <a:cxnLst/>
            <a:rect l="l" t="t" r="r" b="b"/>
            <a:pathLst>
              <a:path w="236855" h="236854">
                <a:moveTo>
                  <a:pt x="0" y="0"/>
                </a:moveTo>
                <a:lnTo>
                  <a:pt x="78867" y="118313"/>
                </a:lnTo>
                <a:lnTo>
                  <a:pt x="0" y="236626"/>
                </a:lnTo>
                <a:lnTo>
                  <a:pt x="236601" y="118313"/>
                </a:lnTo>
                <a:lnTo>
                  <a:pt x="0" y="0"/>
                </a:lnTo>
                <a:close/>
              </a:path>
            </a:pathLst>
          </a:custGeom>
          <a:solidFill>
            <a:srgbClr val="84272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554556" y="2456764"/>
            <a:ext cx="356235" cy="0"/>
          </a:xfrm>
          <a:custGeom>
            <a:avLst/>
            <a:gdLst/>
            <a:ahLst/>
            <a:cxnLst/>
            <a:rect l="l" t="t" r="r" b="b"/>
            <a:pathLst>
              <a:path w="356235" h="0">
                <a:moveTo>
                  <a:pt x="356120" y="0"/>
                </a:moveTo>
                <a:lnTo>
                  <a:pt x="0" y="0"/>
                </a:lnTo>
              </a:path>
            </a:pathLst>
          </a:custGeom>
          <a:ln w="78867">
            <a:solidFill>
              <a:srgbClr val="84272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752879" y="2338667"/>
            <a:ext cx="236854" cy="236854"/>
          </a:xfrm>
          <a:custGeom>
            <a:avLst/>
            <a:gdLst/>
            <a:ahLst/>
            <a:cxnLst/>
            <a:rect l="l" t="t" r="r" b="b"/>
            <a:pathLst>
              <a:path w="236855" h="236855">
                <a:moveTo>
                  <a:pt x="0" y="0"/>
                </a:moveTo>
                <a:lnTo>
                  <a:pt x="78867" y="118313"/>
                </a:lnTo>
                <a:lnTo>
                  <a:pt x="0" y="236626"/>
                </a:lnTo>
                <a:lnTo>
                  <a:pt x="236601" y="118313"/>
                </a:lnTo>
                <a:lnTo>
                  <a:pt x="0" y="0"/>
                </a:lnTo>
                <a:close/>
              </a:path>
            </a:pathLst>
          </a:custGeom>
          <a:solidFill>
            <a:srgbClr val="84272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2361831" y="3160064"/>
            <a:ext cx="357505" cy="0"/>
          </a:xfrm>
          <a:custGeom>
            <a:avLst/>
            <a:gdLst/>
            <a:ahLst/>
            <a:cxnLst/>
            <a:rect l="l" t="t" r="r" b="b"/>
            <a:pathLst>
              <a:path w="357505" h="0">
                <a:moveTo>
                  <a:pt x="356920" y="0"/>
                </a:moveTo>
                <a:lnTo>
                  <a:pt x="0" y="0"/>
                </a:lnTo>
              </a:path>
            </a:pathLst>
          </a:custGeom>
          <a:ln w="78867">
            <a:solidFill>
              <a:srgbClr val="84272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2560916" y="3042031"/>
            <a:ext cx="236854" cy="236854"/>
          </a:xfrm>
          <a:custGeom>
            <a:avLst/>
            <a:gdLst/>
            <a:ahLst/>
            <a:cxnLst/>
            <a:rect l="l" t="t" r="r" b="b"/>
            <a:pathLst>
              <a:path w="236855" h="236854">
                <a:moveTo>
                  <a:pt x="0" y="0"/>
                </a:moveTo>
                <a:lnTo>
                  <a:pt x="78867" y="118313"/>
                </a:lnTo>
                <a:lnTo>
                  <a:pt x="0" y="236626"/>
                </a:lnTo>
                <a:lnTo>
                  <a:pt x="236601" y="118313"/>
                </a:lnTo>
                <a:lnTo>
                  <a:pt x="0" y="0"/>
                </a:lnTo>
                <a:close/>
              </a:path>
            </a:pathLst>
          </a:custGeom>
          <a:solidFill>
            <a:srgbClr val="84272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569643" y="3855415"/>
            <a:ext cx="358140" cy="0"/>
          </a:xfrm>
          <a:custGeom>
            <a:avLst/>
            <a:gdLst/>
            <a:ahLst/>
            <a:cxnLst/>
            <a:rect l="l" t="t" r="r" b="b"/>
            <a:pathLst>
              <a:path w="358139" h="0">
                <a:moveTo>
                  <a:pt x="357708" y="0"/>
                </a:moveTo>
                <a:lnTo>
                  <a:pt x="0" y="0"/>
                </a:lnTo>
              </a:path>
            </a:pathLst>
          </a:custGeom>
          <a:ln w="78867">
            <a:solidFill>
              <a:srgbClr val="84272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769554" y="3737457"/>
            <a:ext cx="236854" cy="236854"/>
          </a:xfrm>
          <a:custGeom>
            <a:avLst/>
            <a:gdLst/>
            <a:ahLst/>
            <a:cxnLst/>
            <a:rect l="l" t="t" r="r" b="b"/>
            <a:pathLst>
              <a:path w="236855" h="236854">
                <a:moveTo>
                  <a:pt x="0" y="0"/>
                </a:moveTo>
                <a:lnTo>
                  <a:pt x="78867" y="118313"/>
                </a:lnTo>
                <a:lnTo>
                  <a:pt x="0" y="236626"/>
                </a:lnTo>
                <a:lnTo>
                  <a:pt x="236601" y="118313"/>
                </a:lnTo>
                <a:lnTo>
                  <a:pt x="0" y="0"/>
                </a:lnTo>
                <a:close/>
              </a:path>
            </a:pathLst>
          </a:custGeom>
          <a:solidFill>
            <a:srgbClr val="84272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809193" y="3160064"/>
            <a:ext cx="356235" cy="0"/>
          </a:xfrm>
          <a:custGeom>
            <a:avLst/>
            <a:gdLst/>
            <a:ahLst/>
            <a:cxnLst/>
            <a:rect l="l" t="t" r="r" b="b"/>
            <a:pathLst>
              <a:path w="356234" h="0">
                <a:moveTo>
                  <a:pt x="356120" y="0"/>
                </a:moveTo>
                <a:lnTo>
                  <a:pt x="0" y="0"/>
                </a:lnTo>
              </a:path>
            </a:pathLst>
          </a:custGeom>
          <a:ln w="78867">
            <a:solidFill>
              <a:srgbClr val="84272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007554" y="3042031"/>
            <a:ext cx="236854" cy="236854"/>
          </a:xfrm>
          <a:custGeom>
            <a:avLst/>
            <a:gdLst/>
            <a:ahLst/>
            <a:cxnLst/>
            <a:rect l="l" t="t" r="r" b="b"/>
            <a:pathLst>
              <a:path w="236855" h="236854">
                <a:moveTo>
                  <a:pt x="0" y="0"/>
                </a:moveTo>
                <a:lnTo>
                  <a:pt x="78867" y="118313"/>
                </a:lnTo>
                <a:lnTo>
                  <a:pt x="0" y="236626"/>
                </a:lnTo>
                <a:lnTo>
                  <a:pt x="236601" y="118313"/>
                </a:lnTo>
                <a:lnTo>
                  <a:pt x="0" y="0"/>
                </a:lnTo>
                <a:close/>
              </a:path>
            </a:pathLst>
          </a:custGeom>
          <a:solidFill>
            <a:srgbClr val="84272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2758652" y="3169224"/>
            <a:ext cx="509905" cy="2489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750">
                <a:solidFill>
                  <a:srgbClr val="1D1D1E"/>
                </a:solidFill>
                <a:latin typeface="Times New Roman"/>
                <a:cs typeface="Times New Roman"/>
              </a:rPr>
              <a:t>v x B</a:t>
            </a:r>
            <a:endParaRPr sz="175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824268" y="2078484"/>
            <a:ext cx="845185" cy="2489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750">
                <a:solidFill>
                  <a:srgbClr val="1D1D1E"/>
                </a:solidFill>
                <a:latin typeface="Times New Roman"/>
                <a:cs typeface="Times New Roman"/>
              </a:rPr>
              <a:t>v x v x B</a:t>
            </a:r>
            <a:endParaRPr sz="175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000280" y="3125114"/>
            <a:ext cx="43180" cy="0"/>
          </a:xfrm>
          <a:custGeom>
            <a:avLst/>
            <a:gdLst/>
            <a:ahLst/>
            <a:cxnLst/>
            <a:rect l="l" t="t" r="r" b="b"/>
            <a:pathLst>
              <a:path w="43179" h="0">
                <a:moveTo>
                  <a:pt x="0" y="0"/>
                </a:moveTo>
                <a:lnTo>
                  <a:pt x="42773" y="0"/>
                </a:lnTo>
              </a:path>
            </a:pathLst>
          </a:custGeom>
          <a:ln w="39433">
            <a:solidFill>
              <a:srgbClr val="C1C1C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4600320" y="3125114"/>
            <a:ext cx="1042669" cy="0"/>
          </a:xfrm>
          <a:custGeom>
            <a:avLst/>
            <a:gdLst/>
            <a:ahLst/>
            <a:cxnLst/>
            <a:rect l="l" t="t" r="r" b="b"/>
            <a:pathLst>
              <a:path w="1042670" h="0">
                <a:moveTo>
                  <a:pt x="0" y="0"/>
                </a:moveTo>
                <a:lnTo>
                  <a:pt x="1042251" y="0"/>
                </a:lnTo>
              </a:path>
            </a:pathLst>
          </a:custGeom>
          <a:ln w="39433">
            <a:solidFill>
              <a:srgbClr val="C1C1C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4171416" y="3125114"/>
            <a:ext cx="73025" cy="0"/>
          </a:xfrm>
          <a:custGeom>
            <a:avLst/>
            <a:gdLst/>
            <a:ahLst/>
            <a:cxnLst/>
            <a:rect l="l" t="t" r="r" b="b"/>
            <a:pathLst>
              <a:path w="73025" h="0">
                <a:moveTo>
                  <a:pt x="0" y="0"/>
                </a:moveTo>
                <a:lnTo>
                  <a:pt x="72783" y="0"/>
                </a:lnTo>
              </a:path>
            </a:pathLst>
          </a:custGeom>
          <a:ln w="39433">
            <a:solidFill>
              <a:srgbClr val="C1C1C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5123408" y="2211006"/>
            <a:ext cx="0" cy="78740"/>
          </a:xfrm>
          <a:custGeom>
            <a:avLst/>
            <a:gdLst/>
            <a:ahLst/>
            <a:cxnLst/>
            <a:rect l="l" t="t" r="r" b="b"/>
            <a:pathLst>
              <a:path w="0" h="78739">
                <a:moveTo>
                  <a:pt x="0" y="0"/>
                </a:moveTo>
                <a:lnTo>
                  <a:pt x="0" y="78549"/>
                </a:lnTo>
              </a:path>
            </a:pathLst>
          </a:custGeom>
          <a:ln w="39433">
            <a:solidFill>
              <a:srgbClr val="C1C1C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5123408" y="2646476"/>
            <a:ext cx="0" cy="1007110"/>
          </a:xfrm>
          <a:custGeom>
            <a:avLst/>
            <a:gdLst/>
            <a:ahLst/>
            <a:cxnLst/>
            <a:rect l="l" t="t" r="r" b="b"/>
            <a:pathLst>
              <a:path w="0" h="1007110">
                <a:moveTo>
                  <a:pt x="0" y="0"/>
                </a:moveTo>
                <a:lnTo>
                  <a:pt x="0" y="1006525"/>
                </a:lnTo>
              </a:path>
            </a:pathLst>
          </a:custGeom>
          <a:ln w="39433">
            <a:solidFill>
              <a:srgbClr val="C1C1C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5123408" y="4009123"/>
            <a:ext cx="0" cy="73025"/>
          </a:xfrm>
          <a:custGeom>
            <a:avLst/>
            <a:gdLst/>
            <a:ahLst/>
            <a:cxnLst/>
            <a:rect l="l" t="t" r="r" b="b"/>
            <a:pathLst>
              <a:path w="0" h="73025">
                <a:moveTo>
                  <a:pt x="0" y="0"/>
                </a:moveTo>
                <a:lnTo>
                  <a:pt x="0" y="72605"/>
                </a:lnTo>
              </a:path>
            </a:pathLst>
          </a:custGeom>
          <a:ln w="39433">
            <a:solidFill>
              <a:srgbClr val="C1C1C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5128983" y="2289555"/>
            <a:ext cx="0" cy="357505"/>
          </a:xfrm>
          <a:custGeom>
            <a:avLst/>
            <a:gdLst/>
            <a:ahLst/>
            <a:cxnLst/>
            <a:rect l="l" t="t" r="r" b="b"/>
            <a:pathLst>
              <a:path w="0" h="357505">
                <a:moveTo>
                  <a:pt x="0" y="0"/>
                </a:moveTo>
                <a:lnTo>
                  <a:pt x="0" y="356920"/>
                </a:lnTo>
              </a:path>
            </a:pathLst>
          </a:custGeom>
          <a:ln w="78867">
            <a:solidFill>
              <a:srgbClr val="274E9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5010467" y="2210879"/>
            <a:ext cx="236854" cy="236854"/>
          </a:xfrm>
          <a:custGeom>
            <a:avLst/>
            <a:gdLst/>
            <a:ahLst/>
            <a:cxnLst/>
            <a:rect l="l" t="t" r="r" b="b"/>
            <a:pathLst>
              <a:path w="236854" h="236855">
                <a:moveTo>
                  <a:pt x="118300" y="0"/>
                </a:moveTo>
                <a:lnTo>
                  <a:pt x="0" y="236639"/>
                </a:lnTo>
                <a:lnTo>
                  <a:pt x="118300" y="157759"/>
                </a:lnTo>
                <a:lnTo>
                  <a:pt x="197167" y="157759"/>
                </a:lnTo>
                <a:lnTo>
                  <a:pt x="118300" y="0"/>
                </a:lnTo>
                <a:close/>
              </a:path>
              <a:path w="236854" h="236855">
                <a:moveTo>
                  <a:pt x="197167" y="157759"/>
                </a:moveTo>
                <a:lnTo>
                  <a:pt x="118300" y="157759"/>
                </a:lnTo>
                <a:lnTo>
                  <a:pt x="236600" y="236639"/>
                </a:lnTo>
                <a:lnTo>
                  <a:pt x="197167" y="157759"/>
                </a:lnTo>
                <a:close/>
              </a:path>
            </a:pathLst>
          </a:custGeom>
          <a:solidFill>
            <a:srgbClr val="274E9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5642572" y="3130689"/>
            <a:ext cx="358140" cy="0"/>
          </a:xfrm>
          <a:custGeom>
            <a:avLst/>
            <a:gdLst/>
            <a:ahLst/>
            <a:cxnLst/>
            <a:rect l="l" t="t" r="r" b="b"/>
            <a:pathLst>
              <a:path w="358139" h="0">
                <a:moveTo>
                  <a:pt x="357708" y="0"/>
                </a:moveTo>
                <a:lnTo>
                  <a:pt x="0" y="0"/>
                </a:lnTo>
              </a:path>
            </a:pathLst>
          </a:custGeom>
          <a:ln w="78867">
            <a:solidFill>
              <a:srgbClr val="274E9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5842279" y="3012655"/>
            <a:ext cx="236854" cy="236854"/>
          </a:xfrm>
          <a:custGeom>
            <a:avLst/>
            <a:gdLst/>
            <a:ahLst/>
            <a:cxnLst/>
            <a:rect l="l" t="t" r="r" b="b"/>
            <a:pathLst>
              <a:path w="236854" h="236855">
                <a:moveTo>
                  <a:pt x="0" y="0"/>
                </a:moveTo>
                <a:lnTo>
                  <a:pt x="78867" y="118313"/>
                </a:lnTo>
                <a:lnTo>
                  <a:pt x="0" y="236626"/>
                </a:lnTo>
                <a:lnTo>
                  <a:pt x="236601" y="118313"/>
                </a:lnTo>
                <a:lnTo>
                  <a:pt x="0" y="0"/>
                </a:lnTo>
                <a:close/>
              </a:path>
            </a:pathLst>
          </a:custGeom>
          <a:solidFill>
            <a:srgbClr val="274E9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5128983" y="3653002"/>
            <a:ext cx="0" cy="356235"/>
          </a:xfrm>
          <a:custGeom>
            <a:avLst/>
            <a:gdLst/>
            <a:ahLst/>
            <a:cxnLst/>
            <a:rect l="l" t="t" r="r" b="b"/>
            <a:pathLst>
              <a:path w="0" h="356235">
                <a:moveTo>
                  <a:pt x="0" y="356120"/>
                </a:moveTo>
                <a:lnTo>
                  <a:pt x="0" y="0"/>
                </a:lnTo>
              </a:path>
            </a:pathLst>
          </a:custGeom>
          <a:ln w="78867">
            <a:solidFill>
              <a:srgbClr val="274E9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5010467" y="3851744"/>
            <a:ext cx="236854" cy="236854"/>
          </a:xfrm>
          <a:custGeom>
            <a:avLst/>
            <a:gdLst/>
            <a:ahLst/>
            <a:cxnLst/>
            <a:rect l="l" t="t" r="r" b="b"/>
            <a:pathLst>
              <a:path w="236854" h="236854">
                <a:moveTo>
                  <a:pt x="0" y="0"/>
                </a:moveTo>
                <a:lnTo>
                  <a:pt x="118300" y="236639"/>
                </a:lnTo>
                <a:lnTo>
                  <a:pt x="197167" y="78879"/>
                </a:lnTo>
                <a:lnTo>
                  <a:pt x="118300" y="78879"/>
                </a:lnTo>
                <a:lnTo>
                  <a:pt x="0" y="0"/>
                </a:lnTo>
                <a:close/>
              </a:path>
              <a:path w="236854" h="236854">
                <a:moveTo>
                  <a:pt x="236600" y="0"/>
                </a:moveTo>
                <a:lnTo>
                  <a:pt x="118300" y="78879"/>
                </a:lnTo>
                <a:lnTo>
                  <a:pt x="197167" y="78879"/>
                </a:lnTo>
                <a:lnTo>
                  <a:pt x="236600" y="0"/>
                </a:lnTo>
                <a:close/>
              </a:path>
            </a:pathLst>
          </a:custGeom>
          <a:solidFill>
            <a:srgbClr val="274E9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4244200" y="3130689"/>
            <a:ext cx="356235" cy="0"/>
          </a:xfrm>
          <a:custGeom>
            <a:avLst/>
            <a:gdLst/>
            <a:ahLst/>
            <a:cxnLst/>
            <a:rect l="l" t="t" r="r" b="b"/>
            <a:pathLst>
              <a:path w="356235" h="0">
                <a:moveTo>
                  <a:pt x="0" y="0"/>
                </a:moveTo>
                <a:lnTo>
                  <a:pt x="356120" y="0"/>
                </a:lnTo>
              </a:path>
            </a:pathLst>
          </a:custGeom>
          <a:ln w="78867">
            <a:solidFill>
              <a:srgbClr val="274E9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4165155" y="3012655"/>
            <a:ext cx="236854" cy="236854"/>
          </a:xfrm>
          <a:custGeom>
            <a:avLst/>
            <a:gdLst/>
            <a:ahLst/>
            <a:cxnLst/>
            <a:rect l="l" t="t" r="r" b="b"/>
            <a:pathLst>
              <a:path w="236854" h="236855">
                <a:moveTo>
                  <a:pt x="236601" y="0"/>
                </a:moveTo>
                <a:lnTo>
                  <a:pt x="0" y="118313"/>
                </a:lnTo>
                <a:lnTo>
                  <a:pt x="236601" y="236626"/>
                </a:lnTo>
                <a:lnTo>
                  <a:pt x="157734" y="118313"/>
                </a:lnTo>
                <a:lnTo>
                  <a:pt x="236601" y="0"/>
                </a:lnTo>
                <a:close/>
              </a:path>
            </a:pathLst>
          </a:custGeom>
          <a:solidFill>
            <a:srgbClr val="274E9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5066106" y="3070622"/>
            <a:ext cx="102870" cy="108585"/>
          </a:xfrm>
          <a:custGeom>
            <a:avLst/>
            <a:gdLst/>
            <a:ahLst/>
            <a:cxnLst/>
            <a:rect l="l" t="t" r="r" b="b"/>
            <a:pathLst>
              <a:path w="102870" h="108585">
                <a:moveTo>
                  <a:pt x="0" y="53564"/>
                </a:moveTo>
                <a:lnTo>
                  <a:pt x="15286" y="14214"/>
                </a:lnTo>
                <a:lnTo>
                  <a:pt x="38294" y="0"/>
                </a:lnTo>
                <a:lnTo>
                  <a:pt x="55514" y="816"/>
                </a:lnTo>
                <a:lnTo>
                  <a:pt x="91843" y="19913"/>
                </a:lnTo>
                <a:lnTo>
                  <a:pt x="102479" y="42591"/>
                </a:lnTo>
                <a:lnTo>
                  <a:pt x="101381" y="60117"/>
                </a:lnTo>
                <a:lnTo>
                  <a:pt x="82344" y="97548"/>
                </a:lnTo>
                <a:lnTo>
                  <a:pt x="60320" y="108258"/>
                </a:lnTo>
                <a:lnTo>
                  <a:pt x="44186" y="106864"/>
                </a:lnTo>
                <a:lnTo>
                  <a:pt x="9729" y="85162"/>
                </a:lnTo>
                <a:lnTo>
                  <a:pt x="0" y="53564"/>
                </a:lnTo>
                <a:close/>
              </a:path>
            </a:pathLst>
          </a:custGeom>
          <a:ln w="78867">
            <a:solidFill>
              <a:srgbClr val="274E9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 txBox="1"/>
          <p:nvPr/>
        </p:nvSpPr>
        <p:spPr>
          <a:xfrm>
            <a:off x="6120670" y="3128553"/>
            <a:ext cx="509905" cy="2489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750">
                <a:solidFill>
                  <a:srgbClr val="1D1D1E"/>
                </a:solidFill>
                <a:latin typeface="Times New Roman"/>
                <a:cs typeface="Times New Roman"/>
              </a:rPr>
              <a:t>v x B</a:t>
            </a:r>
            <a:endParaRPr sz="175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201058" y="2078487"/>
            <a:ext cx="845185" cy="2489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750">
                <a:solidFill>
                  <a:srgbClr val="1D1D1E"/>
                </a:solidFill>
                <a:latin typeface="Times New Roman"/>
                <a:cs typeface="Times New Roman"/>
              </a:rPr>
              <a:t>v x v x B</a:t>
            </a:r>
            <a:endParaRPr sz="175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98901" y="4884452"/>
            <a:ext cx="8974455" cy="22364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85775" indent="-473075">
              <a:lnSpc>
                <a:spcPct val="100000"/>
              </a:lnSpc>
              <a:buClr>
                <a:srgbClr val="1D1D1E"/>
              </a:buClr>
              <a:buFont typeface="Arial"/>
              <a:buChar char="•"/>
              <a:tabLst>
                <a:tab pos="486409" algn="l"/>
              </a:tabLst>
            </a:pPr>
            <a:r>
              <a:rPr dirty="0" sz="2900" spc="-15">
                <a:solidFill>
                  <a:srgbClr val="1D1D1E"/>
                </a:solidFill>
                <a:latin typeface="Times New Roman"/>
                <a:cs typeface="Times New Roman"/>
              </a:rPr>
              <a:t>vector</a:t>
            </a:r>
            <a:r>
              <a:rPr dirty="0" sz="2900" spc="-15">
                <a:solidFill>
                  <a:srgbClr val="1D1D1E"/>
                </a:solidFill>
                <a:latin typeface="Times New Roman"/>
                <a:cs typeface="Times New Roman"/>
              </a:rPr>
              <a:t> </a:t>
            </a:r>
            <a:r>
              <a:rPr dirty="0" sz="2900" spc="-20">
                <a:solidFill>
                  <a:srgbClr val="1D1D1E"/>
                </a:solidFill>
                <a:latin typeface="Times New Roman"/>
                <a:cs typeface="Times New Roman"/>
              </a:rPr>
              <a:t>su</a:t>
            </a:r>
            <a:r>
              <a:rPr dirty="0" sz="2900" spc="-25">
                <a:solidFill>
                  <a:srgbClr val="1D1D1E"/>
                </a:solidFill>
                <a:latin typeface="Times New Roman"/>
                <a:cs typeface="Times New Roman"/>
              </a:rPr>
              <a:t>m</a:t>
            </a:r>
            <a:r>
              <a:rPr dirty="0" sz="2900">
                <a:solidFill>
                  <a:srgbClr val="1D1D1E"/>
                </a:solidFill>
                <a:latin typeface="Times New Roman"/>
                <a:cs typeface="Times New Roman"/>
              </a:rPr>
              <a:t> </a:t>
            </a:r>
            <a:r>
              <a:rPr dirty="0" sz="2900" spc="-15">
                <a:solidFill>
                  <a:srgbClr val="1D1D1E"/>
                </a:solidFill>
                <a:latin typeface="Times New Roman"/>
                <a:cs typeface="Times New Roman"/>
              </a:rPr>
              <a:t>of</a:t>
            </a:r>
            <a:r>
              <a:rPr dirty="0" sz="2900" spc="-5">
                <a:solidFill>
                  <a:srgbClr val="1D1D1E"/>
                </a:solidFill>
                <a:latin typeface="Times New Roman"/>
                <a:cs typeface="Times New Roman"/>
              </a:rPr>
              <a:t> </a:t>
            </a:r>
            <a:r>
              <a:rPr dirty="0" sz="2900" spc="-15">
                <a:solidFill>
                  <a:srgbClr val="6F2622"/>
                </a:solidFill>
                <a:latin typeface="Times New Roman"/>
                <a:cs typeface="Times New Roman"/>
              </a:rPr>
              <a:t>geomagnetic</a:t>
            </a:r>
            <a:r>
              <a:rPr dirty="0" sz="2900" spc="-5">
                <a:solidFill>
                  <a:srgbClr val="6F2622"/>
                </a:solidFill>
                <a:latin typeface="Times New Roman"/>
                <a:cs typeface="Times New Roman"/>
              </a:rPr>
              <a:t> </a:t>
            </a:r>
            <a:r>
              <a:rPr dirty="0" sz="2900" spc="-15">
                <a:solidFill>
                  <a:srgbClr val="1D1D1E"/>
                </a:solidFill>
                <a:latin typeface="Times New Roman"/>
                <a:cs typeface="Times New Roman"/>
              </a:rPr>
              <a:t>and</a:t>
            </a:r>
            <a:r>
              <a:rPr dirty="0" sz="2900" spc="-5">
                <a:solidFill>
                  <a:srgbClr val="1D1D1E"/>
                </a:solidFill>
                <a:latin typeface="Times New Roman"/>
                <a:cs typeface="Times New Roman"/>
              </a:rPr>
              <a:t> </a:t>
            </a:r>
            <a:r>
              <a:rPr dirty="0" sz="2900" spc="-15">
                <a:solidFill>
                  <a:srgbClr val="2E4189"/>
                </a:solidFill>
                <a:latin typeface="Times New Roman"/>
                <a:cs typeface="Times New Roman"/>
              </a:rPr>
              <a:t>cha</a:t>
            </a:r>
            <a:r>
              <a:rPr dirty="0" sz="2900" spc="-65">
                <a:solidFill>
                  <a:srgbClr val="2E4189"/>
                </a:solidFill>
                <a:latin typeface="Times New Roman"/>
                <a:cs typeface="Times New Roman"/>
              </a:rPr>
              <a:t>r</a:t>
            </a:r>
            <a:r>
              <a:rPr dirty="0" sz="2900" spc="-15">
                <a:solidFill>
                  <a:srgbClr val="2E4189"/>
                </a:solidFill>
                <a:latin typeface="Times New Roman"/>
                <a:cs typeface="Times New Roman"/>
              </a:rPr>
              <a:t>ge</a:t>
            </a:r>
            <a:r>
              <a:rPr dirty="0" sz="2900">
                <a:solidFill>
                  <a:srgbClr val="2E4189"/>
                </a:solidFill>
                <a:latin typeface="Times New Roman"/>
                <a:cs typeface="Times New Roman"/>
              </a:rPr>
              <a:t> </a:t>
            </a:r>
            <a:r>
              <a:rPr dirty="0" sz="2900" spc="-15">
                <a:solidFill>
                  <a:srgbClr val="2E4189"/>
                </a:solidFill>
                <a:latin typeface="Times New Roman"/>
                <a:cs typeface="Times New Roman"/>
              </a:rPr>
              <a:t>excess</a:t>
            </a:r>
            <a:r>
              <a:rPr dirty="0" sz="2900" spc="-5">
                <a:solidFill>
                  <a:srgbClr val="2E4189"/>
                </a:solidFill>
                <a:latin typeface="Times New Roman"/>
                <a:cs typeface="Times New Roman"/>
              </a:rPr>
              <a:t> </a:t>
            </a:r>
            <a:r>
              <a:rPr dirty="0" sz="2900" spc="-15">
                <a:solidFill>
                  <a:srgbClr val="1D1D1E"/>
                </a:solidFill>
                <a:latin typeface="Times New Roman"/>
                <a:cs typeface="Times New Roman"/>
              </a:rPr>
              <a:t>component</a:t>
            </a:r>
            <a:endParaRPr sz="2900">
              <a:latin typeface="Times New Roman"/>
              <a:cs typeface="Times New Roman"/>
            </a:endParaRPr>
          </a:p>
          <a:p>
            <a:pPr marL="485775" indent="-473075">
              <a:lnSpc>
                <a:spcPts val="3450"/>
              </a:lnSpc>
              <a:spcBef>
                <a:spcPts val="40"/>
              </a:spcBef>
              <a:buClr>
                <a:srgbClr val="1D1D1E"/>
              </a:buClr>
              <a:buFont typeface="Arial"/>
              <a:buChar char="•"/>
              <a:tabLst>
                <a:tab pos="486409" algn="l"/>
              </a:tabLst>
            </a:pPr>
            <a:r>
              <a:rPr dirty="0" sz="2900" spc="-15">
                <a:solidFill>
                  <a:srgbClr val="1D1D1E"/>
                </a:solidFill>
                <a:latin typeface="Times New Roman"/>
                <a:cs typeface="Times New Roman"/>
              </a:rPr>
              <a:t>relativistic</a:t>
            </a:r>
            <a:r>
              <a:rPr dirty="0" sz="2900" spc="-15">
                <a:solidFill>
                  <a:srgbClr val="1D1D1E"/>
                </a:solidFill>
                <a:latin typeface="Times New Roman"/>
                <a:cs typeface="Times New Roman"/>
              </a:rPr>
              <a:t> </a:t>
            </a:r>
            <a:r>
              <a:rPr dirty="0" sz="2900" spc="-15">
                <a:solidFill>
                  <a:srgbClr val="1D1D1E"/>
                </a:solidFill>
                <a:latin typeface="Times New Roman"/>
                <a:cs typeface="Times New Roman"/>
              </a:rPr>
              <a:t>beaming</a:t>
            </a:r>
            <a:endParaRPr sz="2900">
              <a:latin typeface="Times New Roman"/>
              <a:cs typeface="Times New Roman"/>
            </a:endParaRPr>
          </a:p>
          <a:p>
            <a:pPr marL="485775" indent="-473075">
              <a:lnSpc>
                <a:spcPts val="3450"/>
              </a:lnSpc>
              <a:buClr>
                <a:srgbClr val="1D1D1E"/>
              </a:buClr>
              <a:buFont typeface="Arial"/>
              <a:buChar char="•"/>
              <a:tabLst>
                <a:tab pos="486409" algn="l"/>
              </a:tabLst>
            </a:pPr>
            <a:r>
              <a:rPr dirty="0" sz="2900" spc="-15">
                <a:solidFill>
                  <a:srgbClr val="1D1D1E"/>
                </a:solidFill>
                <a:latin typeface="Times New Roman"/>
                <a:cs typeface="Times New Roman"/>
              </a:rPr>
              <a:t>Cherenkov-like</a:t>
            </a:r>
            <a:r>
              <a:rPr dirty="0" sz="2900" spc="-15">
                <a:solidFill>
                  <a:srgbClr val="1D1D1E"/>
                </a:solidFill>
                <a:latin typeface="Times New Roman"/>
                <a:cs typeface="Times New Roman"/>
              </a:rPr>
              <a:t> </a:t>
            </a:r>
            <a:r>
              <a:rPr dirty="0" sz="2900" spc="-15">
                <a:solidFill>
                  <a:srgbClr val="1D1D1E"/>
                </a:solidFill>
                <a:latin typeface="Times New Roman"/>
                <a:cs typeface="Times New Roman"/>
              </a:rPr>
              <a:t>propagation</a:t>
            </a:r>
            <a:r>
              <a:rPr dirty="0" sz="2900" spc="-15">
                <a:solidFill>
                  <a:srgbClr val="1D1D1E"/>
                </a:solidFill>
                <a:latin typeface="Times New Roman"/>
                <a:cs typeface="Times New Roman"/>
              </a:rPr>
              <a:t> </a:t>
            </a:r>
            <a:r>
              <a:rPr dirty="0" sz="2900" spc="-15">
                <a:solidFill>
                  <a:srgbClr val="1D1D1E"/>
                </a:solidFill>
                <a:latin typeface="Times New Roman"/>
                <a:cs typeface="Times New Roman"/>
              </a:rPr>
              <a:t>e</a:t>
            </a:r>
            <a:r>
              <a:rPr dirty="0" sz="2900" spc="-65">
                <a:solidFill>
                  <a:srgbClr val="1D1D1E"/>
                </a:solidFill>
                <a:latin typeface="Times New Roman"/>
                <a:cs typeface="Times New Roman"/>
              </a:rPr>
              <a:t>f</a:t>
            </a:r>
            <a:r>
              <a:rPr dirty="0" sz="2900" spc="-15">
                <a:solidFill>
                  <a:srgbClr val="1D1D1E"/>
                </a:solidFill>
                <a:latin typeface="Times New Roman"/>
                <a:cs typeface="Times New Roman"/>
              </a:rPr>
              <a:t>fects</a:t>
            </a:r>
            <a:r>
              <a:rPr dirty="0" sz="2900">
                <a:solidFill>
                  <a:srgbClr val="1D1D1E"/>
                </a:solidFill>
                <a:latin typeface="Times New Roman"/>
                <a:cs typeface="Times New Roman"/>
              </a:rPr>
              <a:t> </a:t>
            </a:r>
            <a:r>
              <a:rPr dirty="0" sz="2900" spc="-10">
                <a:solidFill>
                  <a:srgbClr val="1D1D1E"/>
                </a:solidFill>
                <a:latin typeface="Times New Roman"/>
                <a:cs typeface="Times New Roman"/>
              </a:rPr>
              <a:t>(</a:t>
            </a:r>
            <a:r>
              <a:rPr dirty="0" sz="2900" spc="-25">
                <a:solidFill>
                  <a:srgbClr val="1D1D1E"/>
                </a:solidFill>
                <a:latin typeface="Times New Roman"/>
                <a:cs typeface="Times New Roman"/>
              </a:rPr>
              <a:t>n</a:t>
            </a:r>
            <a:r>
              <a:rPr dirty="0" sz="2900" spc="-25">
                <a:solidFill>
                  <a:srgbClr val="1D1D1E"/>
                </a:solidFill>
                <a:latin typeface="Times New Roman"/>
                <a:cs typeface="Times New Roman"/>
              </a:rPr>
              <a:t>≠</a:t>
            </a:r>
            <a:r>
              <a:rPr dirty="0" sz="2900" spc="-15">
                <a:solidFill>
                  <a:srgbClr val="1D1D1E"/>
                </a:solidFill>
                <a:latin typeface="Times New Roman"/>
                <a:cs typeface="Times New Roman"/>
              </a:rPr>
              <a:t>1)</a:t>
            </a:r>
            <a:endParaRPr sz="2900">
              <a:latin typeface="Times New Roman"/>
              <a:cs typeface="Times New Roman"/>
            </a:endParaRPr>
          </a:p>
          <a:p>
            <a:pPr marL="12700" marR="5080">
              <a:lnSpc>
                <a:spcPts val="3420"/>
              </a:lnSpc>
              <a:spcBef>
                <a:spcPts val="825"/>
              </a:spcBef>
            </a:pPr>
            <a:r>
              <a:rPr dirty="0" sz="2900" spc="-20" b="1">
                <a:solidFill>
                  <a:srgbClr val="1D1D1E"/>
                </a:solidFill>
                <a:latin typeface="Times New Roman"/>
                <a:cs typeface="Times New Roman"/>
              </a:rPr>
              <a:t>Al</a:t>
            </a:r>
            <a:r>
              <a:rPr dirty="0" sz="2900" spc="-10" b="1">
                <a:solidFill>
                  <a:srgbClr val="1D1D1E"/>
                </a:solidFill>
                <a:latin typeface="Times New Roman"/>
                <a:cs typeface="Times New Roman"/>
              </a:rPr>
              <a:t>l</a:t>
            </a:r>
            <a:r>
              <a:rPr dirty="0" sz="2900" b="1">
                <a:solidFill>
                  <a:srgbClr val="1D1D1E"/>
                </a:solidFill>
                <a:latin typeface="Times New Roman"/>
                <a:cs typeface="Times New Roman"/>
              </a:rPr>
              <a:t> </a:t>
            </a:r>
            <a:r>
              <a:rPr dirty="0" sz="2900" spc="-15" b="1">
                <a:solidFill>
                  <a:srgbClr val="1D1D1E"/>
                </a:solidFill>
                <a:latin typeface="Times New Roman"/>
                <a:cs typeface="Times New Roman"/>
              </a:rPr>
              <a:t>radiation</a:t>
            </a:r>
            <a:r>
              <a:rPr dirty="0" sz="2900" spc="-10" b="1">
                <a:solidFill>
                  <a:srgbClr val="1D1D1E"/>
                </a:solidFill>
                <a:latin typeface="Times New Roman"/>
                <a:cs typeface="Times New Roman"/>
              </a:rPr>
              <a:t> </a:t>
            </a:r>
            <a:r>
              <a:rPr dirty="0" sz="2900" spc="-15" b="1">
                <a:solidFill>
                  <a:srgbClr val="1D1D1E"/>
                </a:solidFill>
                <a:latin typeface="Times New Roman"/>
                <a:cs typeface="Times New Roman"/>
              </a:rPr>
              <a:t>effects</a:t>
            </a:r>
            <a:r>
              <a:rPr dirty="0" sz="2900" spc="-5" b="1">
                <a:solidFill>
                  <a:srgbClr val="1D1D1E"/>
                </a:solidFill>
                <a:latin typeface="Times New Roman"/>
                <a:cs typeface="Times New Roman"/>
              </a:rPr>
              <a:t> </a:t>
            </a:r>
            <a:r>
              <a:rPr dirty="0" sz="2900" spc="-15" b="1">
                <a:solidFill>
                  <a:srgbClr val="1D1D1E"/>
                </a:solidFill>
                <a:latin typeface="Times New Roman"/>
                <a:cs typeface="Times New Roman"/>
              </a:rPr>
              <a:t>cove</a:t>
            </a:r>
            <a:r>
              <a:rPr dirty="0" sz="2900" spc="-70" b="1">
                <a:solidFill>
                  <a:srgbClr val="1D1D1E"/>
                </a:solidFill>
                <a:latin typeface="Times New Roman"/>
                <a:cs typeface="Times New Roman"/>
              </a:rPr>
              <a:t>r</a:t>
            </a:r>
            <a:r>
              <a:rPr dirty="0" sz="2900" spc="-15" b="1">
                <a:solidFill>
                  <a:srgbClr val="1D1D1E"/>
                </a:solidFill>
                <a:latin typeface="Times New Roman"/>
                <a:cs typeface="Times New Roman"/>
              </a:rPr>
              <a:t>ed</a:t>
            </a:r>
            <a:r>
              <a:rPr dirty="0" sz="2900" spc="-5" b="1">
                <a:solidFill>
                  <a:srgbClr val="1D1D1E"/>
                </a:solidFill>
                <a:latin typeface="Times New Roman"/>
                <a:cs typeface="Times New Roman"/>
              </a:rPr>
              <a:t> </a:t>
            </a:r>
            <a:r>
              <a:rPr dirty="0" sz="2900" spc="-15" b="1">
                <a:solidFill>
                  <a:srgbClr val="1D1D1E"/>
                </a:solidFill>
                <a:latin typeface="Times New Roman"/>
                <a:cs typeface="Times New Roman"/>
              </a:rPr>
              <a:t>in</a:t>
            </a:r>
            <a:r>
              <a:rPr dirty="0" sz="2900" spc="-5" b="1">
                <a:solidFill>
                  <a:srgbClr val="1D1D1E"/>
                </a:solidFill>
                <a:latin typeface="Times New Roman"/>
                <a:cs typeface="Times New Roman"/>
              </a:rPr>
              <a:t> </a:t>
            </a:r>
            <a:r>
              <a:rPr dirty="0" sz="2900" spc="-20" b="1">
                <a:solidFill>
                  <a:srgbClr val="1D1D1E"/>
                </a:solidFill>
                <a:latin typeface="Times New Roman"/>
                <a:cs typeface="Times New Roman"/>
              </a:rPr>
              <a:t>simulation</a:t>
            </a:r>
            <a:r>
              <a:rPr dirty="0" sz="2900" spc="-15" b="1">
                <a:solidFill>
                  <a:srgbClr val="1D1D1E"/>
                </a:solidFill>
                <a:latin typeface="Times New Roman"/>
                <a:cs typeface="Times New Roman"/>
              </a:rPr>
              <a:t>s</a:t>
            </a:r>
            <a:r>
              <a:rPr dirty="0" sz="2900" spc="5" b="1">
                <a:solidFill>
                  <a:srgbClr val="1D1D1E"/>
                </a:solidFill>
                <a:latin typeface="Times New Roman"/>
                <a:cs typeface="Times New Roman"/>
              </a:rPr>
              <a:t> </a:t>
            </a:r>
            <a:r>
              <a:rPr dirty="0" sz="2900" spc="-15" b="1">
                <a:solidFill>
                  <a:srgbClr val="1D1D1E"/>
                </a:solidFill>
                <a:latin typeface="Times New Roman"/>
                <a:cs typeface="Times New Roman"/>
              </a:rPr>
              <a:t>automatically</a:t>
            </a:r>
            <a:r>
              <a:rPr dirty="0" sz="2900" spc="-10" b="1">
                <a:solidFill>
                  <a:srgbClr val="1D1D1E"/>
                </a:solidFill>
                <a:latin typeface="Times New Roman"/>
                <a:cs typeface="Times New Roman"/>
              </a:rPr>
              <a:t> </a:t>
            </a:r>
            <a:r>
              <a:rPr dirty="0" sz="2900" spc="-25" b="1">
                <a:solidFill>
                  <a:srgbClr val="1D1D1E"/>
                </a:solidFill>
                <a:latin typeface="Times New Roman"/>
                <a:cs typeface="Times New Roman"/>
              </a:rPr>
              <a:t>b</a:t>
            </a:r>
            <a:r>
              <a:rPr dirty="0" sz="2900" spc="-15" b="1">
                <a:solidFill>
                  <a:srgbClr val="1D1D1E"/>
                </a:solidFill>
                <a:latin typeface="Times New Roman"/>
                <a:cs typeface="Times New Roman"/>
              </a:rPr>
              <a:t>y</a:t>
            </a:r>
            <a:r>
              <a:rPr dirty="0" sz="2900" b="1">
                <a:solidFill>
                  <a:srgbClr val="1D1D1E"/>
                </a:solidFill>
                <a:latin typeface="Times New Roman"/>
                <a:cs typeface="Times New Roman"/>
              </a:rPr>
              <a:t> </a:t>
            </a:r>
            <a:r>
              <a:rPr dirty="0" sz="2900" spc="-15" b="1">
                <a:solidFill>
                  <a:srgbClr val="1D1D1E"/>
                </a:solidFill>
                <a:latin typeface="Times New Roman"/>
                <a:cs typeface="Times New Roman"/>
              </a:rPr>
              <a:t>endpoint-method!</a:t>
            </a:r>
            <a:endParaRPr sz="290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7994065" y="3853484"/>
            <a:ext cx="1525905" cy="105410"/>
          </a:xfrm>
          <a:custGeom>
            <a:avLst/>
            <a:gdLst/>
            <a:ahLst/>
            <a:cxnLst/>
            <a:rect l="l" t="t" r="r" b="b"/>
            <a:pathLst>
              <a:path w="1525904" h="105410">
                <a:moveTo>
                  <a:pt x="0" y="105409"/>
                </a:moveTo>
                <a:lnTo>
                  <a:pt x="1525384" y="105409"/>
                </a:lnTo>
                <a:lnTo>
                  <a:pt x="1525384" y="0"/>
                </a:lnTo>
                <a:lnTo>
                  <a:pt x="0" y="0"/>
                </a:lnTo>
                <a:lnTo>
                  <a:pt x="0" y="105409"/>
                </a:lnTo>
                <a:close/>
              </a:path>
            </a:pathLst>
          </a:custGeom>
          <a:solidFill>
            <a:srgbClr val="1D1D1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7994065" y="2460294"/>
            <a:ext cx="105410" cy="1393190"/>
          </a:xfrm>
          <a:custGeom>
            <a:avLst/>
            <a:gdLst/>
            <a:ahLst/>
            <a:cxnLst/>
            <a:rect l="l" t="t" r="r" b="b"/>
            <a:pathLst>
              <a:path w="105409" h="1393189">
                <a:moveTo>
                  <a:pt x="0" y="1393189"/>
                </a:moveTo>
                <a:lnTo>
                  <a:pt x="105155" y="1393189"/>
                </a:lnTo>
                <a:lnTo>
                  <a:pt x="105155" y="0"/>
                </a:lnTo>
                <a:lnTo>
                  <a:pt x="0" y="0"/>
                </a:lnTo>
                <a:lnTo>
                  <a:pt x="0" y="1393189"/>
                </a:lnTo>
                <a:close/>
              </a:path>
            </a:pathLst>
          </a:custGeom>
          <a:solidFill>
            <a:srgbClr val="1D1D1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8020354" y="2356154"/>
            <a:ext cx="0" cy="104139"/>
          </a:xfrm>
          <a:custGeom>
            <a:avLst/>
            <a:gdLst/>
            <a:ahLst/>
            <a:cxnLst/>
            <a:rect l="l" t="t" r="r" b="b"/>
            <a:pathLst>
              <a:path w="0" h="104139">
                <a:moveTo>
                  <a:pt x="0" y="0"/>
                </a:moveTo>
                <a:lnTo>
                  <a:pt x="0" y="104140"/>
                </a:lnTo>
              </a:path>
            </a:pathLst>
          </a:custGeom>
          <a:ln w="53847">
            <a:solidFill>
              <a:srgbClr val="1D1D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9414281" y="2460294"/>
            <a:ext cx="105410" cy="1393190"/>
          </a:xfrm>
          <a:custGeom>
            <a:avLst/>
            <a:gdLst/>
            <a:ahLst/>
            <a:cxnLst/>
            <a:rect l="l" t="t" r="r" b="b"/>
            <a:pathLst>
              <a:path w="105409" h="1393189">
                <a:moveTo>
                  <a:pt x="0" y="1393189"/>
                </a:moveTo>
                <a:lnTo>
                  <a:pt x="105168" y="1393189"/>
                </a:lnTo>
                <a:lnTo>
                  <a:pt x="105168" y="0"/>
                </a:lnTo>
                <a:lnTo>
                  <a:pt x="0" y="0"/>
                </a:lnTo>
                <a:lnTo>
                  <a:pt x="0" y="1393189"/>
                </a:lnTo>
                <a:close/>
              </a:path>
            </a:pathLst>
          </a:custGeom>
          <a:solidFill>
            <a:srgbClr val="1D1D1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8046643" y="2407589"/>
            <a:ext cx="1473200" cy="53340"/>
          </a:xfrm>
          <a:custGeom>
            <a:avLst/>
            <a:gdLst/>
            <a:ahLst/>
            <a:cxnLst/>
            <a:rect l="l" t="t" r="r" b="b"/>
            <a:pathLst>
              <a:path w="1473200" h="53339">
                <a:moveTo>
                  <a:pt x="0" y="53340"/>
                </a:moveTo>
                <a:lnTo>
                  <a:pt x="1472806" y="53340"/>
                </a:lnTo>
                <a:lnTo>
                  <a:pt x="1472806" y="0"/>
                </a:lnTo>
                <a:lnTo>
                  <a:pt x="0" y="0"/>
                </a:lnTo>
                <a:lnTo>
                  <a:pt x="0" y="53340"/>
                </a:lnTo>
                <a:close/>
              </a:path>
            </a:pathLst>
          </a:custGeom>
          <a:solidFill>
            <a:srgbClr val="1D1D1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8046643" y="2355519"/>
            <a:ext cx="1473200" cy="53340"/>
          </a:xfrm>
          <a:custGeom>
            <a:avLst/>
            <a:gdLst/>
            <a:ahLst/>
            <a:cxnLst/>
            <a:rect l="l" t="t" r="r" b="b"/>
            <a:pathLst>
              <a:path w="1473200" h="53339">
                <a:moveTo>
                  <a:pt x="0" y="53340"/>
                </a:moveTo>
                <a:lnTo>
                  <a:pt x="1472806" y="53340"/>
                </a:lnTo>
                <a:lnTo>
                  <a:pt x="1472806" y="0"/>
                </a:lnTo>
                <a:lnTo>
                  <a:pt x="0" y="0"/>
                </a:lnTo>
                <a:lnTo>
                  <a:pt x="0" y="53340"/>
                </a:lnTo>
                <a:close/>
              </a:path>
            </a:pathLst>
          </a:custGeom>
          <a:solidFill>
            <a:srgbClr val="1D1D1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8099221" y="2460802"/>
            <a:ext cx="1315059" cy="13933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8063865" y="2417749"/>
            <a:ext cx="1378851" cy="146226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 txBox="1"/>
          <p:nvPr/>
        </p:nvSpPr>
        <p:spPr>
          <a:xfrm>
            <a:off x="8051857" y="3674884"/>
            <a:ext cx="1425575" cy="1968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350" spc="-10">
                <a:solidFill>
                  <a:srgbClr val="FFFFFF"/>
                </a:solidFill>
                <a:latin typeface="Times New Roman"/>
                <a:cs typeface="Times New Roman"/>
              </a:rPr>
              <a:t>CoREAS</a:t>
            </a:r>
            <a:r>
              <a:rPr dirty="0" sz="1350" spc="-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50" spc="-15">
                <a:solidFill>
                  <a:srgbClr val="FFFFFF"/>
                </a:solidFill>
                <a:latin typeface="Times New Roman"/>
                <a:cs typeface="Times New Roman"/>
              </a:rPr>
              <a:t>simulation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3231807" y="2771356"/>
            <a:ext cx="727011" cy="71420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3231807" y="3213595"/>
            <a:ext cx="79635" cy="1510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6656069" y="2926245"/>
            <a:ext cx="877582" cy="49477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 txBox="1"/>
          <p:nvPr/>
        </p:nvSpPr>
        <p:spPr>
          <a:xfrm>
            <a:off x="1013705" y="4200531"/>
            <a:ext cx="1541780" cy="4857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ts val="1970"/>
              </a:lnSpc>
            </a:pPr>
            <a:r>
              <a:rPr dirty="0" sz="1650" spc="-5">
                <a:solidFill>
                  <a:srgbClr val="1D1D1E"/>
                </a:solidFill>
                <a:latin typeface="Verdana"/>
                <a:cs typeface="Verdana"/>
              </a:rPr>
              <a:t>E-fiel</a:t>
            </a:r>
            <a:r>
              <a:rPr dirty="0" sz="1650">
                <a:solidFill>
                  <a:srgbClr val="1D1D1E"/>
                </a:solidFill>
                <a:latin typeface="Verdana"/>
                <a:cs typeface="Verdana"/>
              </a:rPr>
              <a:t>d</a:t>
            </a:r>
            <a:r>
              <a:rPr dirty="0" sz="1650" spc="5">
                <a:solidFill>
                  <a:srgbClr val="1D1D1E"/>
                </a:solidFill>
                <a:latin typeface="Verdana"/>
                <a:cs typeface="Verdana"/>
              </a:rPr>
              <a:t> </a:t>
            </a:r>
            <a:r>
              <a:rPr dirty="0" sz="1650" spc="-15">
                <a:solidFill>
                  <a:srgbClr val="1D1D1E"/>
                </a:solidFill>
                <a:latin typeface="Verdana"/>
                <a:cs typeface="Verdana"/>
              </a:rPr>
              <a:t>v</a:t>
            </a:r>
            <a:r>
              <a:rPr dirty="0" sz="1650">
                <a:solidFill>
                  <a:srgbClr val="1D1D1E"/>
                </a:solidFill>
                <a:latin typeface="Verdana"/>
                <a:cs typeface="Verdana"/>
              </a:rPr>
              <a:t>ectors</a:t>
            </a:r>
            <a:r>
              <a:rPr dirty="0" sz="1650">
                <a:solidFill>
                  <a:srgbClr val="1D1D1E"/>
                </a:solidFill>
                <a:latin typeface="Verdana"/>
                <a:cs typeface="Verdana"/>
              </a:rPr>
              <a:t> </a:t>
            </a:r>
            <a:r>
              <a:rPr dirty="0" sz="1650" spc="-5">
                <a:solidFill>
                  <a:srgbClr val="1D1D1E"/>
                </a:solidFill>
                <a:latin typeface="Verdana"/>
                <a:cs typeface="Verdana"/>
              </a:rPr>
              <a:t>geomagnetic</a:t>
            </a:r>
            <a:endParaRPr sz="1650">
              <a:latin typeface="Verdana"/>
              <a:cs typeface="Verdana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4231920" y="4205222"/>
            <a:ext cx="1541780" cy="4857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ts val="1970"/>
              </a:lnSpc>
            </a:pPr>
            <a:r>
              <a:rPr dirty="0" sz="1650" spc="-5">
                <a:solidFill>
                  <a:srgbClr val="1D1D1E"/>
                </a:solidFill>
                <a:latin typeface="Verdana"/>
                <a:cs typeface="Verdana"/>
              </a:rPr>
              <a:t>E-fiel</a:t>
            </a:r>
            <a:r>
              <a:rPr dirty="0" sz="1650">
                <a:solidFill>
                  <a:srgbClr val="1D1D1E"/>
                </a:solidFill>
                <a:latin typeface="Verdana"/>
                <a:cs typeface="Verdana"/>
              </a:rPr>
              <a:t>d</a:t>
            </a:r>
            <a:r>
              <a:rPr dirty="0" sz="1650" spc="5">
                <a:solidFill>
                  <a:srgbClr val="1D1D1E"/>
                </a:solidFill>
                <a:latin typeface="Verdana"/>
                <a:cs typeface="Verdana"/>
              </a:rPr>
              <a:t> </a:t>
            </a:r>
            <a:r>
              <a:rPr dirty="0" sz="1650" spc="-15">
                <a:solidFill>
                  <a:srgbClr val="1D1D1E"/>
                </a:solidFill>
                <a:latin typeface="Verdana"/>
                <a:cs typeface="Verdana"/>
              </a:rPr>
              <a:t>v</a:t>
            </a:r>
            <a:r>
              <a:rPr dirty="0" sz="1650">
                <a:solidFill>
                  <a:srgbClr val="1D1D1E"/>
                </a:solidFill>
                <a:latin typeface="Verdana"/>
                <a:cs typeface="Verdana"/>
              </a:rPr>
              <a:t>ectors</a:t>
            </a:r>
            <a:r>
              <a:rPr dirty="0" sz="1650">
                <a:solidFill>
                  <a:srgbClr val="1D1D1E"/>
                </a:solidFill>
                <a:latin typeface="Verdana"/>
                <a:cs typeface="Verdana"/>
              </a:rPr>
              <a:t> charge e</a:t>
            </a:r>
            <a:r>
              <a:rPr dirty="0" sz="1650" spc="-20">
                <a:solidFill>
                  <a:srgbClr val="1D1D1E"/>
                </a:solidFill>
                <a:latin typeface="Verdana"/>
                <a:cs typeface="Verdana"/>
              </a:rPr>
              <a:t>x</a:t>
            </a:r>
            <a:r>
              <a:rPr dirty="0" sz="1650">
                <a:solidFill>
                  <a:srgbClr val="1D1D1E"/>
                </a:solidFill>
                <a:latin typeface="Verdana"/>
                <a:cs typeface="Verdana"/>
              </a:rPr>
              <a:t>cess</a:t>
            </a:r>
            <a:endParaRPr sz="16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05648" y="1681281"/>
            <a:ext cx="5514340" cy="69215"/>
          </a:xfrm>
          <a:custGeom>
            <a:avLst/>
            <a:gdLst/>
            <a:ahLst/>
            <a:cxnLst/>
            <a:rect l="l" t="t" r="r" b="b"/>
            <a:pathLst>
              <a:path w="5514340" h="69214">
                <a:moveTo>
                  <a:pt x="0" y="69019"/>
                </a:moveTo>
                <a:lnTo>
                  <a:pt x="5514124" y="69019"/>
                </a:lnTo>
                <a:lnTo>
                  <a:pt x="5514124" y="0"/>
                </a:lnTo>
                <a:lnTo>
                  <a:pt x="0" y="0"/>
                </a:lnTo>
                <a:lnTo>
                  <a:pt x="0" y="69019"/>
                </a:lnTo>
                <a:close/>
              </a:path>
            </a:pathLst>
          </a:custGeom>
          <a:solidFill>
            <a:srgbClr val="BA3C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895689" y="425805"/>
            <a:ext cx="872464" cy="11108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285393" y="1620926"/>
            <a:ext cx="2612923" cy="1821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916978" y="1597469"/>
            <a:ext cx="742657" cy="2119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1014361" y="582231"/>
            <a:ext cx="7493000" cy="946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ts val="3929"/>
              </a:lnSpc>
            </a:pPr>
            <a:r>
              <a:rPr dirty="0" sz="3300" spc="-5" i="1">
                <a:solidFill>
                  <a:srgbClr val="1D1D1E"/>
                </a:solidFill>
                <a:latin typeface="Verdana"/>
                <a:cs typeface="Verdana"/>
              </a:rPr>
              <a:t>Emissio</a:t>
            </a:r>
            <a:r>
              <a:rPr dirty="0" sz="3300" i="1">
                <a:solidFill>
                  <a:srgbClr val="1D1D1E"/>
                </a:solidFill>
                <a:latin typeface="Verdana"/>
                <a:cs typeface="Verdana"/>
              </a:rPr>
              <a:t>n</a:t>
            </a:r>
            <a:r>
              <a:rPr dirty="0" sz="3300" spc="15" i="1">
                <a:solidFill>
                  <a:srgbClr val="1D1D1E"/>
                </a:solidFill>
                <a:latin typeface="Verdana"/>
                <a:cs typeface="Verdana"/>
              </a:rPr>
              <a:t> </a:t>
            </a:r>
            <a:r>
              <a:rPr dirty="0" sz="3300" spc="-5" i="1">
                <a:solidFill>
                  <a:srgbClr val="1D1D1E"/>
                </a:solidFill>
                <a:latin typeface="Verdana"/>
                <a:cs typeface="Verdana"/>
              </a:rPr>
              <a:t>Patter</a:t>
            </a:r>
            <a:r>
              <a:rPr dirty="0" sz="3300" i="1">
                <a:solidFill>
                  <a:srgbClr val="1D1D1E"/>
                </a:solidFill>
                <a:latin typeface="Verdana"/>
                <a:cs typeface="Verdana"/>
              </a:rPr>
              <a:t>n</a:t>
            </a:r>
            <a:r>
              <a:rPr dirty="0" sz="3300" spc="5" i="1">
                <a:solidFill>
                  <a:srgbClr val="1D1D1E"/>
                </a:solidFill>
                <a:latin typeface="Verdana"/>
                <a:cs typeface="Verdana"/>
              </a:rPr>
              <a:t> </a:t>
            </a:r>
            <a:r>
              <a:rPr dirty="0" sz="3300" i="1">
                <a:solidFill>
                  <a:srgbClr val="1D1D1E"/>
                </a:solidFill>
                <a:latin typeface="Verdana"/>
                <a:cs typeface="Verdana"/>
              </a:rPr>
              <a:t>at Low</a:t>
            </a:r>
            <a:r>
              <a:rPr dirty="0" sz="3300" i="1">
                <a:solidFill>
                  <a:srgbClr val="1D1D1E"/>
                </a:solidFill>
                <a:latin typeface="Verdana"/>
                <a:cs typeface="Verdana"/>
              </a:rPr>
              <a:t> Frequencies:</a:t>
            </a:r>
            <a:r>
              <a:rPr dirty="0" sz="3300" spc="-15" i="1">
                <a:solidFill>
                  <a:srgbClr val="1D1D1E"/>
                </a:solidFill>
                <a:latin typeface="Verdana"/>
                <a:cs typeface="Verdana"/>
              </a:rPr>
              <a:t> </a:t>
            </a:r>
            <a:r>
              <a:rPr dirty="0" sz="3300" spc="-5" i="1">
                <a:solidFill>
                  <a:srgbClr val="1D1D1E"/>
                </a:solidFill>
                <a:latin typeface="Verdana"/>
                <a:cs typeface="Verdana"/>
              </a:rPr>
              <a:t>Theor</a:t>
            </a:r>
            <a:r>
              <a:rPr dirty="0" sz="3300" i="1">
                <a:solidFill>
                  <a:srgbClr val="1D1D1E"/>
                </a:solidFill>
                <a:latin typeface="Verdana"/>
                <a:cs typeface="Verdana"/>
              </a:rPr>
              <a:t>y</a:t>
            </a:r>
            <a:r>
              <a:rPr dirty="0" sz="3300" spc="10" i="1">
                <a:solidFill>
                  <a:srgbClr val="1D1D1E"/>
                </a:solidFill>
                <a:latin typeface="Verdana"/>
                <a:cs typeface="Verdana"/>
              </a:rPr>
              <a:t> </a:t>
            </a:r>
            <a:r>
              <a:rPr dirty="0" sz="3300" i="1">
                <a:solidFill>
                  <a:srgbClr val="1D1D1E"/>
                </a:solidFill>
                <a:latin typeface="Verdana"/>
                <a:cs typeface="Verdana"/>
              </a:rPr>
              <a:t>&amp;</a:t>
            </a:r>
            <a:r>
              <a:rPr dirty="0" sz="3300" spc="5" i="1">
                <a:solidFill>
                  <a:srgbClr val="1D1D1E"/>
                </a:solidFill>
                <a:latin typeface="Verdana"/>
                <a:cs typeface="Verdana"/>
              </a:rPr>
              <a:t> </a:t>
            </a:r>
            <a:r>
              <a:rPr dirty="0" sz="3300" spc="-5" i="1">
                <a:solidFill>
                  <a:srgbClr val="1D1D1E"/>
                </a:solidFill>
                <a:latin typeface="Verdana"/>
                <a:cs typeface="Verdana"/>
              </a:rPr>
              <a:t>Observation</a:t>
            </a:r>
            <a:endParaRPr sz="3300">
              <a:latin typeface="Verdana"/>
              <a:cs typeface="Verdan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31760" y="1880120"/>
            <a:ext cx="6296634" cy="30427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222299" y="1880120"/>
            <a:ext cx="2700299" cy="4371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572448" y="2311184"/>
            <a:ext cx="1350149" cy="477984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222299" y="3533356"/>
            <a:ext cx="1356245" cy="355767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931760" y="4916792"/>
            <a:ext cx="6296634" cy="87463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174898" y="5785332"/>
            <a:ext cx="4053497" cy="13056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931760" y="5785332"/>
            <a:ext cx="2249233" cy="130569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027772" y="5706681"/>
            <a:ext cx="2244445" cy="31588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027772" y="6022568"/>
            <a:ext cx="2389911" cy="38238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027772" y="6022568"/>
            <a:ext cx="2244445" cy="6649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027772" y="6338455"/>
            <a:ext cx="1866214" cy="31588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027772" y="6654342"/>
            <a:ext cx="2024151" cy="38238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027772" y="6654342"/>
            <a:ext cx="1866214" cy="6649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075486" y="5802452"/>
            <a:ext cx="477520" cy="191770"/>
          </a:xfrm>
          <a:custGeom>
            <a:avLst/>
            <a:gdLst/>
            <a:ahLst/>
            <a:cxnLst/>
            <a:rect l="l" t="t" r="r" b="b"/>
            <a:pathLst>
              <a:path w="477519" h="191770">
                <a:moveTo>
                  <a:pt x="25501" y="0"/>
                </a:moveTo>
                <a:lnTo>
                  <a:pt x="0" y="0"/>
                </a:lnTo>
                <a:lnTo>
                  <a:pt x="0" y="191160"/>
                </a:lnTo>
                <a:lnTo>
                  <a:pt x="120929" y="191160"/>
                </a:lnTo>
                <a:lnTo>
                  <a:pt x="120929" y="168541"/>
                </a:lnTo>
                <a:lnTo>
                  <a:pt x="25501" y="168541"/>
                </a:lnTo>
                <a:lnTo>
                  <a:pt x="25501" y="0"/>
                </a:lnTo>
                <a:close/>
              </a:path>
              <a:path w="477519" h="191770">
                <a:moveTo>
                  <a:pt x="203022" y="0"/>
                </a:moveTo>
                <a:lnTo>
                  <a:pt x="146329" y="0"/>
                </a:lnTo>
                <a:lnTo>
                  <a:pt x="146329" y="191160"/>
                </a:lnTo>
                <a:lnTo>
                  <a:pt x="224022" y="190914"/>
                </a:lnTo>
                <a:lnTo>
                  <a:pt x="270738" y="175475"/>
                </a:lnTo>
                <a:lnTo>
                  <a:pt x="278195" y="169062"/>
                </a:lnTo>
                <a:lnTo>
                  <a:pt x="171831" y="169062"/>
                </a:lnTo>
                <a:lnTo>
                  <a:pt x="171831" y="98336"/>
                </a:lnTo>
                <a:lnTo>
                  <a:pt x="277121" y="98336"/>
                </a:lnTo>
                <a:lnTo>
                  <a:pt x="272747" y="92878"/>
                </a:lnTo>
                <a:lnTo>
                  <a:pt x="261916" y="86405"/>
                </a:lnTo>
                <a:lnTo>
                  <a:pt x="248920" y="82321"/>
                </a:lnTo>
                <a:lnTo>
                  <a:pt x="248920" y="81292"/>
                </a:lnTo>
                <a:lnTo>
                  <a:pt x="256628" y="77419"/>
                </a:lnTo>
                <a:lnTo>
                  <a:pt x="257396" y="76784"/>
                </a:lnTo>
                <a:lnTo>
                  <a:pt x="171831" y="76784"/>
                </a:lnTo>
                <a:lnTo>
                  <a:pt x="171831" y="22085"/>
                </a:lnTo>
                <a:lnTo>
                  <a:pt x="269594" y="22085"/>
                </a:lnTo>
                <a:lnTo>
                  <a:pt x="266433" y="16344"/>
                </a:lnTo>
                <a:lnTo>
                  <a:pt x="230020" y="1014"/>
                </a:lnTo>
                <a:lnTo>
                  <a:pt x="218244" y="254"/>
                </a:lnTo>
                <a:lnTo>
                  <a:pt x="203022" y="0"/>
                </a:lnTo>
                <a:close/>
              </a:path>
              <a:path w="477519" h="191770">
                <a:moveTo>
                  <a:pt x="277121" y="98336"/>
                </a:moveTo>
                <a:lnTo>
                  <a:pt x="220129" y="98336"/>
                </a:lnTo>
                <a:lnTo>
                  <a:pt x="227253" y="98653"/>
                </a:lnTo>
                <a:lnTo>
                  <a:pt x="238975" y="99936"/>
                </a:lnTo>
                <a:lnTo>
                  <a:pt x="264109" y="125539"/>
                </a:lnTo>
                <a:lnTo>
                  <a:pt x="264109" y="139915"/>
                </a:lnTo>
                <a:lnTo>
                  <a:pt x="231216" y="167587"/>
                </a:lnTo>
                <a:lnTo>
                  <a:pt x="205460" y="169062"/>
                </a:lnTo>
                <a:lnTo>
                  <a:pt x="278195" y="169062"/>
                </a:lnTo>
                <a:lnTo>
                  <a:pt x="281660" y="164769"/>
                </a:lnTo>
                <a:lnTo>
                  <a:pt x="285415" y="157189"/>
                </a:lnTo>
                <a:lnTo>
                  <a:pt x="289351" y="145555"/>
                </a:lnTo>
                <a:lnTo>
                  <a:pt x="290664" y="132308"/>
                </a:lnTo>
                <a:lnTo>
                  <a:pt x="290491" y="127603"/>
                </a:lnTo>
                <a:lnTo>
                  <a:pt x="288278" y="116550"/>
                </a:lnTo>
                <a:lnTo>
                  <a:pt x="282704" y="105301"/>
                </a:lnTo>
                <a:lnTo>
                  <a:pt x="277121" y="98336"/>
                </a:lnTo>
                <a:close/>
              </a:path>
              <a:path w="477519" h="191770">
                <a:moveTo>
                  <a:pt x="269594" y="22085"/>
                </a:moveTo>
                <a:lnTo>
                  <a:pt x="210591" y="22085"/>
                </a:lnTo>
                <a:lnTo>
                  <a:pt x="217690" y="22364"/>
                </a:lnTo>
                <a:lnTo>
                  <a:pt x="229158" y="23469"/>
                </a:lnTo>
                <a:lnTo>
                  <a:pt x="247815" y="41808"/>
                </a:lnTo>
                <a:lnTo>
                  <a:pt x="247815" y="51892"/>
                </a:lnTo>
                <a:lnTo>
                  <a:pt x="212648" y="76784"/>
                </a:lnTo>
                <a:lnTo>
                  <a:pt x="257396" y="76784"/>
                </a:lnTo>
                <a:lnTo>
                  <a:pt x="262801" y="72313"/>
                </a:lnTo>
                <a:lnTo>
                  <a:pt x="272046" y="59575"/>
                </a:lnTo>
                <a:lnTo>
                  <a:pt x="274350" y="51892"/>
                </a:lnTo>
                <a:lnTo>
                  <a:pt x="274358" y="34772"/>
                </a:lnTo>
                <a:lnTo>
                  <a:pt x="272783" y="27876"/>
                </a:lnTo>
                <a:lnTo>
                  <a:pt x="269594" y="22085"/>
                </a:lnTo>
                <a:close/>
              </a:path>
              <a:path w="477519" h="191770">
                <a:moveTo>
                  <a:pt x="407644" y="0"/>
                </a:moveTo>
                <a:lnTo>
                  <a:pt x="373773" y="0"/>
                </a:lnTo>
                <a:lnTo>
                  <a:pt x="304215" y="191160"/>
                </a:lnTo>
                <a:lnTo>
                  <a:pt x="329958" y="191160"/>
                </a:lnTo>
                <a:lnTo>
                  <a:pt x="348602" y="138036"/>
                </a:lnTo>
                <a:lnTo>
                  <a:pt x="457862" y="138036"/>
                </a:lnTo>
                <a:lnTo>
                  <a:pt x="449828" y="115951"/>
                </a:lnTo>
                <a:lnTo>
                  <a:pt x="356501" y="115951"/>
                </a:lnTo>
                <a:lnTo>
                  <a:pt x="390004" y="22364"/>
                </a:lnTo>
                <a:lnTo>
                  <a:pt x="415781" y="22364"/>
                </a:lnTo>
                <a:lnTo>
                  <a:pt x="407644" y="0"/>
                </a:lnTo>
                <a:close/>
              </a:path>
              <a:path w="477519" h="191770">
                <a:moveTo>
                  <a:pt x="457862" y="138036"/>
                </a:moveTo>
                <a:lnTo>
                  <a:pt x="431419" y="138036"/>
                </a:lnTo>
                <a:lnTo>
                  <a:pt x="450062" y="191160"/>
                </a:lnTo>
                <a:lnTo>
                  <a:pt x="477189" y="191160"/>
                </a:lnTo>
                <a:lnTo>
                  <a:pt x="457862" y="138036"/>
                </a:lnTo>
                <a:close/>
              </a:path>
              <a:path w="477519" h="191770">
                <a:moveTo>
                  <a:pt x="415781" y="22364"/>
                </a:moveTo>
                <a:lnTo>
                  <a:pt x="390004" y="22364"/>
                </a:lnTo>
                <a:lnTo>
                  <a:pt x="423379" y="115951"/>
                </a:lnTo>
                <a:lnTo>
                  <a:pt x="449828" y="115951"/>
                </a:lnTo>
                <a:lnTo>
                  <a:pt x="415781" y="223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666290" y="5798032"/>
            <a:ext cx="1561465" cy="200025"/>
          </a:xfrm>
          <a:custGeom>
            <a:avLst/>
            <a:gdLst/>
            <a:ahLst/>
            <a:cxnLst/>
            <a:rect l="l" t="t" r="r" b="b"/>
            <a:pathLst>
              <a:path w="1561464" h="200025">
                <a:moveTo>
                  <a:pt x="5016" y="145351"/>
                </a:moveTo>
                <a:lnTo>
                  <a:pt x="0" y="145351"/>
                </a:lnTo>
                <a:lnTo>
                  <a:pt x="4904" y="189380"/>
                </a:lnTo>
                <a:lnTo>
                  <a:pt x="42373" y="198167"/>
                </a:lnTo>
                <a:lnTo>
                  <a:pt x="69713" y="199513"/>
                </a:lnTo>
                <a:lnTo>
                  <a:pt x="82545" y="198932"/>
                </a:lnTo>
                <a:lnTo>
                  <a:pt x="129810" y="182385"/>
                </a:lnTo>
                <a:lnTo>
                  <a:pt x="145903" y="161924"/>
                </a:lnTo>
                <a:lnTo>
                  <a:pt x="64516" y="161924"/>
                </a:lnTo>
                <a:lnTo>
                  <a:pt x="53927" y="161687"/>
                </a:lnTo>
                <a:lnTo>
                  <a:pt x="42297" y="159841"/>
                </a:lnTo>
                <a:lnTo>
                  <a:pt x="27797" y="155793"/>
                </a:lnTo>
                <a:lnTo>
                  <a:pt x="15575" y="150923"/>
                </a:lnTo>
                <a:lnTo>
                  <a:pt x="5016" y="145351"/>
                </a:lnTo>
                <a:close/>
              </a:path>
              <a:path w="1561464" h="200025">
                <a:moveTo>
                  <a:pt x="145358" y="38087"/>
                </a:moveTo>
                <a:lnTo>
                  <a:pt x="67297" y="38087"/>
                </a:lnTo>
                <a:lnTo>
                  <a:pt x="71208" y="38341"/>
                </a:lnTo>
                <a:lnTo>
                  <a:pt x="80314" y="39357"/>
                </a:lnTo>
                <a:lnTo>
                  <a:pt x="98056" y="52895"/>
                </a:lnTo>
                <a:lnTo>
                  <a:pt x="98056" y="61925"/>
                </a:lnTo>
                <a:lnTo>
                  <a:pt x="62395" y="78574"/>
                </a:lnTo>
                <a:lnTo>
                  <a:pt x="44691" y="78574"/>
                </a:lnTo>
                <a:lnTo>
                  <a:pt x="44691" y="112750"/>
                </a:lnTo>
                <a:lnTo>
                  <a:pt x="65811" y="112814"/>
                </a:lnTo>
                <a:lnTo>
                  <a:pt x="77647" y="113068"/>
                </a:lnTo>
                <a:lnTo>
                  <a:pt x="82754" y="113830"/>
                </a:lnTo>
                <a:lnTo>
                  <a:pt x="86918" y="115188"/>
                </a:lnTo>
                <a:lnTo>
                  <a:pt x="91122" y="116471"/>
                </a:lnTo>
                <a:lnTo>
                  <a:pt x="94513" y="118630"/>
                </a:lnTo>
                <a:lnTo>
                  <a:pt x="99669" y="124688"/>
                </a:lnTo>
                <a:lnTo>
                  <a:pt x="100952" y="128968"/>
                </a:lnTo>
                <a:lnTo>
                  <a:pt x="100952" y="140233"/>
                </a:lnTo>
                <a:lnTo>
                  <a:pt x="64516" y="161924"/>
                </a:lnTo>
                <a:lnTo>
                  <a:pt x="145903" y="161924"/>
                </a:lnTo>
                <a:lnTo>
                  <a:pt x="149598" y="150589"/>
                </a:lnTo>
                <a:lnTo>
                  <a:pt x="150901" y="137718"/>
                </a:lnTo>
                <a:lnTo>
                  <a:pt x="150901" y="129768"/>
                </a:lnTo>
                <a:lnTo>
                  <a:pt x="118922" y="96431"/>
                </a:lnTo>
                <a:lnTo>
                  <a:pt x="109931" y="94627"/>
                </a:lnTo>
                <a:lnTo>
                  <a:pt x="118509" y="90122"/>
                </a:lnTo>
                <a:lnTo>
                  <a:pt x="128800" y="83660"/>
                </a:lnTo>
                <a:lnTo>
                  <a:pt x="138872" y="72836"/>
                </a:lnTo>
                <a:lnTo>
                  <a:pt x="144150" y="61217"/>
                </a:lnTo>
                <a:lnTo>
                  <a:pt x="145910" y="48399"/>
                </a:lnTo>
                <a:lnTo>
                  <a:pt x="145910" y="40347"/>
                </a:lnTo>
                <a:lnTo>
                  <a:pt x="145358" y="38087"/>
                </a:lnTo>
                <a:close/>
              </a:path>
              <a:path w="1561464" h="200025">
                <a:moveTo>
                  <a:pt x="67274" y="520"/>
                </a:moveTo>
                <a:lnTo>
                  <a:pt x="28998" y="5567"/>
                </a:lnTo>
                <a:lnTo>
                  <a:pt x="5524" y="12572"/>
                </a:lnTo>
                <a:lnTo>
                  <a:pt x="5524" y="54127"/>
                </a:lnTo>
                <a:lnTo>
                  <a:pt x="15303" y="51340"/>
                </a:lnTo>
                <a:lnTo>
                  <a:pt x="26641" y="46105"/>
                </a:lnTo>
                <a:lnTo>
                  <a:pt x="39030" y="41847"/>
                </a:lnTo>
                <a:lnTo>
                  <a:pt x="52000" y="39025"/>
                </a:lnTo>
                <a:lnTo>
                  <a:pt x="64033" y="38087"/>
                </a:lnTo>
                <a:lnTo>
                  <a:pt x="145358" y="38087"/>
                </a:lnTo>
                <a:lnTo>
                  <a:pt x="144195" y="33324"/>
                </a:lnTo>
                <a:lnTo>
                  <a:pt x="110790" y="6098"/>
                </a:lnTo>
                <a:lnTo>
                  <a:pt x="82325" y="897"/>
                </a:lnTo>
                <a:lnTo>
                  <a:pt x="67274" y="520"/>
                </a:lnTo>
                <a:close/>
              </a:path>
              <a:path w="1561464" h="200025">
                <a:moveTo>
                  <a:pt x="249340" y="1167"/>
                </a:moveTo>
                <a:lnTo>
                  <a:pt x="206927" y="20449"/>
                </a:lnTo>
                <a:lnTo>
                  <a:pt x="187664" y="57506"/>
                </a:lnTo>
                <a:lnTo>
                  <a:pt x="183616" y="108426"/>
                </a:lnTo>
                <a:lnTo>
                  <a:pt x="184418" y="120997"/>
                </a:lnTo>
                <a:lnTo>
                  <a:pt x="197888" y="167899"/>
                </a:lnTo>
                <a:lnTo>
                  <a:pt x="228817" y="194246"/>
                </a:lnTo>
                <a:lnTo>
                  <a:pt x="267451" y="199427"/>
                </a:lnTo>
                <a:lnTo>
                  <a:pt x="279595" y="198262"/>
                </a:lnTo>
                <a:lnTo>
                  <a:pt x="315034" y="183338"/>
                </a:lnTo>
                <a:lnTo>
                  <a:pt x="329781" y="163885"/>
                </a:lnTo>
                <a:lnTo>
                  <a:pt x="257730" y="163885"/>
                </a:lnTo>
                <a:lnTo>
                  <a:pt x="247115" y="158525"/>
                </a:lnTo>
                <a:lnTo>
                  <a:pt x="233555" y="110780"/>
                </a:lnTo>
                <a:lnTo>
                  <a:pt x="233305" y="91833"/>
                </a:lnTo>
                <a:lnTo>
                  <a:pt x="234080" y="78800"/>
                </a:lnTo>
                <a:lnTo>
                  <a:pt x="253789" y="38044"/>
                </a:lnTo>
                <a:lnTo>
                  <a:pt x="269979" y="36806"/>
                </a:lnTo>
                <a:lnTo>
                  <a:pt x="329980" y="36806"/>
                </a:lnTo>
                <a:lnTo>
                  <a:pt x="329699" y="36134"/>
                </a:lnTo>
                <a:lnTo>
                  <a:pt x="291383" y="4190"/>
                </a:lnTo>
                <a:lnTo>
                  <a:pt x="267566" y="1180"/>
                </a:lnTo>
                <a:lnTo>
                  <a:pt x="249340" y="1167"/>
                </a:lnTo>
                <a:close/>
              </a:path>
              <a:path w="1561464" h="200025">
                <a:moveTo>
                  <a:pt x="329980" y="36806"/>
                </a:moveTo>
                <a:lnTo>
                  <a:pt x="269979" y="36806"/>
                </a:lnTo>
                <a:lnTo>
                  <a:pt x="279415" y="43511"/>
                </a:lnTo>
                <a:lnTo>
                  <a:pt x="287840" y="58515"/>
                </a:lnTo>
                <a:lnTo>
                  <a:pt x="290037" y="69709"/>
                </a:lnTo>
                <a:lnTo>
                  <a:pt x="291355" y="83496"/>
                </a:lnTo>
                <a:lnTo>
                  <a:pt x="291754" y="98350"/>
                </a:lnTo>
                <a:lnTo>
                  <a:pt x="291746" y="105385"/>
                </a:lnTo>
                <a:lnTo>
                  <a:pt x="286356" y="143657"/>
                </a:lnTo>
                <a:lnTo>
                  <a:pt x="257730" y="163885"/>
                </a:lnTo>
                <a:lnTo>
                  <a:pt x="329781" y="163885"/>
                </a:lnTo>
                <a:lnTo>
                  <a:pt x="339989" y="126374"/>
                </a:lnTo>
                <a:lnTo>
                  <a:pt x="341477" y="99872"/>
                </a:lnTo>
                <a:lnTo>
                  <a:pt x="341473" y="98350"/>
                </a:lnTo>
                <a:lnTo>
                  <a:pt x="341106" y="86891"/>
                </a:lnTo>
                <a:lnTo>
                  <a:pt x="339990" y="75191"/>
                </a:lnTo>
                <a:lnTo>
                  <a:pt x="337900" y="62449"/>
                </a:lnTo>
                <a:lnTo>
                  <a:pt x="334612" y="47863"/>
                </a:lnTo>
                <a:lnTo>
                  <a:pt x="329980" y="36806"/>
                </a:lnTo>
                <a:close/>
              </a:path>
              <a:path w="1561464" h="200025">
                <a:moveTo>
                  <a:pt x="468174" y="91986"/>
                </a:moveTo>
                <a:lnTo>
                  <a:pt x="370116" y="91986"/>
                </a:lnTo>
                <a:lnTo>
                  <a:pt x="370116" y="129058"/>
                </a:lnTo>
                <a:lnTo>
                  <a:pt x="468174" y="129058"/>
                </a:lnTo>
                <a:lnTo>
                  <a:pt x="468174" y="91986"/>
                </a:lnTo>
                <a:close/>
              </a:path>
              <a:path w="1561464" h="200025">
                <a:moveTo>
                  <a:pt x="572434" y="0"/>
                </a:moveTo>
                <a:lnTo>
                  <a:pt x="524958" y="13279"/>
                </a:lnTo>
                <a:lnTo>
                  <a:pt x="501565" y="43501"/>
                </a:lnTo>
                <a:lnTo>
                  <a:pt x="500554" y="59232"/>
                </a:lnTo>
                <a:lnTo>
                  <a:pt x="503733" y="70387"/>
                </a:lnTo>
                <a:lnTo>
                  <a:pt x="511048" y="83103"/>
                </a:lnTo>
                <a:lnTo>
                  <a:pt x="520217" y="91342"/>
                </a:lnTo>
                <a:lnTo>
                  <a:pt x="532307" y="98259"/>
                </a:lnTo>
                <a:lnTo>
                  <a:pt x="520820" y="104405"/>
                </a:lnTo>
                <a:lnTo>
                  <a:pt x="510261" y="111444"/>
                </a:lnTo>
                <a:lnTo>
                  <a:pt x="502253" y="119728"/>
                </a:lnTo>
                <a:lnTo>
                  <a:pt x="496609" y="131140"/>
                </a:lnTo>
                <a:lnTo>
                  <a:pt x="494728" y="144017"/>
                </a:lnTo>
                <a:lnTo>
                  <a:pt x="494728" y="151815"/>
                </a:lnTo>
                <a:lnTo>
                  <a:pt x="518264" y="186679"/>
                </a:lnTo>
                <a:lnTo>
                  <a:pt x="566229" y="199625"/>
                </a:lnTo>
                <a:lnTo>
                  <a:pt x="582705" y="199881"/>
                </a:lnTo>
                <a:lnTo>
                  <a:pt x="595361" y="198639"/>
                </a:lnTo>
                <a:lnTo>
                  <a:pt x="642133" y="177432"/>
                </a:lnTo>
                <a:lnTo>
                  <a:pt x="649957" y="167182"/>
                </a:lnTo>
                <a:lnTo>
                  <a:pt x="576964" y="167175"/>
                </a:lnTo>
                <a:lnTo>
                  <a:pt x="563564" y="165085"/>
                </a:lnTo>
                <a:lnTo>
                  <a:pt x="552919" y="159270"/>
                </a:lnTo>
                <a:lnTo>
                  <a:pt x="546544" y="154000"/>
                </a:lnTo>
                <a:lnTo>
                  <a:pt x="543356" y="146900"/>
                </a:lnTo>
                <a:lnTo>
                  <a:pt x="543356" y="132079"/>
                </a:lnTo>
                <a:lnTo>
                  <a:pt x="544829" y="126733"/>
                </a:lnTo>
                <a:lnTo>
                  <a:pt x="550722" y="117220"/>
                </a:lnTo>
                <a:lnTo>
                  <a:pt x="554037" y="113169"/>
                </a:lnTo>
                <a:lnTo>
                  <a:pt x="557707" y="109829"/>
                </a:lnTo>
                <a:lnTo>
                  <a:pt x="643829" y="109829"/>
                </a:lnTo>
                <a:lnTo>
                  <a:pt x="640210" y="104776"/>
                </a:lnTo>
                <a:lnTo>
                  <a:pt x="629968" y="97458"/>
                </a:lnTo>
                <a:lnTo>
                  <a:pt x="617143" y="91452"/>
                </a:lnTo>
                <a:lnTo>
                  <a:pt x="627753" y="85225"/>
                </a:lnTo>
                <a:lnTo>
                  <a:pt x="634589" y="79882"/>
                </a:lnTo>
                <a:lnTo>
                  <a:pt x="592378" y="79882"/>
                </a:lnTo>
                <a:lnTo>
                  <a:pt x="586486" y="78003"/>
                </a:lnTo>
                <a:lnTo>
                  <a:pt x="550570" y="59753"/>
                </a:lnTo>
                <a:lnTo>
                  <a:pt x="549135" y="47777"/>
                </a:lnTo>
                <a:lnTo>
                  <a:pt x="549960" y="45110"/>
                </a:lnTo>
                <a:lnTo>
                  <a:pt x="572935" y="32562"/>
                </a:lnTo>
                <a:lnTo>
                  <a:pt x="647662" y="32562"/>
                </a:lnTo>
                <a:lnTo>
                  <a:pt x="646425" y="29421"/>
                </a:lnTo>
                <a:lnTo>
                  <a:pt x="614258" y="5209"/>
                </a:lnTo>
                <a:lnTo>
                  <a:pt x="588380" y="563"/>
                </a:lnTo>
                <a:lnTo>
                  <a:pt x="572434" y="0"/>
                </a:lnTo>
                <a:close/>
              </a:path>
              <a:path w="1561464" h="200025">
                <a:moveTo>
                  <a:pt x="643829" y="109829"/>
                </a:moveTo>
                <a:lnTo>
                  <a:pt x="557707" y="109829"/>
                </a:lnTo>
                <a:lnTo>
                  <a:pt x="561390" y="111201"/>
                </a:lnTo>
                <a:lnTo>
                  <a:pt x="576707" y="116598"/>
                </a:lnTo>
                <a:lnTo>
                  <a:pt x="580809" y="118186"/>
                </a:lnTo>
                <a:lnTo>
                  <a:pt x="583628" y="119481"/>
                </a:lnTo>
                <a:lnTo>
                  <a:pt x="593217" y="123583"/>
                </a:lnTo>
                <a:lnTo>
                  <a:pt x="599541" y="127228"/>
                </a:lnTo>
                <a:lnTo>
                  <a:pt x="605701" y="133578"/>
                </a:lnTo>
                <a:lnTo>
                  <a:pt x="607237" y="138252"/>
                </a:lnTo>
                <a:lnTo>
                  <a:pt x="607237" y="148958"/>
                </a:lnTo>
                <a:lnTo>
                  <a:pt x="580605" y="167182"/>
                </a:lnTo>
                <a:lnTo>
                  <a:pt x="649957" y="167182"/>
                </a:lnTo>
                <a:lnTo>
                  <a:pt x="650059" y="167049"/>
                </a:lnTo>
                <a:lnTo>
                  <a:pt x="654814" y="155309"/>
                </a:lnTo>
                <a:lnTo>
                  <a:pt x="656399" y="142214"/>
                </a:lnTo>
                <a:lnTo>
                  <a:pt x="656355" y="139929"/>
                </a:lnTo>
                <a:lnTo>
                  <a:pt x="654679" y="129307"/>
                </a:lnTo>
                <a:lnTo>
                  <a:pt x="649694" y="118019"/>
                </a:lnTo>
                <a:lnTo>
                  <a:pt x="643829" y="109829"/>
                </a:lnTo>
                <a:close/>
              </a:path>
              <a:path w="1561464" h="200025">
                <a:moveTo>
                  <a:pt x="647662" y="32562"/>
                </a:moveTo>
                <a:lnTo>
                  <a:pt x="584352" y="32562"/>
                </a:lnTo>
                <a:lnTo>
                  <a:pt x="591019" y="34480"/>
                </a:lnTo>
                <a:lnTo>
                  <a:pt x="601052" y="42176"/>
                </a:lnTo>
                <a:lnTo>
                  <a:pt x="603554" y="47358"/>
                </a:lnTo>
                <a:lnTo>
                  <a:pt x="603455" y="59753"/>
                </a:lnTo>
                <a:lnTo>
                  <a:pt x="602691" y="63766"/>
                </a:lnTo>
                <a:lnTo>
                  <a:pt x="599224" y="71119"/>
                </a:lnTo>
                <a:lnTo>
                  <a:pt x="596366" y="75272"/>
                </a:lnTo>
                <a:lnTo>
                  <a:pt x="592378" y="79882"/>
                </a:lnTo>
                <a:lnTo>
                  <a:pt x="634589" y="79882"/>
                </a:lnTo>
                <a:lnTo>
                  <a:pt x="637377" y="77704"/>
                </a:lnTo>
                <a:lnTo>
                  <a:pt x="646637" y="66930"/>
                </a:lnTo>
                <a:lnTo>
                  <a:pt x="650019" y="56066"/>
                </a:lnTo>
                <a:lnTo>
                  <a:pt x="650594" y="40012"/>
                </a:lnTo>
                <a:lnTo>
                  <a:pt x="647662" y="32562"/>
                </a:lnTo>
                <a:close/>
              </a:path>
              <a:path w="1561464" h="200025">
                <a:moveTo>
                  <a:pt x="749317" y="1167"/>
                </a:moveTo>
                <a:lnTo>
                  <a:pt x="706905" y="20452"/>
                </a:lnTo>
                <a:lnTo>
                  <a:pt x="687637" y="57506"/>
                </a:lnTo>
                <a:lnTo>
                  <a:pt x="683601" y="108427"/>
                </a:lnTo>
                <a:lnTo>
                  <a:pt x="684399" y="120998"/>
                </a:lnTo>
                <a:lnTo>
                  <a:pt x="697870" y="167899"/>
                </a:lnTo>
                <a:lnTo>
                  <a:pt x="728799" y="194248"/>
                </a:lnTo>
                <a:lnTo>
                  <a:pt x="767433" y="199427"/>
                </a:lnTo>
                <a:lnTo>
                  <a:pt x="779578" y="198261"/>
                </a:lnTo>
                <a:lnTo>
                  <a:pt x="815017" y="183337"/>
                </a:lnTo>
                <a:lnTo>
                  <a:pt x="829757" y="163885"/>
                </a:lnTo>
                <a:lnTo>
                  <a:pt x="757703" y="163885"/>
                </a:lnTo>
                <a:lnTo>
                  <a:pt x="747088" y="158525"/>
                </a:lnTo>
                <a:lnTo>
                  <a:pt x="733529" y="110777"/>
                </a:lnTo>
                <a:lnTo>
                  <a:pt x="733279" y="91833"/>
                </a:lnTo>
                <a:lnTo>
                  <a:pt x="734054" y="78798"/>
                </a:lnTo>
                <a:lnTo>
                  <a:pt x="753771" y="38043"/>
                </a:lnTo>
                <a:lnTo>
                  <a:pt x="769958" y="36806"/>
                </a:lnTo>
                <a:lnTo>
                  <a:pt x="829956" y="36806"/>
                </a:lnTo>
                <a:lnTo>
                  <a:pt x="829674" y="36132"/>
                </a:lnTo>
                <a:lnTo>
                  <a:pt x="791358" y="4191"/>
                </a:lnTo>
                <a:lnTo>
                  <a:pt x="767543" y="1180"/>
                </a:lnTo>
                <a:lnTo>
                  <a:pt x="749317" y="1167"/>
                </a:lnTo>
                <a:close/>
              </a:path>
              <a:path w="1561464" h="200025">
                <a:moveTo>
                  <a:pt x="829956" y="36806"/>
                </a:moveTo>
                <a:lnTo>
                  <a:pt x="769958" y="36806"/>
                </a:lnTo>
                <a:lnTo>
                  <a:pt x="779391" y="43511"/>
                </a:lnTo>
                <a:lnTo>
                  <a:pt x="787813" y="58515"/>
                </a:lnTo>
                <a:lnTo>
                  <a:pt x="790011" y="69709"/>
                </a:lnTo>
                <a:lnTo>
                  <a:pt x="791329" y="83496"/>
                </a:lnTo>
                <a:lnTo>
                  <a:pt x="791727" y="98349"/>
                </a:lnTo>
                <a:lnTo>
                  <a:pt x="791720" y="105386"/>
                </a:lnTo>
                <a:lnTo>
                  <a:pt x="786334" y="143658"/>
                </a:lnTo>
                <a:lnTo>
                  <a:pt x="757703" y="163885"/>
                </a:lnTo>
                <a:lnTo>
                  <a:pt x="829757" y="163885"/>
                </a:lnTo>
                <a:lnTo>
                  <a:pt x="839962" y="126374"/>
                </a:lnTo>
                <a:lnTo>
                  <a:pt x="841451" y="99872"/>
                </a:lnTo>
                <a:lnTo>
                  <a:pt x="841446" y="98349"/>
                </a:lnTo>
                <a:lnTo>
                  <a:pt x="841080" y="86890"/>
                </a:lnTo>
                <a:lnTo>
                  <a:pt x="839964" y="75190"/>
                </a:lnTo>
                <a:lnTo>
                  <a:pt x="837874" y="62448"/>
                </a:lnTo>
                <a:lnTo>
                  <a:pt x="834585" y="47862"/>
                </a:lnTo>
                <a:lnTo>
                  <a:pt x="829956" y="36806"/>
                </a:lnTo>
                <a:close/>
              </a:path>
              <a:path w="1561464" h="200025">
                <a:moveTo>
                  <a:pt x="1027468" y="4432"/>
                </a:moveTo>
                <a:lnTo>
                  <a:pt x="970203" y="4432"/>
                </a:lnTo>
                <a:lnTo>
                  <a:pt x="970203" y="195579"/>
                </a:lnTo>
                <a:lnTo>
                  <a:pt x="1016736" y="195579"/>
                </a:lnTo>
                <a:lnTo>
                  <a:pt x="1016736" y="67576"/>
                </a:lnTo>
                <a:lnTo>
                  <a:pt x="1055648" y="67576"/>
                </a:lnTo>
                <a:lnTo>
                  <a:pt x="1027468" y="4432"/>
                </a:lnTo>
                <a:close/>
              </a:path>
              <a:path w="1561464" h="200025">
                <a:moveTo>
                  <a:pt x="1170520" y="67576"/>
                </a:moveTo>
                <a:lnTo>
                  <a:pt x="1121105" y="67576"/>
                </a:lnTo>
                <a:lnTo>
                  <a:pt x="1121105" y="195579"/>
                </a:lnTo>
                <a:lnTo>
                  <a:pt x="1170520" y="195579"/>
                </a:lnTo>
                <a:lnTo>
                  <a:pt x="1170520" y="67576"/>
                </a:lnTo>
                <a:close/>
              </a:path>
              <a:path w="1561464" h="200025">
                <a:moveTo>
                  <a:pt x="1055648" y="67576"/>
                </a:moveTo>
                <a:lnTo>
                  <a:pt x="1016736" y="67576"/>
                </a:lnTo>
                <a:lnTo>
                  <a:pt x="1051991" y="150621"/>
                </a:lnTo>
                <a:lnTo>
                  <a:pt x="1085849" y="150621"/>
                </a:lnTo>
                <a:lnTo>
                  <a:pt x="1107211" y="100304"/>
                </a:lnTo>
                <a:lnTo>
                  <a:pt x="1070254" y="100304"/>
                </a:lnTo>
                <a:lnTo>
                  <a:pt x="1055648" y="67576"/>
                </a:lnTo>
                <a:close/>
              </a:path>
              <a:path w="1561464" h="200025">
                <a:moveTo>
                  <a:pt x="1170520" y="4432"/>
                </a:moveTo>
                <a:lnTo>
                  <a:pt x="1112926" y="4432"/>
                </a:lnTo>
                <a:lnTo>
                  <a:pt x="1070254" y="100304"/>
                </a:lnTo>
                <a:lnTo>
                  <a:pt x="1107211" y="100304"/>
                </a:lnTo>
                <a:lnTo>
                  <a:pt x="1121105" y="67576"/>
                </a:lnTo>
                <a:lnTo>
                  <a:pt x="1170520" y="67576"/>
                </a:lnTo>
                <a:lnTo>
                  <a:pt x="1170520" y="4432"/>
                </a:lnTo>
                <a:close/>
              </a:path>
              <a:path w="1561464" h="200025">
                <a:moveTo>
                  <a:pt x="1268780" y="4432"/>
                </a:moveTo>
                <a:lnTo>
                  <a:pt x="1219365" y="4432"/>
                </a:lnTo>
                <a:lnTo>
                  <a:pt x="1219365" y="195579"/>
                </a:lnTo>
                <a:lnTo>
                  <a:pt x="1268780" y="195579"/>
                </a:lnTo>
                <a:lnTo>
                  <a:pt x="1268780" y="111442"/>
                </a:lnTo>
                <a:lnTo>
                  <a:pt x="1390497" y="111442"/>
                </a:lnTo>
                <a:lnTo>
                  <a:pt x="1390497" y="74371"/>
                </a:lnTo>
                <a:lnTo>
                  <a:pt x="1268780" y="74371"/>
                </a:lnTo>
                <a:lnTo>
                  <a:pt x="1268780" y="4432"/>
                </a:lnTo>
                <a:close/>
              </a:path>
              <a:path w="1561464" h="200025">
                <a:moveTo>
                  <a:pt x="1390497" y="111442"/>
                </a:moveTo>
                <a:lnTo>
                  <a:pt x="1341081" y="111442"/>
                </a:lnTo>
                <a:lnTo>
                  <a:pt x="1341081" y="195579"/>
                </a:lnTo>
                <a:lnTo>
                  <a:pt x="1390497" y="195579"/>
                </a:lnTo>
                <a:lnTo>
                  <a:pt x="1390497" y="111442"/>
                </a:lnTo>
                <a:close/>
              </a:path>
              <a:path w="1561464" h="200025">
                <a:moveTo>
                  <a:pt x="1390497" y="4432"/>
                </a:moveTo>
                <a:lnTo>
                  <a:pt x="1341081" y="4432"/>
                </a:lnTo>
                <a:lnTo>
                  <a:pt x="1341081" y="74371"/>
                </a:lnTo>
                <a:lnTo>
                  <a:pt x="1390497" y="74371"/>
                </a:lnTo>
                <a:lnTo>
                  <a:pt x="1390497" y="4432"/>
                </a:lnTo>
                <a:close/>
              </a:path>
              <a:path w="1561464" h="200025">
                <a:moveTo>
                  <a:pt x="1559902" y="51485"/>
                </a:moveTo>
                <a:lnTo>
                  <a:pt x="1428991" y="51485"/>
                </a:lnTo>
                <a:lnTo>
                  <a:pt x="1428991" y="85140"/>
                </a:lnTo>
                <a:lnTo>
                  <a:pt x="1501432" y="85140"/>
                </a:lnTo>
                <a:lnTo>
                  <a:pt x="1425829" y="165887"/>
                </a:lnTo>
                <a:lnTo>
                  <a:pt x="1425829" y="195579"/>
                </a:lnTo>
                <a:lnTo>
                  <a:pt x="1561223" y="195579"/>
                </a:lnTo>
                <a:lnTo>
                  <a:pt x="1561223" y="161137"/>
                </a:lnTo>
                <a:lnTo>
                  <a:pt x="1485150" y="161137"/>
                </a:lnTo>
                <a:lnTo>
                  <a:pt x="1559902" y="80530"/>
                </a:lnTo>
                <a:lnTo>
                  <a:pt x="1559902" y="5148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066025" y="6109296"/>
            <a:ext cx="2299195" cy="25373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071295" y="6429632"/>
            <a:ext cx="1773491" cy="19895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055776" y="6796849"/>
            <a:ext cx="143510" cy="196215"/>
          </a:xfrm>
          <a:custGeom>
            <a:avLst/>
            <a:gdLst/>
            <a:ahLst/>
            <a:cxnLst/>
            <a:rect l="l" t="t" r="r" b="b"/>
            <a:pathLst>
              <a:path w="143509" h="196215">
                <a:moveTo>
                  <a:pt x="28587" y="0"/>
                </a:moveTo>
                <a:lnTo>
                  <a:pt x="1320" y="0"/>
                </a:lnTo>
                <a:lnTo>
                  <a:pt x="57111" y="97370"/>
                </a:lnTo>
                <a:lnTo>
                  <a:pt x="0" y="196151"/>
                </a:lnTo>
                <a:lnTo>
                  <a:pt x="26111" y="196151"/>
                </a:lnTo>
                <a:lnTo>
                  <a:pt x="71132" y="116738"/>
                </a:lnTo>
                <a:lnTo>
                  <a:pt x="97583" y="116738"/>
                </a:lnTo>
                <a:lnTo>
                  <a:pt x="85915" y="96342"/>
                </a:lnTo>
                <a:lnTo>
                  <a:pt x="97131" y="76974"/>
                </a:lnTo>
                <a:lnTo>
                  <a:pt x="71894" y="76974"/>
                </a:lnTo>
                <a:lnTo>
                  <a:pt x="28587" y="0"/>
                </a:lnTo>
                <a:close/>
              </a:path>
              <a:path w="143509" h="196215">
                <a:moveTo>
                  <a:pt x="97583" y="116738"/>
                </a:moveTo>
                <a:lnTo>
                  <a:pt x="71132" y="116738"/>
                </a:lnTo>
                <a:lnTo>
                  <a:pt x="115760" y="196151"/>
                </a:lnTo>
                <a:lnTo>
                  <a:pt x="143014" y="196151"/>
                </a:lnTo>
                <a:lnTo>
                  <a:pt x="97583" y="116738"/>
                </a:lnTo>
                <a:close/>
              </a:path>
              <a:path w="143509" h="196215">
                <a:moveTo>
                  <a:pt x="141706" y="0"/>
                </a:moveTo>
                <a:lnTo>
                  <a:pt x="115569" y="0"/>
                </a:lnTo>
                <a:lnTo>
                  <a:pt x="71894" y="76974"/>
                </a:lnTo>
                <a:lnTo>
                  <a:pt x="97131" y="76974"/>
                </a:lnTo>
                <a:lnTo>
                  <a:pt x="1417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218641" y="6725945"/>
            <a:ext cx="86360" cy="130175"/>
          </a:xfrm>
          <a:custGeom>
            <a:avLst/>
            <a:gdLst/>
            <a:ahLst/>
            <a:cxnLst/>
            <a:rect l="l" t="t" r="r" b="b"/>
            <a:pathLst>
              <a:path w="86359" h="130175">
                <a:moveTo>
                  <a:pt x="73173" y="14731"/>
                </a:moveTo>
                <a:lnTo>
                  <a:pt x="46304" y="14731"/>
                </a:lnTo>
                <a:lnTo>
                  <a:pt x="52387" y="16598"/>
                </a:lnTo>
                <a:lnTo>
                  <a:pt x="61099" y="24066"/>
                </a:lnTo>
                <a:lnTo>
                  <a:pt x="63271" y="29248"/>
                </a:lnTo>
                <a:lnTo>
                  <a:pt x="63246" y="37223"/>
                </a:lnTo>
                <a:lnTo>
                  <a:pt x="61012" y="47746"/>
                </a:lnTo>
                <a:lnTo>
                  <a:pt x="34759" y="81381"/>
                </a:lnTo>
                <a:lnTo>
                  <a:pt x="0" y="112090"/>
                </a:lnTo>
                <a:lnTo>
                  <a:pt x="0" y="130060"/>
                </a:lnTo>
                <a:lnTo>
                  <a:pt x="86055" y="130060"/>
                </a:lnTo>
                <a:lnTo>
                  <a:pt x="86055" y="115341"/>
                </a:lnTo>
                <a:lnTo>
                  <a:pt x="17665" y="115341"/>
                </a:lnTo>
                <a:lnTo>
                  <a:pt x="36028" y="99568"/>
                </a:lnTo>
                <a:lnTo>
                  <a:pt x="68554" y="67551"/>
                </a:lnTo>
                <a:lnTo>
                  <a:pt x="80619" y="39903"/>
                </a:lnTo>
                <a:lnTo>
                  <a:pt x="79935" y="27749"/>
                </a:lnTo>
                <a:lnTo>
                  <a:pt x="75210" y="16813"/>
                </a:lnTo>
                <a:lnTo>
                  <a:pt x="73173" y="14731"/>
                </a:lnTo>
                <a:close/>
              </a:path>
              <a:path w="86359" h="130175">
                <a:moveTo>
                  <a:pt x="38900" y="0"/>
                </a:moveTo>
                <a:lnTo>
                  <a:pt x="32588" y="0"/>
                </a:lnTo>
                <a:lnTo>
                  <a:pt x="26060" y="825"/>
                </a:lnTo>
                <a:lnTo>
                  <a:pt x="12585" y="4140"/>
                </a:lnTo>
                <a:lnTo>
                  <a:pt x="7200" y="5968"/>
                </a:lnTo>
                <a:lnTo>
                  <a:pt x="3162" y="7962"/>
                </a:lnTo>
                <a:lnTo>
                  <a:pt x="3162" y="25946"/>
                </a:lnTo>
                <a:lnTo>
                  <a:pt x="4013" y="25946"/>
                </a:lnTo>
                <a:lnTo>
                  <a:pt x="9766" y="22148"/>
                </a:lnTo>
                <a:lnTo>
                  <a:pt x="15659" y="19329"/>
                </a:lnTo>
                <a:lnTo>
                  <a:pt x="27724" y="15646"/>
                </a:lnTo>
                <a:lnTo>
                  <a:pt x="33324" y="14731"/>
                </a:lnTo>
                <a:lnTo>
                  <a:pt x="73173" y="14731"/>
                </a:lnTo>
                <a:lnTo>
                  <a:pt x="64563" y="5932"/>
                </a:lnTo>
                <a:lnTo>
                  <a:pt x="53059" y="1483"/>
                </a:lnTo>
                <a:lnTo>
                  <a:pt x="389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373886" y="6740321"/>
            <a:ext cx="114935" cy="238760"/>
          </a:xfrm>
          <a:custGeom>
            <a:avLst/>
            <a:gdLst/>
            <a:ahLst/>
            <a:cxnLst/>
            <a:rect l="l" t="t" r="r" b="b"/>
            <a:pathLst>
              <a:path w="114934" h="238759">
                <a:moveTo>
                  <a:pt x="114350" y="0"/>
                </a:moveTo>
                <a:lnTo>
                  <a:pt x="91693" y="0"/>
                </a:lnTo>
                <a:lnTo>
                  <a:pt x="0" y="238734"/>
                </a:lnTo>
                <a:lnTo>
                  <a:pt x="22250" y="238734"/>
                </a:lnTo>
                <a:lnTo>
                  <a:pt x="1143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596720" y="6739013"/>
            <a:ext cx="452120" cy="205104"/>
          </a:xfrm>
          <a:custGeom>
            <a:avLst/>
            <a:gdLst/>
            <a:ahLst/>
            <a:cxnLst/>
            <a:rect l="l" t="t" r="r" b="b"/>
            <a:pathLst>
              <a:path w="452119" h="205104">
                <a:moveTo>
                  <a:pt x="57264" y="57835"/>
                </a:moveTo>
                <a:lnTo>
                  <a:pt x="33134" y="57835"/>
                </a:lnTo>
                <a:lnTo>
                  <a:pt x="0" y="201129"/>
                </a:lnTo>
                <a:lnTo>
                  <a:pt x="24117" y="201129"/>
                </a:lnTo>
                <a:lnTo>
                  <a:pt x="49659" y="93720"/>
                </a:lnTo>
                <a:lnTo>
                  <a:pt x="60612" y="87050"/>
                </a:lnTo>
                <a:lnTo>
                  <a:pt x="71831" y="81368"/>
                </a:lnTo>
                <a:lnTo>
                  <a:pt x="79692" y="77774"/>
                </a:lnTo>
                <a:lnTo>
                  <a:pt x="86880" y="75984"/>
                </a:lnTo>
                <a:lnTo>
                  <a:pt x="140578" y="75984"/>
                </a:lnTo>
                <a:lnTo>
                  <a:pt x="139610" y="73786"/>
                </a:lnTo>
                <a:lnTo>
                  <a:pt x="53568" y="73786"/>
                </a:lnTo>
                <a:lnTo>
                  <a:pt x="57264" y="57835"/>
                </a:lnTo>
                <a:close/>
              </a:path>
              <a:path w="452119" h="205104">
                <a:moveTo>
                  <a:pt x="140578" y="75984"/>
                </a:moveTo>
                <a:lnTo>
                  <a:pt x="102692" y="75984"/>
                </a:lnTo>
                <a:lnTo>
                  <a:pt x="109118" y="77800"/>
                </a:lnTo>
                <a:lnTo>
                  <a:pt x="116243" y="85064"/>
                </a:lnTo>
                <a:lnTo>
                  <a:pt x="118021" y="90474"/>
                </a:lnTo>
                <a:lnTo>
                  <a:pt x="117908" y="102412"/>
                </a:lnTo>
                <a:lnTo>
                  <a:pt x="117754" y="104355"/>
                </a:lnTo>
                <a:lnTo>
                  <a:pt x="116662" y="111099"/>
                </a:lnTo>
                <a:lnTo>
                  <a:pt x="115874" y="115049"/>
                </a:lnTo>
                <a:lnTo>
                  <a:pt x="114871" y="119583"/>
                </a:lnTo>
                <a:lnTo>
                  <a:pt x="96329" y="201129"/>
                </a:lnTo>
                <a:lnTo>
                  <a:pt x="120129" y="201129"/>
                </a:lnTo>
                <a:lnTo>
                  <a:pt x="141630" y="108153"/>
                </a:lnTo>
                <a:lnTo>
                  <a:pt x="142303" y="105498"/>
                </a:lnTo>
                <a:lnTo>
                  <a:pt x="142849" y="102412"/>
                </a:lnTo>
                <a:lnTo>
                  <a:pt x="143611" y="95402"/>
                </a:lnTo>
                <a:lnTo>
                  <a:pt x="143727" y="93720"/>
                </a:lnTo>
                <a:lnTo>
                  <a:pt x="143791" y="90474"/>
                </a:lnTo>
                <a:lnTo>
                  <a:pt x="142849" y="81139"/>
                </a:lnTo>
                <a:lnTo>
                  <a:pt x="140578" y="75984"/>
                </a:lnTo>
                <a:close/>
              </a:path>
              <a:path w="452119" h="205104">
                <a:moveTo>
                  <a:pt x="100897" y="53982"/>
                </a:moveTo>
                <a:lnTo>
                  <a:pt x="89359" y="55798"/>
                </a:lnTo>
                <a:lnTo>
                  <a:pt x="75823" y="60591"/>
                </a:lnTo>
                <a:lnTo>
                  <a:pt x="65015" y="66357"/>
                </a:lnTo>
                <a:lnTo>
                  <a:pt x="53568" y="73786"/>
                </a:lnTo>
                <a:lnTo>
                  <a:pt x="139610" y="73786"/>
                </a:lnTo>
                <a:lnTo>
                  <a:pt x="137992" y="70113"/>
                </a:lnTo>
                <a:lnTo>
                  <a:pt x="127561" y="59222"/>
                </a:lnTo>
                <a:lnTo>
                  <a:pt x="116244" y="55249"/>
                </a:lnTo>
                <a:lnTo>
                  <a:pt x="100897" y="53982"/>
                </a:lnTo>
                <a:close/>
              </a:path>
              <a:path w="452119" h="205104">
                <a:moveTo>
                  <a:pt x="243602" y="54358"/>
                </a:moveTo>
                <a:lnTo>
                  <a:pt x="200639" y="76674"/>
                </a:lnTo>
                <a:lnTo>
                  <a:pt x="179790" y="108874"/>
                </a:lnTo>
                <a:lnTo>
                  <a:pt x="170941" y="147934"/>
                </a:lnTo>
                <a:lnTo>
                  <a:pt x="170794" y="163971"/>
                </a:lnTo>
                <a:lnTo>
                  <a:pt x="173515" y="175647"/>
                </a:lnTo>
                <a:lnTo>
                  <a:pt x="179350" y="186823"/>
                </a:lnTo>
                <a:lnTo>
                  <a:pt x="189116" y="198197"/>
                </a:lnTo>
                <a:lnTo>
                  <a:pt x="200598" y="203358"/>
                </a:lnTo>
                <a:lnTo>
                  <a:pt x="214391" y="205079"/>
                </a:lnTo>
                <a:lnTo>
                  <a:pt x="225989" y="203915"/>
                </a:lnTo>
                <a:lnTo>
                  <a:pt x="239236" y="199744"/>
                </a:lnTo>
                <a:lnTo>
                  <a:pt x="249556" y="194211"/>
                </a:lnTo>
                <a:lnTo>
                  <a:pt x="262115" y="186118"/>
                </a:lnTo>
                <a:lnTo>
                  <a:pt x="286222" y="186118"/>
                </a:lnTo>
                <a:lnTo>
                  <a:pt x="286944" y="182994"/>
                </a:lnTo>
                <a:lnTo>
                  <a:pt x="213842" y="182994"/>
                </a:lnTo>
                <a:lnTo>
                  <a:pt x="206540" y="180225"/>
                </a:lnTo>
                <a:lnTo>
                  <a:pt x="200735" y="172944"/>
                </a:lnTo>
                <a:lnTo>
                  <a:pt x="196652" y="162757"/>
                </a:lnTo>
                <a:lnTo>
                  <a:pt x="195337" y="147276"/>
                </a:lnTo>
                <a:lnTo>
                  <a:pt x="196507" y="135138"/>
                </a:lnTo>
                <a:lnTo>
                  <a:pt x="209435" y="98691"/>
                </a:lnTo>
                <a:lnTo>
                  <a:pt x="242328" y="74663"/>
                </a:lnTo>
                <a:lnTo>
                  <a:pt x="311986" y="74663"/>
                </a:lnTo>
                <a:lnTo>
                  <a:pt x="314534" y="63639"/>
                </a:lnTo>
                <a:lnTo>
                  <a:pt x="290423" y="63639"/>
                </a:lnTo>
                <a:lnTo>
                  <a:pt x="284861" y="60401"/>
                </a:lnTo>
                <a:lnTo>
                  <a:pt x="278879" y="57962"/>
                </a:lnTo>
                <a:lnTo>
                  <a:pt x="270034" y="55767"/>
                </a:lnTo>
                <a:lnTo>
                  <a:pt x="259696" y="54447"/>
                </a:lnTo>
                <a:lnTo>
                  <a:pt x="243602" y="54358"/>
                </a:lnTo>
                <a:close/>
              </a:path>
              <a:path w="452119" h="205104">
                <a:moveTo>
                  <a:pt x="286222" y="186118"/>
                </a:moveTo>
                <a:lnTo>
                  <a:pt x="262115" y="186118"/>
                </a:lnTo>
                <a:lnTo>
                  <a:pt x="258635" y="201129"/>
                </a:lnTo>
                <a:lnTo>
                  <a:pt x="282752" y="201129"/>
                </a:lnTo>
                <a:lnTo>
                  <a:pt x="286222" y="186118"/>
                </a:lnTo>
                <a:close/>
              </a:path>
              <a:path w="452119" h="205104">
                <a:moveTo>
                  <a:pt x="311986" y="74663"/>
                </a:moveTo>
                <a:lnTo>
                  <a:pt x="257505" y="74663"/>
                </a:lnTo>
                <a:lnTo>
                  <a:pt x="263397" y="75374"/>
                </a:lnTo>
                <a:lnTo>
                  <a:pt x="274459" y="78193"/>
                </a:lnTo>
                <a:lnTo>
                  <a:pt x="280111" y="80403"/>
                </a:lnTo>
                <a:lnTo>
                  <a:pt x="285851" y="83413"/>
                </a:lnTo>
                <a:lnTo>
                  <a:pt x="266801" y="165785"/>
                </a:lnTo>
                <a:lnTo>
                  <a:pt x="260464" y="170065"/>
                </a:lnTo>
                <a:lnTo>
                  <a:pt x="253530" y="174002"/>
                </a:lnTo>
                <a:lnTo>
                  <a:pt x="238531" y="181190"/>
                </a:lnTo>
                <a:lnTo>
                  <a:pt x="231165" y="182994"/>
                </a:lnTo>
                <a:lnTo>
                  <a:pt x="286944" y="182994"/>
                </a:lnTo>
                <a:lnTo>
                  <a:pt x="311986" y="74663"/>
                </a:lnTo>
                <a:close/>
              </a:path>
              <a:path w="452119" h="205104">
                <a:moveTo>
                  <a:pt x="328942" y="1308"/>
                </a:moveTo>
                <a:lnTo>
                  <a:pt x="304825" y="1308"/>
                </a:lnTo>
                <a:lnTo>
                  <a:pt x="290423" y="63639"/>
                </a:lnTo>
                <a:lnTo>
                  <a:pt x="314534" y="63639"/>
                </a:lnTo>
                <a:lnTo>
                  <a:pt x="328942" y="1308"/>
                </a:lnTo>
                <a:close/>
              </a:path>
              <a:path w="452119" h="205104">
                <a:moveTo>
                  <a:pt x="383819" y="77025"/>
                </a:moveTo>
                <a:lnTo>
                  <a:pt x="359829" y="77025"/>
                </a:lnTo>
                <a:lnTo>
                  <a:pt x="331736" y="201129"/>
                </a:lnTo>
                <a:lnTo>
                  <a:pt x="355727" y="201129"/>
                </a:lnTo>
                <a:lnTo>
                  <a:pt x="383819" y="77025"/>
                </a:lnTo>
                <a:close/>
              </a:path>
              <a:path w="452119" h="205104">
                <a:moveTo>
                  <a:pt x="431634" y="57835"/>
                </a:moveTo>
                <a:lnTo>
                  <a:pt x="348145" y="57835"/>
                </a:lnTo>
                <a:lnTo>
                  <a:pt x="343560" y="77025"/>
                </a:lnTo>
                <a:lnTo>
                  <a:pt x="426961" y="77025"/>
                </a:lnTo>
                <a:lnTo>
                  <a:pt x="431634" y="57835"/>
                </a:lnTo>
                <a:close/>
              </a:path>
              <a:path w="452119" h="205104">
                <a:moveTo>
                  <a:pt x="431012" y="0"/>
                </a:moveTo>
                <a:lnTo>
                  <a:pt x="393317" y="9040"/>
                </a:lnTo>
                <a:lnTo>
                  <a:pt x="369211" y="39518"/>
                </a:lnTo>
                <a:lnTo>
                  <a:pt x="364324" y="57835"/>
                </a:lnTo>
                <a:lnTo>
                  <a:pt x="387527" y="57835"/>
                </a:lnTo>
                <a:lnTo>
                  <a:pt x="389329" y="50455"/>
                </a:lnTo>
                <a:lnTo>
                  <a:pt x="394167" y="37466"/>
                </a:lnTo>
                <a:lnTo>
                  <a:pt x="400697" y="28219"/>
                </a:lnTo>
                <a:lnTo>
                  <a:pt x="406006" y="22898"/>
                </a:lnTo>
                <a:lnTo>
                  <a:pt x="413994" y="20243"/>
                </a:lnTo>
                <a:lnTo>
                  <a:pt x="447947" y="20243"/>
                </a:lnTo>
                <a:lnTo>
                  <a:pt x="452132" y="2578"/>
                </a:lnTo>
                <a:lnTo>
                  <a:pt x="448614" y="1892"/>
                </a:lnTo>
                <a:lnTo>
                  <a:pt x="444665" y="1282"/>
                </a:lnTo>
                <a:lnTo>
                  <a:pt x="435914" y="253"/>
                </a:lnTo>
                <a:lnTo>
                  <a:pt x="431012" y="0"/>
                </a:lnTo>
                <a:close/>
              </a:path>
              <a:path w="452119" h="205104">
                <a:moveTo>
                  <a:pt x="447947" y="20243"/>
                </a:moveTo>
                <a:lnTo>
                  <a:pt x="427913" y="20243"/>
                </a:lnTo>
                <a:lnTo>
                  <a:pt x="431634" y="20637"/>
                </a:lnTo>
                <a:lnTo>
                  <a:pt x="439940" y="22212"/>
                </a:lnTo>
                <a:lnTo>
                  <a:pt x="443268" y="23037"/>
                </a:lnTo>
                <a:lnTo>
                  <a:pt x="445782" y="23914"/>
                </a:lnTo>
                <a:lnTo>
                  <a:pt x="447078" y="23914"/>
                </a:lnTo>
                <a:lnTo>
                  <a:pt x="447947" y="2024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2136178" y="6745141"/>
            <a:ext cx="855980" cy="198755"/>
          </a:xfrm>
          <a:custGeom>
            <a:avLst/>
            <a:gdLst/>
            <a:ahLst/>
            <a:cxnLst/>
            <a:rect l="l" t="t" r="r" b="b"/>
            <a:pathLst>
              <a:path w="855980" h="198754">
                <a:moveTo>
                  <a:pt x="152209" y="74059"/>
                </a:moveTo>
                <a:lnTo>
                  <a:pt x="0" y="74059"/>
                </a:lnTo>
                <a:lnTo>
                  <a:pt x="0" y="94568"/>
                </a:lnTo>
                <a:lnTo>
                  <a:pt x="152209" y="94568"/>
                </a:lnTo>
                <a:lnTo>
                  <a:pt x="152209" y="74059"/>
                </a:lnTo>
                <a:close/>
              </a:path>
              <a:path w="855980" h="198754">
                <a:moveTo>
                  <a:pt x="152209" y="127958"/>
                </a:moveTo>
                <a:lnTo>
                  <a:pt x="0" y="127958"/>
                </a:lnTo>
                <a:lnTo>
                  <a:pt x="0" y="148467"/>
                </a:lnTo>
                <a:lnTo>
                  <a:pt x="152209" y="148467"/>
                </a:lnTo>
                <a:lnTo>
                  <a:pt x="152209" y="127958"/>
                </a:lnTo>
                <a:close/>
              </a:path>
              <a:path w="855980" h="198754">
                <a:moveTo>
                  <a:pt x="415074" y="175545"/>
                </a:moveTo>
                <a:lnTo>
                  <a:pt x="311759" y="175545"/>
                </a:lnTo>
                <a:lnTo>
                  <a:pt x="311759" y="195001"/>
                </a:lnTo>
                <a:lnTo>
                  <a:pt x="415074" y="195001"/>
                </a:lnTo>
                <a:lnTo>
                  <a:pt x="415074" y="175545"/>
                </a:lnTo>
                <a:close/>
              </a:path>
              <a:path w="855980" h="198754">
                <a:moveTo>
                  <a:pt x="376173" y="3066"/>
                </a:moveTo>
                <a:lnTo>
                  <a:pt x="356222" y="3066"/>
                </a:lnTo>
                <a:lnTo>
                  <a:pt x="355879" y="8654"/>
                </a:lnTo>
                <a:lnTo>
                  <a:pt x="354571" y="13099"/>
                </a:lnTo>
                <a:lnTo>
                  <a:pt x="317144" y="29888"/>
                </a:lnTo>
                <a:lnTo>
                  <a:pt x="311759" y="29888"/>
                </a:lnTo>
                <a:lnTo>
                  <a:pt x="311759" y="47237"/>
                </a:lnTo>
                <a:lnTo>
                  <a:pt x="351459" y="47237"/>
                </a:lnTo>
                <a:lnTo>
                  <a:pt x="351459" y="175545"/>
                </a:lnTo>
                <a:lnTo>
                  <a:pt x="376173" y="175545"/>
                </a:lnTo>
                <a:lnTo>
                  <a:pt x="376173" y="3066"/>
                </a:lnTo>
                <a:close/>
              </a:path>
              <a:path w="855980" h="198754">
                <a:moveTo>
                  <a:pt x="506500" y="158463"/>
                </a:moveTo>
                <a:lnTo>
                  <a:pt x="475742" y="158463"/>
                </a:lnTo>
                <a:lnTo>
                  <a:pt x="475742" y="195010"/>
                </a:lnTo>
                <a:lnTo>
                  <a:pt x="506500" y="195010"/>
                </a:lnTo>
                <a:lnTo>
                  <a:pt x="506500" y="158463"/>
                </a:lnTo>
                <a:close/>
              </a:path>
              <a:path w="855980" h="198754">
                <a:moveTo>
                  <a:pt x="610442" y="802"/>
                </a:moveTo>
                <a:lnTo>
                  <a:pt x="568480" y="31163"/>
                </a:lnTo>
                <a:lnTo>
                  <a:pt x="557803" y="76226"/>
                </a:lnTo>
                <a:lnTo>
                  <a:pt x="556592" y="110522"/>
                </a:lnTo>
                <a:lnTo>
                  <a:pt x="557563" y="124195"/>
                </a:lnTo>
                <a:lnTo>
                  <a:pt x="571742" y="171618"/>
                </a:lnTo>
                <a:lnTo>
                  <a:pt x="612303" y="197807"/>
                </a:lnTo>
                <a:lnTo>
                  <a:pt x="628836" y="198729"/>
                </a:lnTo>
                <a:lnTo>
                  <a:pt x="642492" y="196434"/>
                </a:lnTo>
                <a:lnTo>
                  <a:pt x="654374" y="191612"/>
                </a:lnTo>
                <a:lnTo>
                  <a:pt x="664514" y="184217"/>
                </a:lnTo>
                <a:lnTo>
                  <a:pt x="670039" y="177653"/>
                </a:lnTo>
                <a:lnTo>
                  <a:pt x="613943" y="177653"/>
                </a:lnTo>
                <a:lnTo>
                  <a:pt x="607059" y="175900"/>
                </a:lnTo>
                <a:lnTo>
                  <a:pt x="583559" y="130346"/>
                </a:lnTo>
                <a:lnTo>
                  <a:pt x="582504" y="90865"/>
                </a:lnTo>
                <a:lnTo>
                  <a:pt x="583032" y="78041"/>
                </a:lnTo>
                <a:lnTo>
                  <a:pt x="593077" y="34587"/>
                </a:lnTo>
                <a:lnTo>
                  <a:pt x="614451" y="21214"/>
                </a:lnTo>
                <a:lnTo>
                  <a:pt x="670281" y="21214"/>
                </a:lnTo>
                <a:lnTo>
                  <a:pt x="663659" y="13979"/>
                </a:lnTo>
                <a:lnTo>
                  <a:pt x="654491" y="7893"/>
                </a:lnTo>
                <a:lnTo>
                  <a:pt x="642888" y="3644"/>
                </a:lnTo>
                <a:lnTo>
                  <a:pt x="628367" y="1268"/>
                </a:lnTo>
                <a:lnTo>
                  <a:pt x="610442" y="802"/>
                </a:lnTo>
                <a:close/>
              </a:path>
              <a:path w="855980" h="198754">
                <a:moveTo>
                  <a:pt x="670281" y="21214"/>
                </a:moveTo>
                <a:lnTo>
                  <a:pt x="630643" y="21214"/>
                </a:lnTo>
                <a:lnTo>
                  <a:pt x="637298" y="22878"/>
                </a:lnTo>
                <a:lnTo>
                  <a:pt x="647661" y="29545"/>
                </a:lnTo>
                <a:lnTo>
                  <a:pt x="661353" y="69034"/>
                </a:lnTo>
                <a:lnTo>
                  <a:pt x="662427" y="110522"/>
                </a:lnTo>
                <a:lnTo>
                  <a:pt x="661969" y="121742"/>
                </a:lnTo>
                <a:lnTo>
                  <a:pt x="651967" y="164280"/>
                </a:lnTo>
                <a:lnTo>
                  <a:pt x="630555" y="177653"/>
                </a:lnTo>
                <a:lnTo>
                  <a:pt x="670039" y="177653"/>
                </a:lnTo>
                <a:lnTo>
                  <a:pt x="686877" y="130198"/>
                </a:lnTo>
                <a:lnTo>
                  <a:pt x="688619" y="99307"/>
                </a:lnTo>
                <a:lnTo>
                  <a:pt x="688592" y="95267"/>
                </a:lnTo>
                <a:lnTo>
                  <a:pt x="684060" y="53759"/>
                </a:lnTo>
                <a:lnTo>
                  <a:pt x="670878" y="21867"/>
                </a:lnTo>
                <a:lnTo>
                  <a:pt x="670281" y="21214"/>
                </a:lnTo>
                <a:close/>
              </a:path>
              <a:path w="855980" h="198754">
                <a:moveTo>
                  <a:pt x="838587" y="22611"/>
                </a:moveTo>
                <a:lnTo>
                  <a:pt x="792877" y="22611"/>
                </a:lnTo>
                <a:lnTo>
                  <a:pt x="804385" y="26403"/>
                </a:lnTo>
                <a:lnTo>
                  <a:pt x="815887" y="34905"/>
                </a:lnTo>
                <a:lnTo>
                  <a:pt x="820002" y="45299"/>
                </a:lnTo>
                <a:lnTo>
                  <a:pt x="820927" y="62097"/>
                </a:lnTo>
                <a:lnTo>
                  <a:pt x="817565" y="73943"/>
                </a:lnTo>
                <a:lnTo>
                  <a:pt x="787797" y="112965"/>
                </a:lnTo>
                <a:lnTo>
                  <a:pt x="758465" y="140691"/>
                </a:lnTo>
                <a:lnTo>
                  <a:pt x="726668" y="168039"/>
                </a:lnTo>
                <a:lnTo>
                  <a:pt x="726668" y="195001"/>
                </a:lnTo>
                <a:lnTo>
                  <a:pt x="855751" y="195001"/>
                </a:lnTo>
                <a:lnTo>
                  <a:pt x="855751" y="172916"/>
                </a:lnTo>
                <a:lnTo>
                  <a:pt x="760954" y="166272"/>
                </a:lnTo>
                <a:lnTo>
                  <a:pt x="780706" y="149257"/>
                </a:lnTo>
                <a:lnTo>
                  <a:pt x="815098" y="117175"/>
                </a:lnTo>
                <a:lnTo>
                  <a:pt x="836726" y="90709"/>
                </a:lnTo>
                <a:lnTo>
                  <a:pt x="840308" y="85070"/>
                </a:lnTo>
                <a:lnTo>
                  <a:pt x="843013" y="79101"/>
                </a:lnTo>
                <a:lnTo>
                  <a:pt x="844937" y="72542"/>
                </a:lnTo>
                <a:lnTo>
                  <a:pt x="846905" y="62182"/>
                </a:lnTo>
                <a:lnTo>
                  <a:pt x="847389" y="47207"/>
                </a:lnTo>
                <a:lnTo>
                  <a:pt x="844770" y="34354"/>
                </a:lnTo>
                <a:lnTo>
                  <a:pt x="839043" y="23107"/>
                </a:lnTo>
                <a:lnTo>
                  <a:pt x="838587" y="22611"/>
                </a:lnTo>
                <a:close/>
              </a:path>
              <a:path w="855980" h="198754">
                <a:moveTo>
                  <a:pt x="780765" y="0"/>
                </a:moveTo>
                <a:lnTo>
                  <a:pt x="768335" y="1157"/>
                </a:lnTo>
                <a:lnTo>
                  <a:pt x="755414" y="3696"/>
                </a:lnTo>
                <a:lnTo>
                  <a:pt x="741914" y="7587"/>
                </a:lnTo>
                <a:lnTo>
                  <a:pt x="731405" y="11854"/>
                </a:lnTo>
                <a:lnTo>
                  <a:pt x="731405" y="38829"/>
                </a:lnTo>
                <a:lnTo>
                  <a:pt x="740762" y="34009"/>
                </a:lnTo>
                <a:lnTo>
                  <a:pt x="751711" y="29060"/>
                </a:lnTo>
                <a:lnTo>
                  <a:pt x="766087" y="24322"/>
                </a:lnTo>
                <a:lnTo>
                  <a:pt x="777536" y="22730"/>
                </a:lnTo>
                <a:lnTo>
                  <a:pt x="838587" y="22611"/>
                </a:lnTo>
                <a:lnTo>
                  <a:pt x="830071" y="13349"/>
                </a:lnTo>
                <a:lnTo>
                  <a:pt x="820978" y="7474"/>
                </a:lnTo>
                <a:lnTo>
                  <a:pt x="809974" y="3286"/>
                </a:lnTo>
                <a:lnTo>
                  <a:pt x="796692" y="792"/>
                </a:lnTo>
                <a:lnTo>
                  <a:pt x="7807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7196467" y="3427793"/>
            <a:ext cx="1612900" cy="105410"/>
          </a:xfrm>
          <a:custGeom>
            <a:avLst/>
            <a:gdLst/>
            <a:ahLst/>
            <a:cxnLst/>
            <a:rect l="l" t="t" r="r" b="b"/>
            <a:pathLst>
              <a:path w="1612900" h="105410">
                <a:moveTo>
                  <a:pt x="0" y="105410"/>
                </a:moveTo>
                <a:lnTo>
                  <a:pt x="1612874" y="105410"/>
                </a:lnTo>
                <a:lnTo>
                  <a:pt x="1612874" y="0"/>
                </a:lnTo>
                <a:lnTo>
                  <a:pt x="0" y="0"/>
                </a:lnTo>
                <a:lnTo>
                  <a:pt x="0" y="105410"/>
                </a:lnTo>
                <a:close/>
              </a:path>
            </a:pathLst>
          </a:custGeom>
          <a:solidFill>
            <a:srgbClr val="1D1D1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7196467" y="2032063"/>
            <a:ext cx="105410" cy="1395730"/>
          </a:xfrm>
          <a:custGeom>
            <a:avLst/>
            <a:gdLst/>
            <a:ahLst/>
            <a:cxnLst/>
            <a:rect l="l" t="t" r="r" b="b"/>
            <a:pathLst>
              <a:path w="105409" h="1395729">
                <a:moveTo>
                  <a:pt x="0" y="1395730"/>
                </a:moveTo>
                <a:lnTo>
                  <a:pt x="105155" y="1395730"/>
                </a:lnTo>
                <a:lnTo>
                  <a:pt x="105155" y="0"/>
                </a:lnTo>
                <a:lnTo>
                  <a:pt x="0" y="0"/>
                </a:lnTo>
                <a:lnTo>
                  <a:pt x="0" y="1395730"/>
                </a:lnTo>
                <a:close/>
              </a:path>
            </a:pathLst>
          </a:custGeom>
          <a:solidFill>
            <a:srgbClr val="1D1D1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7222756" y="1927923"/>
            <a:ext cx="0" cy="104139"/>
          </a:xfrm>
          <a:custGeom>
            <a:avLst/>
            <a:gdLst/>
            <a:ahLst/>
            <a:cxnLst/>
            <a:rect l="l" t="t" r="r" b="b"/>
            <a:pathLst>
              <a:path w="0" h="104139">
                <a:moveTo>
                  <a:pt x="0" y="0"/>
                </a:moveTo>
                <a:lnTo>
                  <a:pt x="0" y="104140"/>
                </a:lnTo>
              </a:path>
            </a:pathLst>
          </a:custGeom>
          <a:ln w="53847">
            <a:solidFill>
              <a:srgbClr val="1D1D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8704174" y="2032063"/>
            <a:ext cx="105410" cy="1395730"/>
          </a:xfrm>
          <a:custGeom>
            <a:avLst/>
            <a:gdLst/>
            <a:ahLst/>
            <a:cxnLst/>
            <a:rect l="l" t="t" r="r" b="b"/>
            <a:pathLst>
              <a:path w="105409" h="1395729">
                <a:moveTo>
                  <a:pt x="0" y="1395730"/>
                </a:moveTo>
                <a:lnTo>
                  <a:pt x="105168" y="1395730"/>
                </a:lnTo>
                <a:lnTo>
                  <a:pt x="105168" y="0"/>
                </a:lnTo>
                <a:lnTo>
                  <a:pt x="0" y="0"/>
                </a:lnTo>
                <a:lnTo>
                  <a:pt x="0" y="1395730"/>
                </a:lnTo>
                <a:close/>
              </a:path>
            </a:pathLst>
          </a:custGeom>
          <a:solidFill>
            <a:srgbClr val="1D1D1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7249045" y="1979358"/>
            <a:ext cx="1560830" cy="53340"/>
          </a:xfrm>
          <a:custGeom>
            <a:avLst/>
            <a:gdLst/>
            <a:ahLst/>
            <a:cxnLst/>
            <a:rect l="l" t="t" r="r" b="b"/>
            <a:pathLst>
              <a:path w="1560829" h="53339">
                <a:moveTo>
                  <a:pt x="0" y="53340"/>
                </a:moveTo>
                <a:lnTo>
                  <a:pt x="1560296" y="53340"/>
                </a:lnTo>
                <a:lnTo>
                  <a:pt x="1560296" y="0"/>
                </a:lnTo>
                <a:lnTo>
                  <a:pt x="0" y="0"/>
                </a:lnTo>
                <a:lnTo>
                  <a:pt x="0" y="53340"/>
                </a:lnTo>
                <a:close/>
              </a:path>
            </a:pathLst>
          </a:custGeom>
          <a:solidFill>
            <a:srgbClr val="1D1D1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7249045" y="1927288"/>
            <a:ext cx="1560830" cy="53340"/>
          </a:xfrm>
          <a:custGeom>
            <a:avLst/>
            <a:gdLst/>
            <a:ahLst/>
            <a:cxnLst/>
            <a:rect l="l" t="t" r="r" b="b"/>
            <a:pathLst>
              <a:path w="1560829" h="53339">
                <a:moveTo>
                  <a:pt x="0" y="53340"/>
                </a:moveTo>
                <a:lnTo>
                  <a:pt x="1560296" y="53340"/>
                </a:lnTo>
                <a:lnTo>
                  <a:pt x="1560296" y="0"/>
                </a:lnTo>
                <a:lnTo>
                  <a:pt x="0" y="0"/>
                </a:lnTo>
                <a:lnTo>
                  <a:pt x="0" y="53340"/>
                </a:lnTo>
                <a:close/>
              </a:path>
            </a:pathLst>
          </a:custGeom>
          <a:solidFill>
            <a:srgbClr val="1D1D1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7301624" y="2032584"/>
            <a:ext cx="1402549" cy="139561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7267219" y="1989416"/>
            <a:ext cx="1464868" cy="146508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 txBox="1"/>
          <p:nvPr/>
        </p:nvSpPr>
        <p:spPr>
          <a:xfrm>
            <a:off x="7270505" y="3259425"/>
            <a:ext cx="1425575" cy="1968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350" spc="-10">
                <a:solidFill>
                  <a:srgbClr val="FFFFFF"/>
                </a:solidFill>
                <a:latin typeface="Times New Roman"/>
                <a:cs typeface="Times New Roman"/>
              </a:rPr>
              <a:t>CoREAS</a:t>
            </a:r>
            <a:r>
              <a:rPr dirty="0" sz="1350" spc="-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350" spc="-15">
                <a:solidFill>
                  <a:srgbClr val="FFFFFF"/>
                </a:solidFill>
                <a:latin typeface="Times New Roman"/>
                <a:cs typeface="Times New Roman"/>
              </a:rPr>
              <a:t>simulation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147699" y="2035102"/>
            <a:ext cx="3122295" cy="4857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ts val="1970"/>
              </a:lnSpc>
            </a:pPr>
            <a:r>
              <a:rPr dirty="0" sz="1650">
                <a:solidFill>
                  <a:srgbClr val="FFFFFF"/>
                </a:solidFill>
                <a:latin typeface="Verdana"/>
                <a:cs typeface="Verdana"/>
              </a:rPr>
              <a:t>Background</a:t>
            </a:r>
            <a:r>
              <a:rPr dirty="0" sz="1650" spc="-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650">
                <a:solidFill>
                  <a:srgbClr val="FFFFFF"/>
                </a:solidFill>
                <a:latin typeface="Verdana"/>
                <a:cs typeface="Verdana"/>
              </a:rPr>
              <a:t>color: simulation</a:t>
            </a:r>
            <a:r>
              <a:rPr dirty="0" sz="165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650" spc="-5">
                <a:solidFill>
                  <a:srgbClr val="FFFFFF"/>
                </a:solidFill>
                <a:latin typeface="Verdana"/>
                <a:cs typeface="Verdana"/>
              </a:rPr>
              <a:t>Colore</a:t>
            </a:r>
            <a:r>
              <a:rPr dirty="0" sz="165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dirty="0" sz="1650" spc="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650">
                <a:solidFill>
                  <a:srgbClr val="FFFFFF"/>
                </a:solidFill>
                <a:latin typeface="Verdana"/>
                <a:cs typeface="Verdana"/>
              </a:rPr>
              <a:t>circles: </a:t>
            </a:r>
            <a:r>
              <a:rPr dirty="0" sz="1650" spc="-2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dirty="0" sz="1650" spc="-5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dirty="0" sz="1650" spc="-85">
                <a:solidFill>
                  <a:srgbClr val="FFFFFF"/>
                </a:solidFill>
                <a:latin typeface="Verdana"/>
                <a:cs typeface="Verdana"/>
              </a:rPr>
              <a:t>F</a:t>
            </a:r>
            <a:r>
              <a:rPr dirty="0" sz="1650">
                <a:solidFill>
                  <a:srgbClr val="FFFFFF"/>
                </a:solidFill>
                <a:latin typeface="Verdana"/>
                <a:cs typeface="Verdana"/>
              </a:rPr>
              <a:t>AR </a:t>
            </a:r>
            <a:r>
              <a:rPr dirty="0" sz="1650" spc="-5">
                <a:solidFill>
                  <a:srgbClr val="FFFFFF"/>
                </a:solidFill>
                <a:latin typeface="Verdana"/>
                <a:cs typeface="Verdana"/>
              </a:rPr>
              <a:t>data</a:t>
            </a:r>
            <a:endParaRPr sz="16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05648" y="1681281"/>
            <a:ext cx="5514340" cy="69215"/>
          </a:xfrm>
          <a:custGeom>
            <a:avLst/>
            <a:gdLst/>
            <a:ahLst/>
            <a:cxnLst/>
            <a:rect l="l" t="t" r="r" b="b"/>
            <a:pathLst>
              <a:path w="5514340" h="69214">
                <a:moveTo>
                  <a:pt x="0" y="69019"/>
                </a:moveTo>
                <a:lnTo>
                  <a:pt x="5514124" y="69019"/>
                </a:lnTo>
                <a:lnTo>
                  <a:pt x="5514124" y="0"/>
                </a:lnTo>
                <a:lnTo>
                  <a:pt x="0" y="0"/>
                </a:lnTo>
                <a:lnTo>
                  <a:pt x="0" y="69019"/>
                </a:lnTo>
                <a:close/>
              </a:path>
            </a:pathLst>
          </a:custGeom>
          <a:solidFill>
            <a:srgbClr val="BA3C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895689" y="425805"/>
            <a:ext cx="872464" cy="11108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285393" y="1620926"/>
            <a:ext cx="2612923" cy="1821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916978" y="1597469"/>
            <a:ext cx="742657" cy="2119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931760" y="1880120"/>
            <a:ext cx="6296634" cy="30427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222299" y="1880120"/>
            <a:ext cx="2700299" cy="347856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931760" y="4916792"/>
            <a:ext cx="6296634" cy="8746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7222299" y="5352593"/>
            <a:ext cx="2700299" cy="173843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174898" y="5785332"/>
            <a:ext cx="4053497" cy="13056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931760" y="5785332"/>
            <a:ext cx="2249233" cy="13056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5714675" y="7094562"/>
            <a:ext cx="4133850" cy="2095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50" spc="-15">
                <a:solidFill>
                  <a:srgbClr val="1D1D1E"/>
                </a:solidFill>
                <a:latin typeface="Verdana"/>
                <a:cs typeface="Verdana"/>
              </a:rPr>
              <a:t>Nelle</a:t>
            </a:r>
            <a:r>
              <a:rPr dirty="0" sz="1450" spc="-10">
                <a:solidFill>
                  <a:srgbClr val="1D1D1E"/>
                </a:solidFill>
                <a:latin typeface="Verdana"/>
                <a:cs typeface="Verdana"/>
              </a:rPr>
              <a:t>s</a:t>
            </a:r>
            <a:r>
              <a:rPr dirty="0" sz="1450">
                <a:solidFill>
                  <a:srgbClr val="1D1D1E"/>
                </a:solidFill>
                <a:latin typeface="Verdana"/>
                <a:cs typeface="Verdana"/>
              </a:rPr>
              <a:t> </a:t>
            </a:r>
            <a:r>
              <a:rPr dirty="0" sz="1450" spc="-10">
                <a:solidFill>
                  <a:srgbClr val="1D1D1E"/>
                </a:solidFill>
                <a:latin typeface="Verdana"/>
                <a:cs typeface="Verdana"/>
              </a:rPr>
              <a:t>et</a:t>
            </a:r>
            <a:r>
              <a:rPr dirty="0" sz="1450" spc="-5">
                <a:solidFill>
                  <a:srgbClr val="1D1D1E"/>
                </a:solidFill>
                <a:latin typeface="Verdana"/>
                <a:cs typeface="Verdana"/>
              </a:rPr>
              <a:t> </a:t>
            </a:r>
            <a:r>
              <a:rPr dirty="0" sz="1450" spc="-10">
                <a:solidFill>
                  <a:srgbClr val="1D1D1E"/>
                </a:solidFill>
                <a:latin typeface="Verdana"/>
                <a:cs typeface="Verdana"/>
              </a:rPr>
              <a:t>al.</a:t>
            </a:r>
            <a:r>
              <a:rPr dirty="0" sz="1450" spc="-5">
                <a:solidFill>
                  <a:srgbClr val="1D1D1E"/>
                </a:solidFill>
                <a:latin typeface="Verdana"/>
                <a:cs typeface="Verdana"/>
              </a:rPr>
              <a:t> </a:t>
            </a:r>
            <a:r>
              <a:rPr dirty="0" sz="1450" spc="-15">
                <a:solidFill>
                  <a:srgbClr val="1D1D1E"/>
                </a:solidFill>
                <a:latin typeface="Verdana"/>
                <a:cs typeface="Verdana"/>
              </a:rPr>
              <a:t>(2014)</a:t>
            </a:r>
            <a:r>
              <a:rPr dirty="0" sz="1450" spc="-10">
                <a:solidFill>
                  <a:srgbClr val="1D1D1E"/>
                </a:solidFill>
                <a:latin typeface="Verdana"/>
                <a:cs typeface="Verdana"/>
              </a:rPr>
              <a:t>,</a:t>
            </a:r>
            <a:r>
              <a:rPr dirty="0" sz="1450">
                <a:solidFill>
                  <a:srgbClr val="1D1D1E"/>
                </a:solidFill>
                <a:latin typeface="Verdana"/>
                <a:cs typeface="Verdana"/>
              </a:rPr>
              <a:t> </a:t>
            </a:r>
            <a:r>
              <a:rPr dirty="0" sz="1450" spc="-10">
                <a:solidFill>
                  <a:srgbClr val="1D1D1E"/>
                </a:solidFill>
                <a:latin typeface="Verdana"/>
                <a:cs typeface="Verdana"/>
              </a:rPr>
              <a:t>Astropart.</a:t>
            </a:r>
            <a:r>
              <a:rPr dirty="0" sz="1450" spc="-10">
                <a:solidFill>
                  <a:srgbClr val="1D1D1E"/>
                </a:solidFill>
                <a:latin typeface="Verdana"/>
                <a:cs typeface="Verdana"/>
              </a:rPr>
              <a:t> </a:t>
            </a:r>
            <a:r>
              <a:rPr dirty="0" sz="1450" spc="-10">
                <a:solidFill>
                  <a:srgbClr val="1D1D1E"/>
                </a:solidFill>
                <a:latin typeface="Verdana"/>
                <a:cs typeface="Verdana"/>
              </a:rPr>
              <a:t>P</a:t>
            </a:r>
            <a:r>
              <a:rPr dirty="0" sz="1450" spc="-25">
                <a:solidFill>
                  <a:srgbClr val="1D1D1E"/>
                </a:solidFill>
                <a:latin typeface="Verdana"/>
                <a:cs typeface="Verdana"/>
              </a:rPr>
              <a:t>h</a:t>
            </a:r>
            <a:r>
              <a:rPr dirty="0" sz="1450" spc="-10">
                <a:solidFill>
                  <a:srgbClr val="1D1D1E"/>
                </a:solidFill>
                <a:latin typeface="Verdana"/>
                <a:cs typeface="Verdana"/>
              </a:rPr>
              <a:t>ys</a:t>
            </a:r>
            <a:r>
              <a:rPr dirty="0" sz="1450" spc="-105">
                <a:solidFill>
                  <a:srgbClr val="1D1D1E"/>
                </a:solidFill>
                <a:latin typeface="Verdana"/>
                <a:cs typeface="Verdana"/>
              </a:rPr>
              <a:t>.</a:t>
            </a:r>
            <a:r>
              <a:rPr dirty="0" sz="1450" spc="-10">
                <a:solidFill>
                  <a:srgbClr val="1D1D1E"/>
                </a:solidFill>
                <a:latin typeface="Verdana"/>
                <a:cs typeface="Verdana"/>
              </a:rPr>
              <a:t>,</a:t>
            </a:r>
            <a:r>
              <a:rPr dirty="0" sz="1450">
                <a:solidFill>
                  <a:srgbClr val="1D1D1E"/>
                </a:solidFill>
                <a:latin typeface="Verdana"/>
                <a:cs typeface="Verdana"/>
              </a:rPr>
              <a:t> </a:t>
            </a:r>
            <a:r>
              <a:rPr dirty="0" sz="1450" spc="-10">
                <a:solidFill>
                  <a:srgbClr val="1D1D1E"/>
                </a:solidFill>
                <a:latin typeface="Verdana"/>
                <a:cs typeface="Verdana"/>
              </a:rPr>
              <a:t>subm.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14361" y="582231"/>
            <a:ext cx="7265034" cy="946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ts val="3929"/>
              </a:lnSpc>
            </a:pPr>
            <a:r>
              <a:rPr dirty="0" sz="3300" spc="-5" i="1">
                <a:solidFill>
                  <a:srgbClr val="1D1D1E"/>
                </a:solidFill>
                <a:latin typeface="Verdana"/>
                <a:cs typeface="Verdana"/>
              </a:rPr>
              <a:t>Emissio</a:t>
            </a:r>
            <a:r>
              <a:rPr dirty="0" sz="3300" i="1">
                <a:solidFill>
                  <a:srgbClr val="1D1D1E"/>
                </a:solidFill>
                <a:latin typeface="Verdana"/>
                <a:cs typeface="Verdana"/>
              </a:rPr>
              <a:t>n</a:t>
            </a:r>
            <a:r>
              <a:rPr dirty="0" sz="3300" spc="15" i="1">
                <a:solidFill>
                  <a:srgbClr val="1D1D1E"/>
                </a:solidFill>
                <a:latin typeface="Verdana"/>
                <a:cs typeface="Verdana"/>
              </a:rPr>
              <a:t> </a:t>
            </a:r>
            <a:r>
              <a:rPr dirty="0" sz="3300" spc="-5" i="1">
                <a:solidFill>
                  <a:srgbClr val="1D1D1E"/>
                </a:solidFill>
                <a:latin typeface="Verdana"/>
                <a:cs typeface="Verdana"/>
              </a:rPr>
              <a:t>Patter</a:t>
            </a:r>
            <a:r>
              <a:rPr dirty="0" sz="3300" i="1">
                <a:solidFill>
                  <a:srgbClr val="1D1D1E"/>
                </a:solidFill>
                <a:latin typeface="Verdana"/>
                <a:cs typeface="Verdana"/>
              </a:rPr>
              <a:t>n</a:t>
            </a:r>
            <a:r>
              <a:rPr dirty="0" sz="3300" spc="5" i="1">
                <a:solidFill>
                  <a:srgbClr val="1D1D1E"/>
                </a:solidFill>
                <a:latin typeface="Verdana"/>
                <a:cs typeface="Verdana"/>
              </a:rPr>
              <a:t> </a:t>
            </a:r>
            <a:r>
              <a:rPr dirty="0" sz="3300" i="1">
                <a:solidFill>
                  <a:srgbClr val="1D1D1E"/>
                </a:solidFill>
                <a:latin typeface="Verdana"/>
                <a:cs typeface="Verdana"/>
              </a:rPr>
              <a:t>at </a:t>
            </a:r>
            <a:r>
              <a:rPr dirty="0" sz="3300" spc="-5" i="1">
                <a:solidFill>
                  <a:srgbClr val="1D1D1E"/>
                </a:solidFill>
                <a:latin typeface="Verdana"/>
                <a:cs typeface="Verdana"/>
              </a:rPr>
              <a:t>High</a:t>
            </a:r>
            <a:r>
              <a:rPr dirty="0" sz="3300" spc="-5" i="1">
                <a:solidFill>
                  <a:srgbClr val="1D1D1E"/>
                </a:solidFill>
                <a:latin typeface="Verdana"/>
                <a:cs typeface="Verdana"/>
              </a:rPr>
              <a:t> </a:t>
            </a:r>
            <a:r>
              <a:rPr dirty="0" sz="3300" i="1">
                <a:solidFill>
                  <a:srgbClr val="1D1D1E"/>
                </a:solidFill>
                <a:latin typeface="Verdana"/>
                <a:cs typeface="Verdana"/>
              </a:rPr>
              <a:t>Frequencies:</a:t>
            </a:r>
            <a:r>
              <a:rPr dirty="0" sz="3300" spc="-15" i="1">
                <a:solidFill>
                  <a:srgbClr val="1D1D1E"/>
                </a:solidFill>
                <a:latin typeface="Verdana"/>
                <a:cs typeface="Verdana"/>
              </a:rPr>
              <a:t> </a:t>
            </a:r>
            <a:r>
              <a:rPr dirty="0" sz="3300" spc="-5" i="1">
                <a:solidFill>
                  <a:srgbClr val="1D1D1E"/>
                </a:solidFill>
                <a:latin typeface="Verdana"/>
                <a:cs typeface="Verdana"/>
              </a:rPr>
              <a:t>Cherenkov-Lik</a:t>
            </a:r>
            <a:r>
              <a:rPr dirty="0" sz="3300" i="1">
                <a:solidFill>
                  <a:srgbClr val="1D1D1E"/>
                </a:solidFill>
                <a:latin typeface="Verdana"/>
                <a:cs typeface="Verdana"/>
              </a:rPr>
              <a:t>e</a:t>
            </a:r>
            <a:r>
              <a:rPr dirty="0" sz="3300" spc="30" i="1">
                <a:solidFill>
                  <a:srgbClr val="1D1D1E"/>
                </a:solidFill>
                <a:latin typeface="Verdana"/>
                <a:cs typeface="Verdana"/>
              </a:rPr>
              <a:t> </a:t>
            </a:r>
            <a:r>
              <a:rPr dirty="0" sz="3300" spc="-5" i="1">
                <a:solidFill>
                  <a:srgbClr val="1D1D1E"/>
                </a:solidFill>
                <a:latin typeface="Verdana"/>
                <a:cs typeface="Verdana"/>
              </a:rPr>
              <a:t>Ring</a:t>
            </a:r>
            <a:endParaRPr sz="3300">
              <a:latin typeface="Verdana"/>
              <a:cs typeface="Verdan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135837" y="1986737"/>
            <a:ext cx="3154680" cy="31588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135837" y="2236127"/>
            <a:ext cx="2984271" cy="31587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172279" y="2061946"/>
            <a:ext cx="3066218" cy="4128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027772" y="5706681"/>
            <a:ext cx="2668384" cy="38238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027772" y="6022568"/>
            <a:ext cx="2389911" cy="38238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027772" y="6338455"/>
            <a:ext cx="1866214" cy="38238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027772" y="6654342"/>
            <a:ext cx="1853742" cy="38238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075499" y="5802452"/>
            <a:ext cx="528955" cy="191135"/>
          </a:xfrm>
          <a:custGeom>
            <a:avLst/>
            <a:gdLst/>
            <a:ahLst/>
            <a:cxnLst/>
            <a:rect l="l" t="t" r="r" b="b"/>
            <a:pathLst>
              <a:path w="528955" h="191135">
                <a:moveTo>
                  <a:pt x="25488" y="0"/>
                </a:moveTo>
                <a:lnTo>
                  <a:pt x="0" y="0"/>
                </a:lnTo>
                <a:lnTo>
                  <a:pt x="0" y="191147"/>
                </a:lnTo>
                <a:lnTo>
                  <a:pt x="25488" y="191147"/>
                </a:lnTo>
                <a:lnTo>
                  <a:pt x="25488" y="97548"/>
                </a:lnTo>
                <a:lnTo>
                  <a:pt x="145897" y="97548"/>
                </a:lnTo>
                <a:lnTo>
                  <a:pt x="145897" y="74930"/>
                </a:lnTo>
                <a:lnTo>
                  <a:pt x="25488" y="74930"/>
                </a:lnTo>
                <a:lnTo>
                  <a:pt x="25488" y="0"/>
                </a:lnTo>
                <a:close/>
              </a:path>
              <a:path w="528955" h="191135">
                <a:moveTo>
                  <a:pt x="145897" y="97548"/>
                </a:moveTo>
                <a:lnTo>
                  <a:pt x="120396" y="97548"/>
                </a:lnTo>
                <a:lnTo>
                  <a:pt x="120396" y="191147"/>
                </a:lnTo>
                <a:lnTo>
                  <a:pt x="145897" y="191147"/>
                </a:lnTo>
                <a:lnTo>
                  <a:pt x="145897" y="97548"/>
                </a:lnTo>
                <a:close/>
              </a:path>
              <a:path w="528955" h="191135">
                <a:moveTo>
                  <a:pt x="145897" y="0"/>
                </a:moveTo>
                <a:lnTo>
                  <a:pt x="120396" y="0"/>
                </a:lnTo>
                <a:lnTo>
                  <a:pt x="120396" y="74930"/>
                </a:lnTo>
                <a:lnTo>
                  <a:pt x="145897" y="74930"/>
                </a:lnTo>
                <a:lnTo>
                  <a:pt x="145897" y="0"/>
                </a:lnTo>
                <a:close/>
              </a:path>
              <a:path w="528955" h="191135">
                <a:moveTo>
                  <a:pt x="254228" y="0"/>
                </a:moveTo>
                <a:lnTo>
                  <a:pt x="197548" y="0"/>
                </a:lnTo>
                <a:lnTo>
                  <a:pt x="197548" y="191147"/>
                </a:lnTo>
                <a:lnTo>
                  <a:pt x="275233" y="190903"/>
                </a:lnTo>
                <a:lnTo>
                  <a:pt x="321945" y="175475"/>
                </a:lnTo>
                <a:lnTo>
                  <a:pt x="329414" y="169062"/>
                </a:lnTo>
                <a:lnTo>
                  <a:pt x="223050" y="169062"/>
                </a:lnTo>
                <a:lnTo>
                  <a:pt x="223050" y="98336"/>
                </a:lnTo>
                <a:lnTo>
                  <a:pt x="328334" y="98336"/>
                </a:lnTo>
                <a:lnTo>
                  <a:pt x="323965" y="92881"/>
                </a:lnTo>
                <a:lnTo>
                  <a:pt x="313137" y="86407"/>
                </a:lnTo>
                <a:lnTo>
                  <a:pt x="300139" y="82321"/>
                </a:lnTo>
                <a:lnTo>
                  <a:pt x="300139" y="81292"/>
                </a:lnTo>
                <a:lnTo>
                  <a:pt x="307847" y="77419"/>
                </a:lnTo>
                <a:lnTo>
                  <a:pt x="308627" y="76771"/>
                </a:lnTo>
                <a:lnTo>
                  <a:pt x="223050" y="76771"/>
                </a:lnTo>
                <a:lnTo>
                  <a:pt x="223050" y="22085"/>
                </a:lnTo>
                <a:lnTo>
                  <a:pt x="320807" y="22085"/>
                </a:lnTo>
                <a:lnTo>
                  <a:pt x="317652" y="16344"/>
                </a:lnTo>
                <a:lnTo>
                  <a:pt x="281227" y="1003"/>
                </a:lnTo>
                <a:lnTo>
                  <a:pt x="269451" y="250"/>
                </a:lnTo>
                <a:lnTo>
                  <a:pt x="254228" y="0"/>
                </a:lnTo>
                <a:close/>
              </a:path>
              <a:path w="528955" h="191135">
                <a:moveTo>
                  <a:pt x="328334" y="98336"/>
                </a:moveTo>
                <a:lnTo>
                  <a:pt x="271348" y="98336"/>
                </a:lnTo>
                <a:lnTo>
                  <a:pt x="278472" y="98653"/>
                </a:lnTo>
                <a:lnTo>
                  <a:pt x="290195" y="99936"/>
                </a:lnTo>
                <a:lnTo>
                  <a:pt x="315315" y="125526"/>
                </a:lnTo>
                <a:lnTo>
                  <a:pt x="315315" y="139915"/>
                </a:lnTo>
                <a:lnTo>
                  <a:pt x="282425" y="167578"/>
                </a:lnTo>
                <a:lnTo>
                  <a:pt x="256667" y="169062"/>
                </a:lnTo>
                <a:lnTo>
                  <a:pt x="329414" y="169062"/>
                </a:lnTo>
                <a:lnTo>
                  <a:pt x="332879" y="164769"/>
                </a:lnTo>
                <a:lnTo>
                  <a:pt x="336616" y="157188"/>
                </a:lnTo>
                <a:lnTo>
                  <a:pt x="340556" y="145559"/>
                </a:lnTo>
                <a:lnTo>
                  <a:pt x="341871" y="132308"/>
                </a:lnTo>
                <a:lnTo>
                  <a:pt x="341698" y="127609"/>
                </a:lnTo>
                <a:lnTo>
                  <a:pt x="339486" y="116553"/>
                </a:lnTo>
                <a:lnTo>
                  <a:pt x="333916" y="105304"/>
                </a:lnTo>
                <a:lnTo>
                  <a:pt x="328334" y="98336"/>
                </a:lnTo>
                <a:close/>
              </a:path>
              <a:path w="528955" h="191135">
                <a:moveTo>
                  <a:pt x="320807" y="22085"/>
                </a:moveTo>
                <a:lnTo>
                  <a:pt x="261797" y="22085"/>
                </a:lnTo>
                <a:lnTo>
                  <a:pt x="268909" y="22364"/>
                </a:lnTo>
                <a:lnTo>
                  <a:pt x="280365" y="23456"/>
                </a:lnTo>
                <a:lnTo>
                  <a:pt x="299021" y="41795"/>
                </a:lnTo>
                <a:lnTo>
                  <a:pt x="299021" y="51892"/>
                </a:lnTo>
                <a:lnTo>
                  <a:pt x="263855" y="76771"/>
                </a:lnTo>
                <a:lnTo>
                  <a:pt x="308627" y="76771"/>
                </a:lnTo>
                <a:lnTo>
                  <a:pt x="314007" y="72301"/>
                </a:lnTo>
                <a:lnTo>
                  <a:pt x="323265" y="59575"/>
                </a:lnTo>
                <a:lnTo>
                  <a:pt x="325569" y="51892"/>
                </a:lnTo>
                <a:lnTo>
                  <a:pt x="325577" y="34772"/>
                </a:lnTo>
                <a:lnTo>
                  <a:pt x="323989" y="27876"/>
                </a:lnTo>
                <a:lnTo>
                  <a:pt x="320807" y="22085"/>
                </a:lnTo>
                <a:close/>
              </a:path>
              <a:path w="528955" h="191135">
                <a:moveTo>
                  <a:pt x="458851" y="0"/>
                </a:moveTo>
                <a:lnTo>
                  <a:pt x="424980" y="0"/>
                </a:lnTo>
                <a:lnTo>
                  <a:pt x="355422" y="191147"/>
                </a:lnTo>
                <a:lnTo>
                  <a:pt x="381165" y="191147"/>
                </a:lnTo>
                <a:lnTo>
                  <a:pt x="399808" y="138036"/>
                </a:lnTo>
                <a:lnTo>
                  <a:pt x="509081" y="138036"/>
                </a:lnTo>
                <a:lnTo>
                  <a:pt x="501045" y="115951"/>
                </a:lnTo>
                <a:lnTo>
                  <a:pt x="407720" y="115951"/>
                </a:lnTo>
                <a:lnTo>
                  <a:pt x="441223" y="22364"/>
                </a:lnTo>
                <a:lnTo>
                  <a:pt x="466989" y="22364"/>
                </a:lnTo>
                <a:lnTo>
                  <a:pt x="458851" y="0"/>
                </a:lnTo>
                <a:close/>
              </a:path>
              <a:path w="528955" h="191135">
                <a:moveTo>
                  <a:pt x="509081" y="138036"/>
                </a:moveTo>
                <a:lnTo>
                  <a:pt x="482625" y="138036"/>
                </a:lnTo>
                <a:lnTo>
                  <a:pt x="501269" y="191147"/>
                </a:lnTo>
                <a:lnTo>
                  <a:pt x="528408" y="191147"/>
                </a:lnTo>
                <a:lnTo>
                  <a:pt x="509081" y="138036"/>
                </a:lnTo>
                <a:close/>
              </a:path>
              <a:path w="528955" h="191135">
                <a:moveTo>
                  <a:pt x="466989" y="22364"/>
                </a:moveTo>
                <a:lnTo>
                  <a:pt x="441223" y="22364"/>
                </a:lnTo>
                <a:lnTo>
                  <a:pt x="474586" y="115951"/>
                </a:lnTo>
                <a:lnTo>
                  <a:pt x="501045" y="115951"/>
                </a:lnTo>
                <a:lnTo>
                  <a:pt x="466989" y="223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733804" y="5798020"/>
            <a:ext cx="1918970" cy="200025"/>
          </a:xfrm>
          <a:custGeom>
            <a:avLst/>
            <a:gdLst/>
            <a:ahLst/>
            <a:cxnLst/>
            <a:rect l="l" t="t" r="r" b="b"/>
            <a:pathLst>
              <a:path w="1918970" h="200025">
                <a:moveTo>
                  <a:pt x="127507" y="162191"/>
                </a:moveTo>
                <a:lnTo>
                  <a:pt x="0" y="162191"/>
                </a:lnTo>
                <a:lnTo>
                  <a:pt x="0" y="195579"/>
                </a:lnTo>
                <a:lnTo>
                  <a:pt x="127507" y="195579"/>
                </a:lnTo>
                <a:lnTo>
                  <a:pt x="127507" y="162191"/>
                </a:lnTo>
                <a:close/>
              </a:path>
              <a:path w="1918970" h="200025">
                <a:moveTo>
                  <a:pt x="88074" y="3911"/>
                </a:moveTo>
                <a:lnTo>
                  <a:pt x="45618" y="3911"/>
                </a:lnTo>
                <a:lnTo>
                  <a:pt x="45275" y="9042"/>
                </a:lnTo>
                <a:lnTo>
                  <a:pt x="43992" y="13309"/>
                </a:lnTo>
                <a:lnTo>
                  <a:pt x="6159" y="29933"/>
                </a:lnTo>
                <a:lnTo>
                  <a:pt x="0" y="29933"/>
                </a:lnTo>
                <a:lnTo>
                  <a:pt x="0" y="61226"/>
                </a:lnTo>
                <a:lnTo>
                  <a:pt x="40233" y="61226"/>
                </a:lnTo>
                <a:lnTo>
                  <a:pt x="40233" y="162191"/>
                </a:lnTo>
                <a:lnTo>
                  <a:pt x="88074" y="162191"/>
                </a:lnTo>
                <a:lnTo>
                  <a:pt x="88074" y="3911"/>
                </a:lnTo>
                <a:close/>
              </a:path>
              <a:path w="1918970" h="200025">
                <a:moveTo>
                  <a:pt x="314401" y="162191"/>
                </a:moveTo>
                <a:lnTo>
                  <a:pt x="186905" y="162191"/>
                </a:lnTo>
                <a:lnTo>
                  <a:pt x="186905" y="195579"/>
                </a:lnTo>
                <a:lnTo>
                  <a:pt x="314401" y="195579"/>
                </a:lnTo>
                <a:lnTo>
                  <a:pt x="314401" y="162191"/>
                </a:lnTo>
                <a:close/>
              </a:path>
              <a:path w="1918970" h="200025">
                <a:moveTo>
                  <a:pt x="274967" y="3911"/>
                </a:moveTo>
                <a:lnTo>
                  <a:pt x="232511" y="3911"/>
                </a:lnTo>
                <a:lnTo>
                  <a:pt x="232168" y="9042"/>
                </a:lnTo>
                <a:lnTo>
                  <a:pt x="230886" y="13309"/>
                </a:lnTo>
                <a:lnTo>
                  <a:pt x="193052" y="29933"/>
                </a:lnTo>
                <a:lnTo>
                  <a:pt x="186905" y="29933"/>
                </a:lnTo>
                <a:lnTo>
                  <a:pt x="186905" y="61226"/>
                </a:lnTo>
                <a:lnTo>
                  <a:pt x="227126" y="61226"/>
                </a:lnTo>
                <a:lnTo>
                  <a:pt x="227126" y="162191"/>
                </a:lnTo>
                <a:lnTo>
                  <a:pt x="274967" y="162191"/>
                </a:lnTo>
                <a:lnTo>
                  <a:pt x="274967" y="3911"/>
                </a:lnTo>
                <a:close/>
              </a:path>
              <a:path w="1918970" h="200025">
                <a:moveTo>
                  <a:pt x="419941" y="1179"/>
                </a:moveTo>
                <a:lnTo>
                  <a:pt x="377529" y="20461"/>
                </a:lnTo>
                <a:lnTo>
                  <a:pt x="358262" y="57509"/>
                </a:lnTo>
                <a:lnTo>
                  <a:pt x="354226" y="108431"/>
                </a:lnTo>
                <a:lnTo>
                  <a:pt x="355024" y="121004"/>
                </a:lnTo>
                <a:lnTo>
                  <a:pt x="368487" y="167899"/>
                </a:lnTo>
                <a:lnTo>
                  <a:pt x="399423" y="194248"/>
                </a:lnTo>
                <a:lnTo>
                  <a:pt x="438054" y="199440"/>
                </a:lnTo>
                <a:lnTo>
                  <a:pt x="450200" y="198274"/>
                </a:lnTo>
                <a:lnTo>
                  <a:pt x="485638" y="183345"/>
                </a:lnTo>
                <a:lnTo>
                  <a:pt x="500381" y="163897"/>
                </a:lnTo>
                <a:lnTo>
                  <a:pt x="428325" y="163897"/>
                </a:lnTo>
                <a:lnTo>
                  <a:pt x="417713" y="158534"/>
                </a:lnTo>
                <a:lnTo>
                  <a:pt x="404156" y="110779"/>
                </a:lnTo>
                <a:lnTo>
                  <a:pt x="403904" y="91836"/>
                </a:lnTo>
                <a:lnTo>
                  <a:pt x="404679" y="78800"/>
                </a:lnTo>
                <a:lnTo>
                  <a:pt x="424395" y="38052"/>
                </a:lnTo>
                <a:lnTo>
                  <a:pt x="440585" y="36817"/>
                </a:lnTo>
                <a:lnTo>
                  <a:pt x="500583" y="36817"/>
                </a:lnTo>
                <a:lnTo>
                  <a:pt x="500299" y="36137"/>
                </a:lnTo>
                <a:lnTo>
                  <a:pt x="461984" y="4198"/>
                </a:lnTo>
                <a:lnTo>
                  <a:pt x="438167" y="1192"/>
                </a:lnTo>
                <a:lnTo>
                  <a:pt x="419941" y="1179"/>
                </a:lnTo>
                <a:close/>
              </a:path>
              <a:path w="1918970" h="200025">
                <a:moveTo>
                  <a:pt x="500583" y="36817"/>
                </a:moveTo>
                <a:lnTo>
                  <a:pt x="440585" y="36817"/>
                </a:lnTo>
                <a:lnTo>
                  <a:pt x="450018" y="43519"/>
                </a:lnTo>
                <a:lnTo>
                  <a:pt x="458441" y="58527"/>
                </a:lnTo>
                <a:lnTo>
                  <a:pt x="460637" y="69722"/>
                </a:lnTo>
                <a:lnTo>
                  <a:pt x="461955" y="83507"/>
                </a:lnTo>
                <a:lnTo>
                  <a:pt x="462353" y="98351"/>
                </a:lnTo>
                <a:lnTo>
                  <a:pt x="462346" y="105399"/>
                </a:lnTo>
                <a:lnTo>
                  <a:pt x="456958" y="143665"/>
                </a:lnTo>
                <a:lnTo>
                  <a:pt x="428325" y="163897"/>
                </a:lnTo>
                <a:lnTo>
                  <a:pt x="500381" y="163897"/>
                </a:lnTo>
                <a:lnTo>
                  <a:pt x="510588" y="126387"/>
                </a:lnTo>
                <a:lnTo>
                  <a:pt x="512076" y="99885"/>
                </a:lnTo>
                <a:lnTo>
                  <a:pt x="512072" y="98351"/>
                </a:lnTo>
                <a:lnTo>
                  <a:pt x="511705" y="86889"/>
                </a:lnTo>
                <a:lnTo>
                  <a:pt x="510588" y="75191"/>
                </a:lnTo>
                <a:lnTo>
                  <a:pt x="508498" y="62451"/>
                </a:lnTo>
                <a:lnTo>
                  <a:pt x="505209" y="47864"/>
                </a:lnTo>
                <a:lnTo>
                  <a:pt x="500583" y="36817"/>
                </a:lnTo>
                <a:close/>
              </a:path>
              <a:path w="1918970" h="200025">
                <a:moveTo>
                  <a:pt x="638773" y="91986"/>
                </a:moveTo>
                <a:lnTo>
                  <a:pt x="540715" y="91986"/>
                </a:lnTo>
                <a:lnTo>
                  <a:pt x="540715" y="129058"/>
                </a:lnTo>
                <a:lnTo>
                  <a:pt x="638773" y="129058"/>
                </a:lnTo>
                <a:lnTo>
                  <a:pt x="638773" y="91986"/>
                </a:lnTo>
                <a:close/>
              </a:path>
              <a:path w="1918970" h="200025">
                <a:moveTo>
                  <a:pt x="814387" y="162191"/>
                </a:moveTo>
                <a:lnTo>
                  <a:pt x="686879" y="162191"/>
                </a:lnTo>
                <a:lnTo>
                  <a:pt x="686879" y="195579"/>
                </a:lnTo>
                <a:lnTo>
                  <a:pt x="814387" y="195579"/>
                </a:lnTo>
                <a:lnTo>
                  <a:pt x="814387" y="162191"/>
                </a:lnTo>
                <a:close/>
              </a:path>
              <a:path w="1918970" h="200025">
                <a:moveTo>
                  <a:pt x="774953" y="3911"/>
                </a:moveTo>
                <a:lnTo>
                  <a:pt x="732485" y="3911"/>
                </a:lnTo>
                <a:lnTo>
                  <a:pt x="732142" y="9042"/>
                </a:lnTo>
                <a:lnTo>
                  <a:pt x="730859" y="13309"/>
                </a:lnTo>
                <a:lnTo>
                  <a:pt x="693038" y="29933"/>
                </a:lnTo>
                <a:lnTo>
                  <a:pt x="686879" y="29933"/>
                </a:lnTo>
                <a:lnTo>
                  <a:pt x="686879" y="61226"/>
                </a:lnTo>
                <a:lnTo>
                  <a:pt x="727100" y="61226"/>
                </a:lnTo>
                <a:lnTo>
                  <a:pt x="727100" y="162191"/>
                </a:lnTo>
                <a:lnTo>
                  <a:pt x="774953" y="162191"/>
                </a:lnTo>
                <a:lnTo>
                  <a:pt x="774953" y="3911"/>
                </a:lnTo>
                <a:close/>
              </a:path>
              <a:path w="1918970" h="200025">
                <a:moveTo>
                  <a:pt x="929934" y="0"/>
                </a:moveTo>
                <a:lnTo>
                  <a:pt x="882461" y="13284"/>
                </a:lnTo>
                <a:lnTo>
                  <a:pt x="859070" y="43510"/>
                </a:lnTo>
                <a:lnTo>
                  <a:pt x="858061" y="59245"/>
                </a:lnTo>
                <a:lnTo>
                  <a:pt x="861239" y="70394"/>
                </a:lnTo>
                <a:lnTo>
                  <a:pt x="868557" y="83107"/>
                </a:lnTo>
                <a:lnTo>
                  <a:pt x="877725" y="91346"/>
                </a:lnTo>
                <a:lnTo>
                  <a:pt x="889812" y="98272"/>
                </a:lnTo>
                <a:lnTo>
                  <a:pt x="878331" y="104406"/>
                </a:lnTo>
                <a:lnTo>
                  <a:pt x="867769" y="111444"/>
                </a:lnTo>
                <a:lnTo>
                  <a:pt x="859763" y="119733"/>
                </a:lnTo>
                <a:lnTo>
                  <a:pt x="854109" y="131143"/>
                </a:lnTo>
                <a:lnTo>
                  <a:pt x="852220" y="144017"/>
                </a:lnTo>
                <a:lnTo>
                  <a:pt x="852220" y="151815"/>
                </a:lnTo>
                <a:lnTo>
                  <a:pt x="875767" y="186684"/>
                </a:lnTo>
                <a:lnTo>
                  <a:pt x="923735" y="199625"/>
                </a:lnTo>
                <a:lnTo>
                  <a:pt x="940206" y="199881"/>
                </a:lnTo>
                <a:lnTo>
                  <a:pt x="952862" y="198639"/>
                </a:lnTo>
                <a:lnTo>
                  <a:pt x="999633" y="177432"/>
                </a:lnTo>
                <a:lnTo>
                  <a:pt x="1007457" y="167182"/>
                </a:lnTo>
                <a:lnTo>
                  <a:pt x="934460" y="167175"/>
                </a:lnTo>
                <a:lnTo>
                  <a:pt x="921064" y="165090"/>
                </a:lnTo>
                <a:lnTo>
                  <a:pt x="910412" y="159283"/>
                </a:lnTo>
                <a:lnTo>
                  <a:pt x="904049" y="154000"/>
                </a:lnTo>
                <a:lnTo>
                  <a:pt x="900861" y="146913"/>
                </a:lnTo>
                <a:lnTo>
                  <a:pt x="900861" y="132079"/>
                </a:lnTo>
                <a:lnTo>
                  <a:pt x="902334" y="126745"/>
                </a:lnTo>
                <a:lnTo>
                  <a:pt x="908227" y="117233"/>
                </a:lnTo>
                <a:lnTo>
                  <a:pt x="911542" y="113182"/>
                </a:lnTo>
                <a:lnTo>
                  <a:pt x="915212" y="109842"/>
                </a:lnTo>
                <a:lnTo>
                  <a:pt x="1001333" y="109842"/>
                </a:lnTo>
                <a:lnTo>
                  <a:pt x="997711" y="104785"/>
                </a:lnTo>
                <a:lnTo>
                  <a:pt x="987471" y="97466"/>
                </a:lnTo>
                <a:lnTo>
                  <a:pt x="974648" y="91452"/>
                </a:lnTo>
                <a:lnTo>
                  <a:pt x="985252" y="85234"/>
                </a:lnTo>
                <a:lnTo>
                  <a:pt x="992082" y="79895"/>
                </a:lnTo>
                <a:lnTo>
                  <a:pt x="949883" y="79895"/>
                </a:lnTo>
                <a:lnTo>
                  <a:pt x="943978" y="78016"/>
                </a:lnTo>
                <a:lnTo>
                  <a:pt x="908075" y="59753"/>
                </a:lnTo>
                <a:lnTo>
                  <a:pt x="906640" y="47790"/>
                </a:lnTo>
                <a:lnTo>
                  <a:pt x="907453" y="45110"/>
                </a:lnTo>
                <a:lnTo>
                  <a:pt x="930440" y="32562"/>
                </a:lnTo>
                <a:lnTo>
                  <a:pt x="1005152" y="32562"/>
                </a:lnTo>
                <a:lnTo>
                  <a:pt x="1003918" y="29426"/>
                </a:lnTo>
                <a:lnTo>
                  <a:pt x="971759" y="5214"/>
                </a:lnTo>
                <a:lnTo>
                  <a:pt x="945881" y="564"/>
                </a:lnTo>
                <a:lnTo>
                  <a:pt x="929934" y="0"/>
                </a:lnTo>
                <a:close/>
              </a:path>
              <a:path w="1918970" h="200025">
                <a:moveTo>
                  <a:pt x="1001333" y="109842"/>
                </a:moveTo>
                <a:lnTo>
                  <a:pt x="915212" y="109842"/>
                </a:lnTo>
                <a:lnTo>
                  <a:pt x="923429" y="112839"/>
                </a:lnTo>
                <a:lnTo>
                  <a:pt x="934199" y="116611"/>
                </a:lnTo>
                <a:lnTo>
                  <a:pt x="938314" y="118198"/>
                </a:lnTo>
                <a:lnTo>
                  <a:pt x="941133" y="119481"/>
                </a:lnTo>
                <a:lnTo>
                  <a:pt x="950709" y="123596"/>
                </a:lnTo>
                <a:lnTo>
                  <a:pt x="957046" y="127241"/>
                </a:lnTo>
                <a:lnTo>
                  <a:pt x="963206" y="133578"/>
                </a:lnTo>
                <a:lnTo>
                  <a:pt x="964742" y="138252"/>
                </a:lnTo>
                <a:lnTo>
                  <a:pt x="964742" y="148970"/>
                </a:lnTo>
                <a:lnTo>
                  <a:pt x="938098" y="167182"/>
                </a:lnTo>
                <a:lnTo>
                  <a:pt x="1007457" y="167182"/>
                </a:lnTo>
                <a:lnTo>
                  <a:pt x="1007559" y="167048"/>
                </a:lnTo>
                <a:lnTo>
                  <a:pt x="1012317" y="155309"/>
                </a:lnTo>
                <a:lnTo>
                  <a:pt x="1013904" y="142214"/>
                </a:lnTo>
                <a:lnTo>
                  <a:pt x="1013860" y="139935"/>
                </a:lnTo>
                <a:lnTo>
                  <a:pt x="1012181" y="129312"/>
                </a:lnTo>
                <a:lnTo>
                  <a:pt x="1007194" y="118024"/>
                </a:lnTo>
                <a:lnTo>
                  <a:pt x="1001333" y="109842"/>
                </a:lnTo>
                <a:close/>
              </a:path>
              <a:path w="1918970" h="200025">
                <a:moveTo>
                  <a:pt x="1005152" y="32562"/>
                </a:moveTo>
                <a:lnTo>
                  <a:pt x="941844" y="32562"/>
                </a:lnTo>
                <a:lnTo>
                  <a:pt x="948512" y="34493"/>
                </a:lnTo>
                <a:lnTo>
                  <a:pt x="958557" y="42189"/>
                </a:lnTo>
                <a:lnTo>
                  <a:pt x="961059" y="47358"/>
                </a:lnTo>
                <a:lnTo>
                  <a:pt x="960963" y="59753"/>
                </a:lnTo>
                <a:lnTo>
                  <a:pt x="960196" y="63779"/>
                </a:lnTo>
                <a:lnTo>
                  <a:pt x="956729" y="71132"/>
                </a:lnTo>
                <a:lnTo>
                  <a:pt x="953871" y="75272"/>
                </a:lnTo>
                <a:lnTo>
                  <a:pt x="949883" y="79895"/>
                </a:lnTo>
                <a:lnTo>
                  <a:pt x="992082" y="79895"/>
                </a:lnTo>
                <a:lnTo>
                  <a:pt x="994877" y="77709"/>
                </a:lnTo>
                <a:lnTo>
                  <a:pt x="1004138" y="66936"/>
                </a:lnTo>
                <a:lnTo>
                  <a:pt x="1007515" y="56076"/>
                </a:lnTo>
                <a:lnTo>
                  <a:pt x="1008086" y="40017"/>
                </a:lnTo>
                <a:lnTo>
                  <a:pt x="1005152" y="32562"/>
                </a:lnTo>
                <a:close/>
              </a:path>
              <a:path w="1918970" h="200025">
                <a:moveTo>
                  <a:pt x="1106819" y="1180"/>
                </a:moveTo>
                <a:lnTo>
                  <a:pt x="1064410" y="20457"/>
                </a:lnTo>
                <a:lnTo>
                  <a:pt x="1045142" y="57506"/>
                </a:lnTo>
                <a:lnTo>
                  <a:pt x="1041105" y="108427"/>
                </a:lnTo>
                <a:lnTo>
                  <a:pt x="1041903" y="121001"/>
                </a:lnTo>
                <a:lnTo>
                  <a:pt x="1055364" y="167896"/>
                </a:lnTo>
                <a:lnTo>
                  <a:pt x="1086294" y="194245"/>
                </a:lnTo>
                <a:lnTo>
                  <a:pt x="1124925" y="199440"/>
                </a:lnTo>
                <a:lnTo>
                  <a:pt x="1137070" y="198274"/>
                </a:lnTo>
                <a:lnTo>
                  <a:pt x="1172509" y="183346"/>
                </a:lnTo>
                <a:lnTo>
                  <a:pt x="1187258" y="163897"/>
                </a:lnTo>
                <a:lnTo>
                  <a:pt x="1115203" y="163897"/>
                </a:lnTo>
                <a:lnTo>
                  <a:pt x="1104592" y="158534"/>
                </a:lnTo>
                <a:lnTo>
                  <a:pt x="1091034" y="110781"/>
                </a:lnTo>
                <a:lnTo>
                  <a:pt x="1090784" y="91833"/>
                </a:lnTo>
                <a:lnTo>
                  <a:pt x="1091559" y="78802"/>
                </a:lnTo>
                <a:lnTo>
                  <a:pt x="1111266" y="38053"/>
                </a:lnTo>
                <a:lnTo>
                  <a:pt x="1127459" y="36817"/>
                </a:lnTo>
                <a:lnTo>
                  <a:pt x="1187463" y="36817"/>
                </a:lnTo>
                <a:lnTo>
                  <a:pt x="1187178" y="36137"/>
                </a:lnTo>
                <a:lnTo>
                  <a:pt x="1148862" y="4198"/>
                </a:lnTo>
                <a:lnTo>
                  <a:pt x="1125045" y="1192"/>
                </a:lnTo>
                <a:lnTo>
                  <a:pt x="1106819" y="1180"/>
                </a:lnTo>
                <a:close/>
              </a:path>
              <a:path w="1918970" h="200025">
                <a:moveTo>
                  <a:pt x="1187463" y="36817"/>
                </a:moveTo>
                <a:lnTo>
                  <a:pt x="1127459" y="36817"/>
                </a:lnTo>
                <a:lnTo>
                  <a:pt x="1136894" y="43519"/>
                </a:lnTo>
                <a:lnTo>
                  <a:pt x="1145320" y="58527"/>
                </a:lnTo>
                <a:lnTo>
                  <a:pt x="1147516" y="69722"/>
                </a:lnTo>
                <a:lnTo>
                  <a:pt x="1148834" y="83507"/>
                </a:lnTo>
                <a:lnTo>
                  <a:pt x="1149232" y="98350"/>
                </a:lnTo>
                <a:lnTo>
                  <a:pt x="1149225" y="105399"/>
                </a:lnTo>
                <a:lnTo>
                  <a:pt x="1143837" y="143665"/>
                </a:lnTo>
                <a:lnTo>
                  <a:pt x="1115203" y="163897"/>
                </a:lnTo>
                <a:lnTo>
                  <a:pt x="1187258" y="163897"/>
                </a:lnTo>
                <a:lnTo>
                  <a:pt x="1197467" y="126387"/>
                </a:lnTo>
                <a:lnTo>
                  <a:pt x="1198956" y="99885"/>
                </a:lnTo>
                <a:lnTo>
                  <a:pt x="1198951" y="98350"/>
                </a:lnTo>
                <a:lnTo>
                  <a:pt x="1198584" y="86889"/>
                </a:lnTo>
                <a:lnTo>
                  <a:pt x="1197468" y="75191"/>
                </a:lnTo>
                <a:lnTo>
                  <a:pt x="1195377" y="62451"/>
                </a:lnTo>
                <a:lnTo>
                  <a:pt x="1192088" y="47863"/>
                </a:lnTo>
                <a:lnTo>
                  <a:pt x="1187463" y="36817"/>
                </a:lnTo>
                <a:close/>
              </a:path>
              <a:path w="1918970" h="200025">
                <a:moveTo>
                  <a:pt x="1384960" y="4432"/>
                </a:moveTo>
                <a:lnTo>
                  <a:pt x="1327708" y="4432"/>
                </a:lnTo>
                <a:lnTo>
                  <a:pt x="1327708" y="195579"/>
                </a:lnTo>
                <a:lnTo>
                  <a:pt x="1374241" y="195579"/>
                </a:lnTo>
                <a:lnTo>
                  <a:pt x="1374241" y="67576"/>
                </a:lnTo>
                <a:lnTo>
                  <a:pt x="1413145" y="67576"/>
                </a:lnTo>
                <a:lnTo>
                  <a:pt x="1384960" y="4432"/>
                </a:lnTo>
                <a:close/>
              </a:path>
              <a:path w="1918970" h="200025">
                <a:moveTo>
                  <a:pt x="1528025" y="67576"/>
                </a:moveTo>
                <a:lnTo>
                  <a:pt x="1478610" y="67576"/>
                </a:lnTo>
                <a:lnTo>
                  <a:pt x="1478610" y="195579"/>
                </a:lnTo>
                <a:lnTo>
                  <a:pt x="1528025" y="195579"/>
                </a:lnTo>
                <a:lnTo>
                  <a:pt x="1528025" y="67576"/>
                </a:lnTo>
                <a:close/>
              </a:path>
              <a:path w="1918970" h="200025">
                <a:moveTo>
                  <a:pt x="1413145" y="67576"/>
                </a:moveTo>
                <a:lnTo>
                  <a:pt x="1374241" y="67576"/>
                </a:lnTo>
                <a:lnTo>
                  <a:pt x="1409496" y="150621"/>
                </a:lnTo>
                <a:lnTo>
                  <a:pt x="1443342" y="150621"/>
                </a:lnTo>
                <a:lnTo>
                  <a:pt x="1464705" y="100317"/>
                </a:lnTo>
                <a:lnTo>
                  <a:pt x="1427759" y="100317"/>
                </a:lnTo>
                <a:lnTo>
                  <a:pt x="1413145" y="67576"/>
                </a:lnTo>
                <a:close/>
              </a:path>
              <a:path w="1918970" h="200025">
                <a:moveTo>
                  <a:pt x="1528025" y="4432"/>
                </a:moveTo>
                <a:lnTo>
                  <a:pt x="1470431" y="4432"/>
                </a:lnTo>
                <a:lnTo>
                  <a:pt x="1427759" y="100317"/>
                </a:lnTo>
                <a:lnTo>
                  <a:pt x="1464705" y="100317"/>
                </a:lnTo>
                <a:lnTo>
                  <a:pt x="1478610" y="67576"/>
                </a:lnTo>
                <a:lnTo>
                  <a:pt x="1528025" y="67576"/>
                </a:lnTo>
                <a:lnTo>
                  <a:pt x="1528025" y="4432"/>
                </a:lnTo>
                <a:close/>
              </a:path>
              <a:path w="1918970" h="200025">
                <a:moveTo>
                  <a:pt x="1626285" y="4432"/>
                </a:moveTo>
                <a:lnTo>
                  <a:pt x="1576857" y="4432"/>
                </a:lnTo>
                <a:lnTo>
                  <a:pt x="1576857" y="195579"/>
                </a:lnTo>
                <a:lnTo>
                  <a:pt x="1626285" y="195579"/>
                </a:lnTo>
                <a:lnTo>
                  <a:pt x="1626285" y="111442"/>
                </a:lnTo>
                <a:lnTo>
                  <a:pt x="1748002" y="111442"/>
                </a:lnTo>
                <a:lnTo>
                  <a:pt x="1748002" y="74371"/>
                </a:lnTo>
                <a:lnTo>
                  <a:pt x="1626285" y="74371"/>
                </a:lnTo>
                <a:lnTo>
                  <a:pt x="1626285" y="4432"/>
                </a:lnTo>
                <a:close/>
              </a:path>
              <a:path w="1918970" h="200025">
                <a:moveTo>
                  <a:pt x="1748002" y="111442"/>
                </a:moveTo>
                <a:lnTo>
                  <a:pt x="1698574" y="111442"/>
                </a:lnTo>
                <a:lnTo>
                  <a:pt x="1698574" y="195579"/>
                </a:lnTo>
                <a:lnTo>
                  <a:pt x="1748002" y="195579"/>
                </a:lnTo>
                <a:lnTo>
                  <a:pt x="1748002" y="111442"/>
                </a:lnTo>
                <a:close/>
              </a:path>
              <a:path w="1918970" h="200025">
                <a:moveTo>
                  <a:pt x="1748002" y="4432"/>
                </a:moveTo>
                <a:lnTo>
                  <a:pt x="1698574" y="4432"/>
                </a:lnTo>
                <a:lnTo>
                  <a:pt x="1698574" y="74371"/>
                </a:lnTo>
                <a:lnTo>
                  <a:pt x="1748002" y="74371"/>
                </a:lnTo>
                <a:lnTo>
                  <a:pt x="1748002" y="4432"/>
                </a:lnTo>
                <a:close/>
              </a:path>
              <a:path w="1918970" h="200025">
                <a:moveTo>
                  <a:pt x="1917407" y="51498"/>
                </a:moveTo>
                <a:lnTo>
                  <a:pt x="1786496" y="51498"/>
                </a:lnTo>
                <a:lnTo>
                  <a:pt x="1786496" y="85153"/>
                </a:lnTo>
                <a:lnTo>
                  <a:pt x="1858924" y="85153"/>
                </a:lnTo>
                <a:lnTo>
                  <a:pt x="1783334" y="165887"/>
                </a:lnTo>
                <a:lnTo>
                  <a:pt x="1783334" y="195579"/>
                </a:lnTo>
                <a:lnTo>
                  <a:pt x="1918728" y="195579"/>
                </a:lnTo>
                <a:lnTo>
                  <a:pt x="1918728" y="161137"/>
                </a:lnTo>
                <a:lnTo>
                  <a:pt x="1842643" y="161137"/>
                </a:lnTo>
                <a:lnTo>
                  <a:pt x="1917407" y="80530"/>
                </a:lnTo>
                <a:lnTo>
                  <a:pt x="1917407" y="514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066025" y="6109296"/>
            <a:ext cx="2299195" cy="25373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070495" y="6429623"/>
            <a:ext cx="1774291" cy="19896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055776" y="6796849"/>
            <a:ext cx="143510" cy="196215"/>
          </a:xfrm>
          <a:custGeom>
            <a:avLst/>
            <a:gdLst/>
            <a:ahLst/>
            <a:cxnLst/>
            <a:rect l="l" t="t" r="r" b="b"/>
            <a:pathLst>
              <a:path w="143509" h="196215">
                <a:moveTo>
                  <a:pt x="28587" y="0"/>
                </a:moveTo>
                <a:lnTo>
                  <a:pt x="1320" y="0"/>
                </a:lnTo>
                <a:lnTo>
                  <a:pt x="57111" y="97370"/>
                </a:lnTo>
                <a:lnTo>
                  <a:pt x="0" y="196151"/>
                </a:lnTo>
                <a:lnTo>
                  <a:pt x="26111" y="196151"/>
                </a:lnTo>
                <a:lnTo>
                  <a:pt x="71132" y="116738"/>
                </a:lnTo>
                <a:lnTo>
                  <a:pt x="97583" y="116738"/>
                </a:lnTo>
                <a:lnTo>
                  <a:pt x="85915" y="96342"/>
                </a:lnTo>
                <a:lnTo>
                  <a:pt x="97131" y="76974"/>
                </a:lnTo>
                <a:lnTo>
                  <a:pt x="71894" y="76974"/>
                </a:lnTo>
                <a:lnTo>
                  <a:pt x="28587" y="0"/>
                </a:lnTo>
                <a:close/>
              </a:path>
              <a:path w="143509" h="196215">
                <a:moveTo>
                  <a:pt x="97583" y="116738"/>
                </a:moveTo>
                <a:lnTo>
                  <a:pt x="71132" y="116738"/>
                </a:lnTo>
                <a:lnTo>
                  <a:pt x="115760" y="196151"/>
                </a:lnTo>
                <a:lnTo>
                  <a:pt x="143014" y="196151"/>
                </a:lnTo>
                <a:lnTo>
                  <a:pt x="97583" y="116738"/>
                </a:lnTo>
                <a:close/>
              </a:path>
              <a:path w="143509" h="196215">
                <a:moveTo>
                  <a:pt x="141706" y="0"/>
                </a:moveTo>
                <a:lnTo>
                  <a:pt x="115569" y="0"/>
                </a:lnTo>
                <a:lnTo>
                  <a:pt x="71894" y="76974"/>
                </a:lnTo>
                <a:lnTo>
                  <a:pt x="97131" y="76974"/>
                </a:lnTo>
                <a:lnTo>
                  <a:pt x="1417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218641" y="6725945"/>
            <a:ext cx="86360" cy="130175"/>
          </a:xfrm>
          <a:custGeom>
            <a:avLst/>
            <a:gdLst/>
            <a:ahLst/>
            <a:cxnLst/>
            <a:rect l="l" t="t" r="r" b="b"/>
            <a:pathLst>
              <a:path w="86359" h="130175">
                <a:moveTo>
                  <a:pt x="73173" y="14731"/>
                </a:moveTo>
                <a:lnTo>
                  <a:pt x="46304" y="14731"/>
                </a:lnTo>
                <a:lnTo>
                  <a:pt x="52387" y="16598"/>
                </a:lnTo>
                <a:lnTo>
                  <a:pt x="61099" y="24066"/>
                </a:lnTo>
                <a:lnTo>
                  <a:pt x="63271" y="29248"/>
                </a:lnTo>
                <a:lnTo>
                  <a:pt x="63246" y="37223"/>
                </a:lnTo>
                <a:lnTo>
                  <a:pt x="61012" y="47746"/>
                </a:lnTo>
                <a:lnTo>
                  <a:pt x="34759" y="81381"/>
                </a:lnTo>
                <a:lnTo>
                  <a:pt x="0" y="112090"/>
                </a:lnTo>
                <a:lnTo>
                  <a:pt x="0" y="130060"/>
                </a:lnTo>
                <a:lnTo>
                  <a:pt x="86055" y="130060"/>
                </a:lnTo>
                <a:lnTo>
                  <a:pt x="86055" y="115341"/>
                </a:lnTo>
                <a:lnTo>
                  <a:pt x="17665" y="115341"/>
                </a:lnTo>
                <a:lnTo>
                  <a:pt x="36028" y="99568"/>
                </a:lnTo>
                <a:lnTo>
                  <a:pt x="68554" y="67551"/>
                </a:lnTo>
                <a:lnTo>
                  <a:pt x="80619" y="39903"/>
                </a:lnTo>
                <a:lnTo>
                  <a:pt x="79935" y="27749"/>
                </a:lnTo>
                <a:lnTo>
                  <a:pt x="75210" y="16813"/>
                </a:lnTo>
                <a:lnTo>
                  <a:pt x="73173" y="14731"/>
                </a:lnTo>
                <a:close/>
              </a:path>
              <a:path w="86359" h="130175">
                <a:moveTo>
                  <a:pt x="38900" y="0"/>
                </a:moveTo>
                <a:lnTo>
                  <a:pt x="32588" y="0"/>
                </a:lnTo>
                <a:lnTo>
                  <a:pt x="26060" y="825"/>
                </a:lnTo>
                <a:lnTo>
                  <a:pt x="12585" y="4140"/>
                </a:lnTo>
                <a:lnTo>
                  <a:pt x="7200" y="5968"/>
                </a:lnTo>
                <a:lnTo>
                  <a:pt x="3162" y="7962"/>
                </a:lnTo>
                <a:lnTo>
                  <a:pt x="3162" y="25946"/>
                </a:lnTo>
                <a:lnTo>
                  <a:pt x="4013" y="25946"/>
                </a:lnTo>
                <a:lnTo>
                  <a:pt x="9766" y="22148"/>
                </a:lnTo>
                <a:lnTo>
                  <a:pt x="15659" y="19329"/>
                </a:lnTo>
                <a:lnTo>
                  <a:pt x="27724" y="15646"/>
                </a:lnTo>
                <a:lnTo>
                  <a:pt x="33324" y="14731"/>
                </a:lnTo>
                <a:lnTo>
                  <a:pt x="73173" y="14731"/>
                </a:lnTo>
                <a:lnTo>
                  <a:pt x="64563" y="5932"/>
                </a:lnTo>
                <a:lnTo>
                  <a:pt x="53059" y="1483"/>
                </a:lnTo>
                <a:lnTo>
                  <a:pt x="389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373886" y="6740321"/>
            <a:ext cx="114935" cy="238760"/>
          </a:xfrm>
          <a:custGeom>
            <a:avLst/>
            <a:gdLst/>
            <a:ahLst/>
            <a:cxnLst/>
            <a:rect l="l" t="t" r="r" b="b"/>
            <a:pathLst>
              <a:path w="114934" h="238759">
                <a:moveTo>
                  <a:pt x="114350" y="0"/>
                </a:moveTo>
                <a:lnTo>
                  <a:pt x="91693" y="0"/>
                </a:lnTo>
                <a:lnTo>
                  <a:pt x="0" y="238734"/>
                </a:lnTo>
                <a:lnTo>
                  <a:pt x="22250" y="238734"/>
                </a:lnTo>
                <a:lnTo>
                  <a:pt x="1143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596720" y="6739013"/>
            <a:ext cx="452120" cy="205104"/>
          </a:xfrm>
          <a:custGeom>
            <a:avLst/>
            <a:gdLst/>
            <a:ahLst/>
            <a:cxnLst/>
            <a:rect l="l" t="t" r="r" b="b"/>
            <a:pathLst>
              <a:path w="452119" h="205104">
                <a:moveTo>
                  <a:pt x="57264" y="57835"/>
                </a:moveTo>
                <a:lnTo>
                  <a:pt x="33134" y="57835"/>
                </a:lnTo>
                <a:lnTo>
                  <a:pt x="0" y="201129"/>
                </a:lnTo>
                <a:lnTo>
                  <a:pt x="24117" y="201129"/>
                </a:lnTo>
                <a:lnTo>
                  <a:pt x="49659" y="93720"/>
                </a:lnTo>
                <a:lnTo>
                  <a:pt x="60612" y="87050"/>
                </a:lnTo>
                <a:lnTo>
                  <a:pt x="71831" y="81368"/>
                </a:lnTo>
                <a:lnTo>
                  <a:pt x="79692" y="77774"/>
                </a:lnTo>
                <a:lnTo>
                  <a:pt x="86880" y="75984"/>
                </a:lnTo>
                <a:lnTo>
                  <a:pt x="140578" y="75984"/>
                </a:lnTo>
                <a:lnTo>
                  <a:pt x="139610" y="73786"/>
                </a:lnTo>
                <a:lnTo>
                  <a:pt x="53568" y="73786"/>
                </a:lnTo>
                <a:lnTo>
                  <a:pt x="57264" y="57835"/>
                </a:lnTo>
                <a:close/>
              </a:path>
              <a:path w="452119" h="205104">
                <a:moveTo>
                  <a:pt x="140578" y="75984"/>
                </a:moveTo>
                <a:lnTo>
                  <a:pt x="102692" y="75984"/>
                </a:lnTo>
                <a:lnTo>
                  <a:pt x="109118" y="77800"/>
                </a:lnTo>
                <a:lnTo>
                  <a:pt x="116243" y="85064"/>
                </a:lnTo>
                <a:lnTo>
                  <a:pt x="118021" y="90474"/>
                </a:lnTo>
                <a:lnTo>
                  <a:pt x="117908" y="102412"/>
                </a:lnTo>
                <a:lnTo>
                  <a:pt x="117754" y="104355"/>
                </a:lnTo>
                <a:lnTo>
                  <a:pt x="116662" y="111099"/>
                </a:lnTo>
                <a:lnTo>
                  <a:pt x="115874" y="115049"/>
                </a:lnTo>
                <a:lnTo>
                  <a:pt x="114871" y="119583"/>
                </a:lnTo>
                <a:lnTo>
                  <a:pt x="96329" y="201129"/>
                </a:lnTo>
                <a:lnTo>
                  <a:pt x="120129" y="201129"/>
                </a:lnTo>
                <a:lnTo>
                  <a:pt x="141630" y="108153"/>
                </a:lnTo>
                <a:lnTo>
                  <a:pt x="142303" y="105498"/>
                </a:lnTo>
                <a:lnTo>
                  <a:pt x="142849" y="102412"/>
                </a:lnTo>
                <a:lnTo>
                  <a:pt x="143611" y="95402"/>
                </a:lnTo>
                <a:lnTo>
                  <a:pt x="143727" y="93720"/>
                </a:lnTo>
                <a:lnTo>
                  <a:pt x="143791" y="90474"/>
                </a:lnTo>
                <a:lnTo>
                  <a:pt x="142849" y="81139"/>
                </a:lnTo>
                <a:lnTo>
                  <a:pt x="140578" y="75984"/>
                </a:lnTo>
                <a:close/>
              </a:path>
              <a:path w="452119" h="205104">
                <a:moveTo>
                  <a:pt x="100897" y="53982"/>
                </a:moveTo>
                <a:lnTo>
                  <a:pt x="89359" y="55798"/>
                </a:lnTo>
                <a:lnTo>
                  <a:pt x="75823" y="60591"/>
                </a:lnTo>
                <a:lnTo>
                  <a:pt x="65015" y="66357"/>
                </a:lnTo>
                <a:lnTo>
                  <a:pt x="53568" y="73786"/>
                </a:lnTo>
                <a:lnTo>
                  <a:pt x="139610" y="73786"/>
                </a:lnTo>
                <a:lnTo>
                  <a:pt x="137992" y="70113"/>
                </a:lnTo>
                <a:lnTo>
                  <a:pt x="127561" y="59222"/>
                </a:lnTo>
                <a:lnTo>
                  <a:pt x="116244" y="55249"/>
                </a:lnTo>
                <a:lnTo>
                  <a:pt x="100897" y="53982"/>
                </a:lnTo>
                <a:close/>
              </a:path>
              <a:path w="452119" h="205104">
                <a:moveTo>
                  <a:pt x="243602" y="54358"/>
                </a:moveTo>
                <a:lnTo>
                  <a:pt x="200639" y="76674"/>
                </a:lnTo>
                <a:lnTo>
                  <a:pt x="179790" y="108874"/>
                </a:lnTo>
                <a:lnTo>
                  <a:pt x="170941" y="147934"/>
                </a:lnTo>
                <a:lnTo>
                  <a:pt x="170794" y="163971"/>
                </a:lnTo>
                <a:lnTo>
                  <a:pt x="173515" y="175647"/>
                </a:lnTo>
                <a:lnTo>
                  <a:pt x="179350" y="186823"/>
                </a:lnTo>
                <a:lnTo>
                  <a:pt x="189116" y="198197"/>
                </a:lnTo>
                <a:lnTo>
                  <a:pt x="200598" y="203358"/>
                </a:lnTo>
                <a:lnTo>
                  <a:pt x="214391" y="205079"/>
                </a:lnTo>
                <a:lnTo>
                  <a:pt x="225989" y="203915"/>
                </a:lnTo>
                <a:lnTo>
                  <a:pt x="239236" y="199744"/>
                </a:lnTo>
                <a:lnTo>
                  <a:pt x="249556" y="194211"/>
                </a:lnTo>
                <a:lnTo>
                  <a:pt x="262115" y="186118"/>
                </a:lnTo>
                <a:lnTo>
                  <a:pt x="286222" y="186118"/>
                </a:lnTo>
                <a:lnTo>
                  <a:pt x="286944" y="182994"/>
                </a:lnTo>
                <a:lnTo>
                  <a:pt x="213842" y="182994"/>
                </a:lnTo>
                <a:lnTo>
                  <a:pt x="206540" y="180225"/>
                </a:lnTo>
                <a:lnTo>
                  <a:pt x="200735" y="172944"/>
                </a:lnTo>
                <a:lnTo>
                  <a:pt x="196652" y="162757"/>
                </a:lnTo>
                <a:lnTo>
                  <a:pt x="195337" y="147276"/>
                </a:lnTo>
                <a:lnTo>
                  <a:pt x="196507" y="135138"/>
                </a:lnTo>
                <a:lnTo>
                  <a:pt x="209435" y="98691"/>
                </a:lnTo>
                <a:lnTo>
                  <a:pt x="242328" y="74663"/>
                </a:lnTo>
                <a:lnTo>
                  <a:pt x="311986" y="74663"/>
                </a:lnTo>
                <a:lnTo>
                  <a:pt x="314534" y="63639"/>
                </a:lnTo>
                <a:lnTo>
                  <a:pt x="290423" y="63639"/>
                </a:lnTo>
                <a:lnTo>
                  <a:pt x="284861" y="60401"/>
                </a:lnTo>
                <a:lnTo>
                  <a:pt x="278879" y="57962"/>
                </a:lnTo>
                <a:lnTo>
                  <a:pt x="270034" y="55767"/>
                </a:lnTo>
                <a:lnTo>
                  <a:pt x="259696" y="54447"/>
                </a:lnTo>
                <a:lnTo>
                  <a:pt x="243602" y="54358"/>
                </a:lnTo>
                <a:close/>
              </a:path>
              <a:path w="452119" h="205104">
                <a:moveTo>
                  <a:pt x="286222" y="186118"/>
                </a:moveTo>
                <a:lnTo>
                  <a:pt x="262115" y="186118"/>
                </a:lnTo>
                <a:lnTo>
                  <a:pt x="258635" y="201129"/>
                </a:lnTo>
                <a:lnTo>
                  <a:pt x="282752" y="201129"/>
                </a:lnTo>
                <a:lnTo>
                  <a:pt x="286222" y="186118"/>
                </a:lnTo>
                <a:close/>
              </a:path>
              <a:path w="452119" h="205104">
                <a:moveTo>
                  <a:pt x="311986" y="74663"/>
                </a:moveTo>
                <a:lnTo>
                  <a:pt x="257505" y="74663"/>
                </a:lnTo>
                <a:lnTo>
                  <a:pt x="263397" y="75374"/>
                </a:lnTo>
                <a:lnTo>
                  <a:pt x="274459" y="78193"/>
                </a:lnTo>
                <a:lnTo>
                  <a:pt x="280111" y="80403"/>
                </a:lnTo>
                <a:lnTo>
                  <a:pt x="285851" y="83413"/>
                </a:lnTo>
                <a:lnTo>
                  <a:pt x="266801" y="165785"/>
                </a:lnTo>
                <a:lnTo>
                  <a:pt x="260464" y="170065"/>
                </a:lnTo>
                <a:lnTo>
                  <a:pt x="253530" y="174002"/>
                </a:lnTo>
                <a:lnTo>
                  <a:pt x="238531" y="181190"/>
                </a:lnTo>
                <a:lnTo>
                  <a:pt x="231165" y="182994"/>
                </a:lnTo>
                <a:lnTo>
                  <a:pt x="286944" y="182994"/>
                </a:lnTo>
                <a:lnTo>
                  <a:pt x="311986" y="74663"/>
                </a:lnTo>
                <a:close/>
              </a:path>
              <a:path w="452119" h="205104">
                <a:moveTo>
                  <a:pt x="328942" y="1308"/>
                </a:moveTo>
                <a:lnTo>
                  <a:pt x="304825" y="1308"/>
                </a:lnTo>
                <a:lnTo>
                  <a:pt x="290423" y="63639"/>
                </a:lnTo>
                <a:lnTo>
                  <a:pt x="314534" y="63639"/>
                </a:lnTo>
                <a:lnTo>
                  <a:pt x="328942" y="1308"/>
                </a:lnTo>
                <a:close/>
              </a:path>
              <a:path w="452119" h="205104">
                <a:moveTo>
                  <a:pt x="383819" y="77025"/>
                </a:moveTo>
                <a:lnTo>
                  <a:pt x="359829" y="77025"/>
                </a:lnTo>
                <a:lnTo>
                  <a:pt x="331736" y="201129"/>
                </a:lnTo>
                <a:lnTo>
                  <a:pt x="355727" y="201129"/>
                </a:lnTo>
                <a:lnTo>
                  <a:pt x="383819" y="77025"/>
                </a:lnTo>
                <a:close/>
              </a:path>
              <a:path w="452119" h="205104">
                <a:moveTo>
                  <a:pt x="431634" y="57835"/>
                </a:moveTo>
                <a:lnTo>
                  <a:pt x="348145" y="57835"/>
                </a:lnTo>
                <a:lnTo>
                  <a:pt x="343560" y="77025"/>
                </a:lnTo>
                <a:lnTo>
                  <a:pt x="426961" y="77025"/>
                </a:lnTo>
                <a:lnTo>
                  <a:pt x="431634" y="57835"/>
                </a:lnTo>
                <a:close/>
              </a:path>
              <a:path w="452119" h="205104">
                <a:moveTo>
                  <a:pt x="431012" y="0"/>
                </a:moveTo>
                <a:lnTo>
                  <a:pt x="393317" y="9040"/>
                </a:lnTo>
                <a:lnTo>
                  <a:pt x="369211" y="39518"/>
                </a:lnTo>
                <a:lnTo>
                  <a:pt x="364324" y="57835"/>
                </a:lnTo>
                <a:lnTo>
                  <a:pt x="387527" y="57835"/>
                </a:lnTo>
                <a:lnTo>
                  <a:pt x="389329" y="50455"/>
                </a:lnTo>
                <a:lnTo>
                  <a:pt x="394167" y="37466"/>
                </a:lnTo>
                <a:lnTo>
                  <a:pt x="400697" y="28219"/>
                </a:lnTo>
                <a:lnTo>
                  <a:pt x="406006" y="22898"/>
                </a:lnTo>
                <a:lnTo>
                  <a:pt x="413994" y="20243"/>
                </a:lnTo>
                <a:lnTo>
                  <a:pt x="447947" y="20243"/>
                </a:lnTo>
                <a:lnTo>
                  <a:pt x="452132" y="2578"/>
                </a:lnTo>
                <a:lnTo>
                  <a:pt x="448614" y="1892"/>
                </a:lnTo>
                <a:lnTo>
                  <a:pt x="444665" y="1282"/>
                </a:lnTo>
                <a:lnTo>
                  <a:pt x="435914" y="253"/>
                </a:lnTo>
                <a:lnTo>
                  <a:pt x="431012" y="0"/>
                </a:lnTo>
                <a:close/>
              </a:path>
              <a:path w="452119" h="205104">
                <a:moveTo>
                  <a:pt x="447947" y="20243"/>
                </a:moveTo>
                <a:lnTo>
                  <a:pt x="427913" y="20243"/>
                </a:lnTo>
                <a:lnTo>
                  <a:pt x="431634" y="20637"/>
                </a:lnTo>
                <a:lnTo>
                  <a:pt x="439940" y="22212"/>
                </a:lnTo>
                <a:lnTo>
                  <a:pt x="443268" y="23037"/>
                </a:lnTo>
                <a:lnTo>
                  <a:pt x="445782" y="23914"/>
                </a:lnTo>
                <a:lnTo>
                  <a:pt x="447078" y="23914"/>
                </a:lnTo>
                <a:lnTo>
                  <a:pt x="447947" y="2024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2136178" y="6745182"/>
            <a:ext cx="688975" cy="199390"/>
          </a:xfrm>
          <a:custGeom>
            <a:avLst/>
            <a:gdLst/>
            <a:ahLst/>
            <a:cxnLst/>
            <a:rect l="l" t="t" r="r" b="b"/>
            <a:pathLst>
              <a:path w="688975" h="199390">
                <a:moveTo>
                  <a:pt x="152209" y="74019"/>
                </a:moveTo>
                <a:lnTo>
                  <a:pt x="0" y="74019"/>
                </a:lnTo>
                <a:lnTo>
                  <a:pt x="0" y="94528"/>
                </a:lnTo>
                <a:lnTo>
                  <a:pt x="152209" y="94528"/>
                </a:lnTo>
                <a:lnTo>
                  <a:pt x="152209" y="74019"/>
                </a:lnTo>
                <a:close/>
              </a:path>
              <a:path w="688975" h="199390">
                <a:moveTo>
                  <a:pt x="152209" y="127918"/>
                </a:moveTo>
                <a:lnTo>
                  <a:pt x="0" y="127918"/>
                </a:lnTo>
                <a:lnTo>
                  <a:pt x="0" y="148427"/>
                </a:lnTo>
                <a:lnTo>
                  <a:pt x="152209" y="148427"/>
                </a:lnTo>
                <a:lnTo>
                  <a:pt x="152209" y="127918"/>
                </a:lnTo>
                <a:close/>
              </a:path>
              <a:path w="688975" h="199390">
                <a:moveTo>
                  <a:pt x="415074" y="175504"/>
                </a:moveTo>
                <a:lnTo>
                  <a:pt x="311759" y="175504"/>
                </a:lnTo>
                <a:lnTo>
                  <a:pt x="311759" y="194961"/>
                </a:lnTo>
                <a:lnTo>
                  <a:pt x="415074" y="194961"/>
                </a:lnTo>
                <a:lnTo>
                  <a:pt x="415074" y="175504"/>
                </a:lnTo>
                <a:close/>
              </a:path>
              <a:path w="688975" h="199390">
                <a:moveTo>
                  <a:pt x="376173" y="3026"/>
                </a:moveTo>
                <a:lnTo>
                  <a:pt x="356222" y="3026"/>
                </a:lnTo>
                <a:lnTo>
                  <a:pt x="355879" y="8614"/>
                </a:lnTo>
                <a:lnTo>
                  <a:pt x="354571" y="13059"/>
                </a:lnTo>
                <a:lnTo>
                  <a:pt x="317144" y="29848"/>
                </a:lnTo>
                <a:lnTo>
                  <a:pt x="311759" y="29848"/>
                </a:lnTo>
                <a:lnTo>
                  <a:pt x="311759" y="47196"/>
                </a:lnTo>
                <a:lnTo>
                  <a:pt x="351459" y="47196"/>
                </a:lnTo>
                <a:lnTo>
                  <a:pt x="351459" y="175504"/>
                </a:lnTo>
                <a:lnTo>
                  <a:pt x="376173" y="175504"/>
                </a:lnTo>
                <a:lnTo>
                  <a:pt x="376173" y="3026"/>
                </a:lnTo>
                <a:close/>
              </a:path>
              <a:path w="688975" h="199390">
                <a:moveTo>
                  <a:pt x="506500" y="158423"/>
                </a:moveTo>
                <a:lnTo>
                  <a:pt x="475742" y="158423"/>
                </a:lnTo>
                <a:lnTo>
                  <a:pt x="475742" y="194970"/>
                </a:lnTo>
                <a:lnTo>
                  <a:pt x="506500" y="194970"/>
                </a:lnTo>
                <a:lnTo>
                  <a:pt x="506500" y="158423"/>
                </a:lnTo>
                <a:close/>
              </a:path>
              <a:path w="688975" h="199390">
                <a:moveTo>
                  <a:pt x="573176" y="171301"/>
                </a:moveTo>
                <a:lnTo>
                  <a:pt x="571893" y="171301"/>
                </a:lnTo>
                <a:lnTo>
                  <a:pt x="571893" y="195939"/>
                </a:lnTo>
                <a:lnTo>
                  <a:pt x="574979" y="196980"/>
                </a:lnTo>
                <a:lnTo>
                  <a:pt x="578484" y="197729"/>
                </a:lnTo>
                <a:lnTo>
                  <a:pt x="586359" y="198669"/>
                </a:lnTo>
                <a:lnTo>
                  <a:pt x="590562" y="198911"/>
                </a:lnTo>
                <a:lnTo>
                  <a:pt x="603430" y="198638"/>
                </a:lnTo>
                <a:lnTo>
                  <a:pt x="640449" y="188945"/>
                </a:lnTo>
                <a:lnTo>
                  <a:pt x="656986" y="176825"/>
                </a:lnTo>
                <a:lnTo>
                  <a:pt x="593280" y="176825"/>
                </a:lnTo>
                <a:lnTo>
                  <a:pt x="588225" y="176228"/>
                </a:lnTo>
                <a:lnTo>
                  <a:pt x="579170" y="173866"/>
                </a:lnTo>
                <a:lnTo>
                  <a:pt x="575665" y="172622"/>
                </a:lnTo>
                <a:lnTo>
                  <a:pt x="573176" y="171301"/>
                </a:lnTo>
                <a:close/>
              </a:path>
              <a:path w="688975" h="199390">
                <a:moveTo>
                  <a:pt x="686285" y="117516"/>
                </a:moveTo>
                <a:lnTo>
                  <a:pt x="653986" y="117516"/>
                </a:lnTo>
                <a:lnTo>
                  <a:pt x="660951" y="120834"/>
                </a:lnTo>
                <a:lnTo>
                  <a:pt x="658118" y="132623"/>
                </a:lnTo>
                <a:lnTo>
                  <a:pt x="636361" y="165901"/>
                </a:lnTo>
                <a:lnTo>
                  <a:pt x="598830" y="176825"/>
                </a:lnTo>
                <a:lnTo>
                  <a:pt x="656986" y="176825"/>
                </a:lnTo>
                <a:lnTo>
                  <a:pt x="679979" y="141607"/>
                </a:lnTo>
                <a:lnTo>
                  <a:pt x="684677" y="126406"/>
                </a:lnTo>
                <a:lnTo>
                  <a:pt x="686285" y="117516"/>
                </a:lnTo>
                <a:close/>
              </a:path>
              <a:path w="688975" h="199390">
                <a:moveTo>
                  <a:pt x="615060" y="0"/>
                </a:moveTo>
                <a:lnTo>
                  <a:pt x="568855" y="22028"/>
                </a:lnTo>
                <a:lnTo>
                  <a:pt x="553373" y="71221"/>
                </a:lnTo>
                <a:lnTo>
                  <a:pt x="555218" y="84014"/>
                </a:lnTo>
                <a:lnTo>
                  <a:pt x="582371" y="119231"/>
                </a:lnTo>
                <a:lnTo>
                  <a:pt x="608634" y="126076"/>
                </a:lnTo>
                <a:lnTo>
                  <a:pt x="624814" y="126076"/>
                </a:lnTo>
                <a:lnTo>
                  <a:pt x="632472" y="125047"/>
                </a:lnTo>
                <a:lnTo>
                  <a:pt x="646506" y="120945"/>
                </a:lnTo>
                <a:lnTo>
                  <a:pt x="653986" y="117516"/>
                </a:lnTo>
                <a:lnTo>
                  <a:pt x="686285" y="117516"/>
                </a:lnTo>
                <a:lnTo>
                  <a:pt x="686867" y="114297"/>
                </a:lnTo>
                <a:lnTo>
                  <a:pt x="687843" y="104778"/>
                </a:lnTo>
                <a:lnTo>
                  <a:pt x="616877" y="104778"/>
                </a:lnTo>
                <a:lnTo>
                  <a:pt x="611746" y="104334"/>
                </a:lnTo>
                <a:lnTo>
                  <a:pt x="580415" y="79632"/>
                </a:lnTo>
                <a:lnTo>
                  <a:pt x="579269" y="63715"/>
                </a:lnTo>
                <a:lnTo>
                  <a:pt x="580789" y="51239"/>
                </a:lnTo>
                <a:lnTo>
                  <a:pt x="585520" y="39832"/>
                </a:lnTo>
                <a:lnTo>
                  <a:pt x="594351" y="28692"/>
                </a:lnTo>
                <a:lnTo>
                  <a:pt x="605501" y="23053"/>
                </a:lnTo>
                <a:lnTo>
                  <a:pt x="619188" y="21174"/>
                </a:lnTo>
                <a:lnTo>
                  <a:pt x="669102" y="21174"/>
                </a:lnTo>
                <a:lnTo>
                  <a:pt x="663914" y="15281"/>
                </a:lnTo>
                <a:lnTo>
                  <a:pt x="654464" y="8651"/>
                </a:lnTo>
                <a:lnTo>
                  <a:pt x="641196" y="2870"/>
                </a:lnTo>
                <a:lnTo>
                  <a:pt x="629841" y="649"/>
                </a:lnTo>
                <a:lnTo>
                  <a:pt x="615060" y="0"/>
                </a:lnTo>
                <a:close/>
              </a:path>
              <a:path w="688975" h="199390">
                <a:moveTo>
                  <a:pt x="669102" y="21174"/>
                </a:moveTo>
                <a:lnTo>
                  <a:pt x="624585" y="21174"/>
                </a:lnTo>
                <a:lnTo>
                  <a:pt x="629589" y="22000"/>
                </a:lnTo>
                <a:lnTo>
                  <a:pt x="638835" y="25314"/>
                </a:lnTo>
                <a:lnTo>
                  <a:pt x="661951" y="67858"/>
                </a:lnTo>
                <a:lnTo>
                  <a:pt x="662558" y="85848"/>
                </a:lnTo>
                <a:lnTo>
                  <a:pt x="662457" y="87951"/>
                </a:lnTo>
                <a:lnTo>
                  <a:pt x="662266" y="90757"/>
                </a:lnTo>
                <a:lnTo>
                  <a:pt x="662076" y="94313"/>
                </a:lnTo>
                <a:lnTo>
                  <a:pt x="656081" y="97717"/>
                </a:lnTo>
                <a:lnTo>
                  <a:pt x="649668" y="100308"/>
                </a:lnTo>
                <a:lnTo>
                  <a:pt x="635965" y="103889"/>
                </a:lnTo>
                <a:lnTo>
                  <a:pt x="629208" y="104778"/>
                </a:lnTo>
                <a:lnTo>
                  <a:pt x="687843" y="104778"/>
                </a:lnTo>
                <a:lnTo>
                  <a:pt x="688181" y="101478"/>
                </a:lnTo>
                <a:lnTo>
                  <a:pt x="688528" y="90757"/>
                </a:lnTo>
                <a:lnTo>
                  <a:pt x="688455" y="82312"/>
                </a:lnTo>
                <a:lnTo>
                  <a:pt x="679121" y="35906"/>
                </a:lnTo>
                <a:lnTo>
                  <a:pt x="672685" y="25243"/>
                </a:lnTo>
                <a:lnTo>
                  <a:pt x="669102" y="2117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05648" y="1681281"/>
            <a:ext cx="5514340" cy="69215"/>
          </a:xfrm>
          <a:custGeom>
            <a:avLst/>
            <a:gdLst/>
            <a:ahLst/>
            <a:cxnLst/>
            <a:rect l="l" t="t" r="r" b="b"/>
            <a:pathLst>
              <a:path w="5514340" h="69214">
                <a:moveTo>
                  <a:pt x="0" y="69019"/>
                </a:moveTo>
                <a:lnTo>
                  <a:pt x="5514124" y="69019"/>
                </a:lnTo>
                <a:lnTo>
                  <a:pt x="5514124" y="0"/>
                </a:lnTo>
                <a:lnTo>
                  <a:pt x="0" y="0"/>
                </a:lnTo>
                <a:lnTo>
                  <a:pt x="0" y="69019"/>
                </a:lnTo>
                <a:close/>
              </a:path>
            </a:pathLst>
          </a:custGeom>
          <a:solidFill>
            <a:srgbClr val="BA3C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895689" y="425805"/>
            <a:ext cx="872464" cy="11108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285393" y="1620926"/>
            <a:ext cx="2612923" cy="1821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916978" y="1597469"/>
            <a:ext cx="742657" cy="2119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ts val="4970"/>
              </a:lnSpc>
            </a:pPr>
            <a:r>
              <a:rPr dirty="0" spc="-30">
                <a:solidFill>
                  <a:srgbClr val="1D1D1E"/>
                </a:solidFill>
                <a:latin typeface="Verdana"/>
                <a:cs typeface="Verdana"/>
              </a:rPr>
              <a:t>Radi</a:t>
            </a:r>
            <a:r>
              <a:rPr dirty="0" spc="-30">
                <a:solidFill>
                  <a:srgbClr val="1D1D1E"/>
                </a:solidFill>
                <a:latin typeface="Verdana"/>
                <a:cs typeface="Verdana"/>
              </a:rPr>
              <a:t>o</a:t>
            </a:r>
            <a:r>
              <a:rPr dirty="0" spc="5">
                <a:solidFill>
                  <a:srgbClr val="1D1D1E"/>
                </a:solidFill>
                <a:latin typeface="Verdana"/>
                <a:cs typeface="Verdana"/>
              </a:rPr>
              <a:t> </a:t>
            </a:r>
            <a:r>
              <a:rPr dirty="0" spc="-25">
                <a:solidFill>
                  <a:srgbClr val="1D1D1E"/>
                </a:solidFill>
                <a:latin typeface="Verdana"/>
                <a:cs typeface="Verdana"/>
              </a:rPr>
              <a:t>Lateral</a:t>
            </a:r>
            <a:r>
              <a:rPr dirty="0" spc="-20">
                <a:solidFill>
                  <a:srgbClr val="1D1D1E"/>
                </a:solidFill>
                <a:latin typeface="Verdana"/>
                <a:cs typeface="Verdana"/>
              </a:rPr>
              <a:t> </a:t>
            </a:r>
            <a:r>
              <a:rPr dirty="0" spc="-25">
                <a:solidFill>
                  <a:srgbClr val="1D1D1E"/>
                </a:solidFill>
                <a:latin typeface="Verdana"/>
                <a:cs typeface="Verdana"/>
              </a:rPr>
              <a:t>Distribution</a:t>
            </a:r>
            <a:r>
              <a:rPr dirty="0" spc="-25">
                <a:solidFill>
                  <a:srgbClr val="1D1D1E"/>
                </a:solidFill>
                <a:latin typeface="Verdana"/>
                <a:cs typeface="Verdana"/>
              </a:rPr>
              <a:t> Function</a:t>
            </a:r>
            <a:r>
              <a:rPr dirty="0" spc="-20">
                <a:solidFill>
                  <a:srgbClr val="1D1D1E"/>
                </a:solidFill>
                <a:latin typeface="Verdana"/>
                <a:cs typeface="Verdana"/>
              </a:rPr>
              <a:t> </a:t>
            </a:r>
            <a:r>
              <a:rPr dirty="0" spc="-30">
                <a:solidFill>
                  <a:srgbClr val="1D1D1E"/>
                </a:solidFill>
                <a:latin typeface="Verdana"/>
                <a:cs typeface="Verdana"/>
              </a:rPr>
              <a:t>(LDF)</a:t>
            </a:r>
          </a:p>
        </p:txBody>
      </p:sp>
      <p:sp>
        <p:nvSpPr>
          <p:cNvPr id="7" name="object 7"/>
          <p:cNvSpPr/>
          <p:nvPr/>
        </p:nvSpPr>
        <p:spPr>
          <a:xfrm>
            <a:off x="2956985" y="2877413"/>
            <a:ext cx="4994224" cy="36271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822206" y="2401214"/>
            <a:ext cx="0" cy="4168775"/>
          </a:xfrm>
          <a:custGeom>
            <a:avLst/>
            <a:gdLst/>
            <a:ahLst/>
            <a:cxnLst/>
            <a:rect l="l" t="t" r="r" b="b"/>
            <a:pathLst>
              <a:path w="0" h="4168775">
                <a:moveTo>
                  <a:pt x="0" y="0"/>
                </a:moveTo>
                <a:lnTo>
                  <a:pt x="0" y="4168724"/>
                </a:lnTo>
              </a:path>
            </a:pathLst>
          </a:custGeom>
          <a:ln w="6032">
            <a:solidFill>
              <a:srgbClr val="2B2A2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795906" y="6618211"/>
            <a:ext cx="72390" cy="109220"/>
          </a:xfrm>
          <a:custGeom>
            <a:avLst/>
            <a:gdLst/>
            <a:ahLst/>
            <a:cxnLst/>
            <a:rect l="l" t="t" r="r" b="b"/>
            <a:pathLst>
              <a:path w="72389" h="109220">
                <a:moveTo>
                  <a:pt x="35862" y="0"/>
                </a:moveTo>
                <a:lnTo>
                  <a:pt x="4046" y="23614"/>
                </a:lnTo>
                <a:lnTo>
                  <a:pt x="0" y="66862"/>
                </a:lnTo>
                <a:lnTo>
                  <a:pt x="2381" y="78789"/>
                </a:lnTo>
                <a:lnTo>
                  <a:pt x="7164" y="90382"/>
                </a:lnTo>
                <a:lnTo>
                  <a:pt x="14981" y="102301"/>
                </a:lnTo>
                <a:lnTo>
                  <a:pt x="25831" y="107433"/>
                </a:lnTo>
                <a:lnTo>
                  <a:pt x="41550" y="108888"/>
                </a:lnTo>
                <a:lnTo>
                  <a:pt x="53638" y="104517"/>
                </a:lnTo>
                <a:lnTo>
                  <a:pt x="60094" y="98145"/>
                </a:lnTo>
                <a:lnTo>
                  <a:pt x="28484" y="98145"/>
                </a:lnTo>
                <a:lnTo>
                  <a:pt x="22985" y="94526"/>
                </a:lnTo>
                <a:lnTo>
                  <a:pt x="13995" y="45268"/>
                </a:lnTo>
                <a:lnTo>
                  <a:pt x="15759" y="32104"/>
                </a:lnTo>
                <a:lnTo>
                  <a:pt x="19225" y="22148"/>
                </a:lnTo>
                <a:lnTo>
                  <a:pt x="22985" y="14909"/>
                </a:lnTo>
                <a:lnTo>
                  <a:pt x="28484" y="11290"/>
                </a:lnTo>
                <a:lnTo>
                  <a:pt x="60394" y="11290"/>
                </a:lnTo>
                <a:lnTo>
                  <a:pt x="59519" y="9779"/>
                </a:lnTo>
                <a:lnTo>
                  <a:pt x="49091" y="2464"/>
                </a:lnTo>
                <a:lnTo>
                  <a:pt x="35862" y="0"/>
                </a:lnTo>
                <a:close/>
              </a:path>
              <a:path w="72389" h="109220">
                <a:moveTo>
                  <a:pt x="60394" y="11290"/>
                </a:moveTo>
                <a:lnTo>
                  <a:pt x="43241" y="11290"/>
                </a:lnTo>
                <a:lnTo>
                  <a:pt x="48740" y="14909"/>
                </a:lnTo>
                <a:lnTo>
                  <a:pt x="53552" y="24485"/>
                </a:lnTo>
                <a:lnTo>
                  <a:pt x="55992" y="33222"/>
                </a:lnTo>
                <a:lnTo>
                  <a:pt x="57328" y="45268"/>
                </a:lnTo>
                <a:lnTo>
                  <a:pt x="57443" y="48284"/>
                </a:lnTo>
                <a:lnTo>
                  <a:pt x="57710" y="64173"/>
                </a:lnTo>
                <a:lnTo>
                  <a:pt x="55898" y="77334"/>
                </a:lnTo>
                <a:lnTo>
                  <a:pt x="52499" y="87287"/>
                </a:lnTo>
                <a:lnTo>
                  <a:pt x="48740" y="94526"/>
                </a:lnTo>
                <a:lnTo>
                  <a:pt x="43241" y="98145"/>
                </a:lnTo>
                <a:lnTo>
                  <a:pt x="60094" y="98145"/>
                </a:lnTo>
                <a:lnTo>
                  <a:pt x="71982" y="45268"/>
                </a:lnTo>
                <a:lnTo>
                  <a:pt x="70035" y="32676"/>
                </a:lnTo>
                <a:lnTo>
                  <a:pt x="66009" y="20992"/>
                </a:lnTo>
                <a:lnTo>
                  <a:pt x="60394" y="1129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420389" y="6521691"/>
            <a:ext cx="0" cy="48260"/>
          </a:xfrm>
          <a:custGeom>
            <a:avLst/>
            <a:gdLst/>
            <a:ahLst/>
            <a:cxnLst/>
            <a:rect l="l" t="t" r="r" b="b"/>
            <a:pathLst>
              <a:path w="0" h="48259">
                <a:moveTo>
                  <a:pt x="0" y="48247"/>
                </a:moveTo>
                <a:lnTo>
                  <a:pt x="0" y="0"/>
                </a:lnTo>
              </a:path>
            </a:pathLst>
          </a:custGeom>
          <a:ln w="6032">
            <a:solidFill>
              <a:srgbClr val="2B2A2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420389" y="2401214"/>
            <a:ext cx="0" cy="48260"/>
          </a:xfrm>
          <a:custGeom>
            <a:avLst/>
            <a:gdLst/>
            <a:ahLst/>
            <a:cxnLst/>
            <a:rect l="l" t="t" r="r" b="b"/>
            <a:pathLst>
              <a:path w="0" h="48260">
                <a:moveTo>
                  <a:pt x="0" y="0"/>
                </a:moveTo>
                <a:lnTo>
                  <a:pt x="0" y="48247"/>
                </a:lnTo>
              </a:path>
            </a:pathLst>
          </a:custGeom>
          <a:ln w="6032">
            <a:solidFill>
              <a:srgbClr val="2B2A2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349752" y="6620103"/>
            <a:ext cx="67945" cy="107314"/>
          </a:xfrm>
          <a:custGeom>
            <a:avLst/>
            <a:gdLst/>
            <a:ahLst/>
            <a:cxnLst/>
            <a:rect l="l" t="t" r="r" b="b"/>
            <a:pathLst>
              <a:path w="67945" h="107315">
                <a:moveTo>
                  <a:pt x="0" y="88734"/>
                </a:moveTo>
                <a:lnTo>
                  <a:pt x="0" y="103060"/>
                </a:lnTo>
                <a:lnTo>
                  <a:pt x="4914" y="104647"/>
                </a:lnTo>
                <a:lnTo>
                  <a:pt x="9550" y="105663"/>
                </a:lnTo>
                <a:lnTo>
                  <a:pt x="14237" y="106396"/>
                </a:lnTo>
                <a:lnTo>
                  <a:pt x="22565" y="106967"/>
                </a:lnTo>
                <a:lnTo>
                  <a:pt x="39596" y="106218"/>
                </a:lnTo>
                <a:lnTo>
                  <a:pt x="50914" y="101684"/>
                </a:lnTo>
                <a:lnTo>
                  <a:pt x="58668" y="95529"/>
                </a:lnTo>
                <a:lnTo>
                  <a:pt x="22428" y="95529"/>
                </a:lnTo>
                <a:lnTo>
                  <a:pt x="17652" y="95097"/>
                </a:lnTo>
                <a:lnTo>
                  <a:pt x="8534" y="92786"/>
                </a:lnTo>
                <a:lnTo>
                  <a:pt x="4190" y="91046"/>
                </a:lnTo>
                <a:lnTo>
                  <a:pt x="0" y="88734"/>
                </a:lnTo>
                <a:close/>
              </a:path>
              <a:path w="67945" h="107315">
                <a:moveTo>
                  <a:pt x="58850" y="47764"/>
                </a:moveTo>
                <a:lnTo>
                  <a:pt x="35598" y="47764"/>
                </a:lnTo>
                <a:lnTo>
                  <a:pt x="42113" y="49936"/>
                </a:lnTo>
                <a:lnTo>
                  <a:pt x="46888" y="54279"/>
                </a:lnTo>
                <a:lnTo>
                  <a:pt x="51511" y="58623"/>
                </a:lnTo>
                <a:lnTo>
                  <a:pt x="53975" y="64414"/>
                </a:lnTo>
                <a:lnTo>
                  <a:pt x="53975" y="79032"/>
                </a:lnTo>
                <a:lnTo>
                  <a:pt x="51511" y="84823"/>
                </a:lnTo>
                <a:lnTo>
                  <a:pt x="46888" y="89166"/>
                </a:lnTo>
                <a:lnTo>
                  <a:pt x="42113" y="93510"/>
                </a:lnTo>
                <a:lnTo>
                  <a:pt x="35598" y="95529"/>
                </a:lnTo>
                <a:lnTo>
                  <a:pt x="58668" y="95529"/>
                </a:lnTo>
                <a:lnTo>
                  <a:pt x="62514" y="92476"/>
                </a:lnTo>
                <a:lnTo>
                  <a:pt x="66737" y="81568"/>
                </a:lnTo>
                <a:lnTo>
                  <a:pt x="67863" y="65331"/>
                </a:lnTo>
                <a:lnTo>
                  <a:pt x="63894" y="53789"/>
                </a:lnTo>
                <a:lnTo>
                  <a:pt x="58850" y="47764"/>
                </a:lnTo>
                <a:close/>
              </a:path>
              <a:path w="67945" h="107315">
                <a:moveTo>
                  <a:pt x="60490" y="0"/>
                </a:moveTo>
                <a:lnTo>
                  <a:pt x="4483" y="0"/>
                </a:lnTo>
                <a:lnTo>
                  <a:pt x="4483" y="52971"/>
                </a:lnTo>
                <a:lnTo>
                  <a:pt x="8394" y="51244"/>
                </a:lnTo>
                <a:lnTo>
                  <a:pt x="12293" y="49936"/>
                </a:lnTo>
                <a:lnTo>
                  <a:pt x="19824" y="48196"/>
                </a:lnTo>
                <a:lnTo>
                  <a:pt x="23736" y="47764"/>
                </a:lnTo>
                <a:lnTo>
                  <a:pt x="58850" y="47764"/>
                </a:lnTo>
                <a:lnTo>
                  <a:pt x="54812" y="42941"/>
                </a:lnTo>
                <a:lnTo>
                  <a:pt x="44440" y="37922"/>
                </a:lnTo>
                <a:lnTo>
                  <a:pt x="17513" y="37922"/>
                </a:lnTo>
                <a:lnTo>
                  <a:pt x="17513" y="12014"/>
                </a:lnTo>
                <a:lnTo>
                  <a:pt x="60490" y="12014"/>
                </a:lnTo>
                <a:lnTo>
                  <a:pt x="60490" y="0"/>
                </a:lnTo>
                <a:close/>
              </a:path>
              <a:path w="67945" h="107315">
                <a:moveTo>
                  <a:pt x="29959" y="35750"/>
                </a:moveTo>
                <a:lnTo>
                  <a:pt x="27927" y="35750"/>
                </a:lnTo>
                <a:lnTo>
                  <a:pt x="21704" y="36626"/>
                </a:lnTo>
                <a:lnTo>
                  <a:pt x="19532" y="37198"/>
                </a:lnTo>
                <a:lnTo>
                  <a:pt x="17513" y="37922"/>
                </a:lnTo>
                <a:lnTo>
                  <a:pt x="44440" y="37922"/>
                </a:lnTo>
                <a:lnTo>
                  <a:pt x="43713" y="37570"/>
                </a:lnTo>
                <a:lnTo>
                  <a:pt x="29959" y="3575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440812" y="6618211"/>
            <a:ext cx="72390" cy="109220"/>
          </a:xfrm>
          <a:custGeom>
            <a:avLst/>
            <a:gdLst/>
            <a:ahLst/>
            <a:cxnLst/>
            <a:rect l="l" t="t" r="r" b="b"/>
            <a:pathLst>
              <a:path w="72389" h="109220">
                <a:moveTo>
                  <a:pt x="35862" y="0"/>
                </a:moveTo>
                <a:lnTo>
                  <a:pt x="4041" y="23613"/>
                </a:lnTo>
                <a:lnTo>
                  <a:pt x="0" y="66863"/>
                </a:lnTo>
                <a:lnTo>
                  <a:pt x="2380" y="78790"/>
                </a:lnTo>
                <a:lnTo>
                  <a:pt x="7162" y="90384"/>
                </a:lnTo>
                <a:lnTo>
                  <a:pt x="14975" y="102305"/>
                </a:lnTo>
                <a:lnTo>
                  <a:pt x="25826" y="107434"/>
                </a:lnTo>
                <a:lnTo>
                  <a:pt x="41550" y="108888"/>
                </a:lnTo>
                <a:lnTo>
                  <a:pt x="53632" y="104517"/>
                </a:lnTo>
                <a:lnTo>
                  <a:pt x="60093" y="98145"/>
                </a:lnTo>
                <a:lnTo>
                  <a:pt x="28484" y="98145"/>
                </a:lnTo>
                <a:lnTo>
                  <a:pt x="22985" y="94526"/>
                </a:lnTo>
                <a:lnTo>
                  <a:pt x="13995" y="45270"/>
                </a:lnTo>
                <a:lnTo>
                  <a:pt x="15756" y="32105"/>
                </a:lnTo>
                <a:lnTo>
                  <a:pt x="19213" y="22148"/>
                </a:lnTo>
                <a:lnTo>
                  <a:pt x="22985" y="14909"/>
                </a:lnTo>
                <a:lnTo>
                  <a:pt x="28484" y="11290"/>
                </a:lnTo>
                <a:lnTo>
                  <a:pt x="60390" y="11290"/>
                </a:lnTo>
                <a:lnTo>
                  <a:pt x="59515" y="9779"/>
                </a:lnTo>
                <a:lnTo>
                  <a:pt x="49087" y="2464"/>
                </a:lnTo>
                <a:lnTo>
                  <a:pt x="35862" y="0"/>
                </a:lnTo>
                <a:close/>
              </a:path>
              <a:path w="72389" h="109220">
                <a:moveTo>
                  <a:pt x="60390" y="11290"/>
                </a:moveTo>
                <a:lnTo>
                  <a:pt x="43241" y="11290"/>
                </a:lnTo>
                <a:lnTo>
                  <a:pt x="48740" y="14909"/>
                </a:lnTo>
                <a:lnTo>
                  <a:pt x="53551" y="24483"/>
                </a:lnTo>
                <a:lnTo>
                  <a:pt x="55987" y="33220"/>
                </a:lnTo>
                <a:lnTo>
                  <a:pt x="57319" y="45270"/>
                </a:lnTo>
                <a:lnTo>
                  <a:pt x="57433" y="48285"/>
                </a:lnTo>
                <a:lnTo>
                  <a:pt x="57699" y="64171"/>
                </a:lnTo>
                <a:lnTo>
                  <a:pt x="55894" y="77333"/>
                </a:lnTo>
                <a:lnTo>
                  <a:pt x="52499" y="87287"/>
                </a:lnTo>
                <a:lnTo>
                  <a:pt x="48740" y="94526"/>
                </a:lnTo>
                <a:lnTo>
                  <a:pt x="43241" y="98145"/>
                </a:lnTo>
                <a:lnTo>
                  <a:pt x="60093" y="98145"/>
                </a:lnTo>
                <a:lnTo>
                  <a:pt x="71982" y="45270"/>
                </a:lnTo>
                <a:lnTo>
                  <a:pt x="70035" y="32675"/>
                </a:lnTo>
                <a:lnTo>
                  <a:pt x="66007" y="20992"/>
                </a:lnTo>
                <a:lnTo>
                  <a:pt x="60390" y="1129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018572" y="6521691"/>
            <a:ext cx="0" cy="48260"/>
          </a:xfrm>
          <a:custGeom>
            <a:avLst/>
            <a:gdLst/>
            <a:ahLst/>
            <a:cxnLst/>
            <a:rect l="l" t="t" r="r" b="b"/>
            <a:pathLst>
              <a:path w="0" h="48259">
                <a:moveTo>
                  <a:pt x="0" y="48247"/>
                </a:moveTo>
                <a:lnTo>
                  <a:pt x="0" y="0"/>
                </a:lnTo>
              </a:path>
            </a:pathLst>
          </a:custGeom>
          <a:ln w="6032">
            <a:solidFill>
              <a:srgbClr val="2B2A2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018572" y="2401214"/>
            <a:ext cx="0" cy="48260"/>
          </a:xfrm>
          <a:custGeom>
            <a:avLst/>
            <a:gdLst/>
            <a:ahLst/>
            <a:cxnLst/>
            <a:rect l="l" t="t" r="r" b="b"/>
            <a:pathLst>
              <a:path w="0" h="48260">
                <a:moveTo>
                  <a:pt x="0" y="0"/>
                </a:moveTo>
                <a:lnTo>
                  <a:pt x="0" y="48247"/>
                </a:lnTo>
              </a:path>
            </a:pathLst>
          </a:custGeom>
          <a:ln w="6032">
            <a:solidFill>
              <a:srgbClr val="2B2A2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908983" y="6620090"/>
            <a:ext cx="62865" cy="106045"/>
          </a:xfrm>
          <a:custGeom>
            <a:avLst/>
            <a:gdLst/>
            <a:ahLst/>
            <a:cxnLst/>
            <a:rect l="l" t="t" r="r" b="b"/>
            <a:pathLst>
              <a:path w="62864" h="106045">
                <a:moveTo>
                  <a:pt x="62814" y="93510"/>
                </a:moveTo>
                <a:lnTo>
                  <a:pt x="2032" y="93510"/>
                </a:lnTo>
                <a:lnTo>
                  <a:pt x="2032" y="105524"/>
                </a:lnTo>
                <a:lnTo>
                  <a:pt x="62814" y="105524"/>
                </a:lnTo>
                <a:lnTo>
                  <a:pt x="62814" y="93510"/>
                </a:lnTo>
                <a:close/>
              </a:path>
              <a:path w="62864" h="106045">
                <a:moveTo>
                  <a:pt x="39509" y="13030"/>
                </a:moveTo>
                <a:lnTo>
                  <a:pt x="25336" y="13030"/>
                </a:lnTo>
                <a:lnTo>
                  <a:pt x="25336" y="93510"/>
                </a:lnTo>
                <a:lnTo>
                  <a:pt x="39509" y="93510"/>
                </a:lnTo>
                <a:lnTo>
                  <a:pt x="39509" y="13030"/>
                </a:lnTo>
                <a:close/>
              </a:path>
              <a:path w="62864" h="106045">
                <a:moveTo>
                  <a:pt x="39509" y="0"/>
                </a:moveTo>
                <a:lnTo>
                  <a:pt x="25184" y="0"/>
                </a:lnTo>
                <a:lnTo>
                  <a:pt x="0" y="5067"/>
                </a:lnTo>
                <a:lnTo>
                  <a:pt x="0" y="18097"/>
                </a:lnTo>
                <a:lnTo>
                  <a:pt x="25336" y="13030"/>
                </a:lnTo>
                <a:lnTo>
                  <a:pt x="39509" y="13030"/>
                </a:lnTo>
                <a:lnTo>
                  <a:pt x="39509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3995269" y="6618211"/>
            <a:ext cx="72390" cy="109220"/>
          </a:xfrm>
          <a:custGeom>
            <a:avLst/>
            <a:gdLst/>
            <a:ahLst/>
            <a:cxnLst/>
            <a:rect l="l" t="t" r="r" b="b"/>
            <a:pathLst>
              <a:path w="72389" h="109220">
                <a:moveTo>
                  <a:pt x="35862" y="0"/>
                </a:moveTo>
                <a:lnTo>
                  <a:pt x="4046" y="23614"/>
                </a:lnTo>
                <a:lnTo>
                  <a:pt x="0" y="66862"/>
                </a:lnTo>
                <a:lnTo>
                  <a:pt x="2381" y="78789"/>
                </a:lnTo>
                <a:lnTo>
                  <a:pt x="7164" y="90382"/>
                </a:lnTo>
                <a:lnTo>
                  <a:pt x="14981" y="102301"/>
                </a:lnTo>
                <a:lnTo>
                  <a:pt x="25831" y="107433"/>
                </a:lnTo>
                <a:lnTo>
                  <a:pt x="41550" y="108888"/>
                </a:lnTo>
                <a:lnTo>
                  <a:pt x="53633" y="104517"/>
                </a:lnTo>
                <a:lnTo>
                  <a:pt x="60093" y="98145"/>
                </a:lnTo>
                <a:lnTo>
                  <a:pt x="28484" y="98145"/>
                </a:lnTo>
                <a:lnTo>
                  <a:pt x="22985" y="94526"/>
                </a:lnTo>
                <a:lnTo>
                  <a:pt x="13996" y="45268"/>
                </a:lnTo>
                <a:lnTo>
                  <a:pt x="15759" y="32104"/>
                </a:lnTo>
                <a:lnTo>
                  <a:pt x="19225" y="22148"/>
                </a:lnTo>
                <a:lnTo>
                  <a:pt x="22985" y="14909"/>
                </a:lnTo>
                <a:lnTo>
                  <a:pt x="28484" y="11290"/>
                </a:lnTo>
                <a:lnTo>
                  <a:pt x="60390" y="11290"/>
                </a:lnTo>
                <a:lnTo>
                  <a:pt x="59515" y="9779"/>
                </a:lnTo>
                <a:lnTo>
                  <a:pt x="49087" y="2464"/>
                </a:lnTo>
                <a:lnTo>
                  <a:pt x="35862" y="0"/>
                </a:lnTo>
                <a:close/>
              </a:path>
              <a:path w="72389" h="109220">
                <a:moveTo>
                  <a:pt x="60390" y="11290"/>
                </a:moveTo>
                <a:lnTo>
                  <a:pt x="43241" y="11290"/>
                </a:lnTo>
                <a:lnTo>
                  <a:pt x="48740" y="14909"/>
                </a:lnTo>
                <a:lnTo>
                  <a:pt x="53551" y="24483"/>
                </a:lnTo>
                <a:lnTo>
                  <a:pt x="55988" y="33220"/>
                </a:lnTo>
                <a:lnTo>
                  <a:pt x="57319" y="45268"/>
                </a:lnTo>
                <a:lnTo>
                  <a:pt x="57433" y="48284"/>
                </a:lnTo>
                <a:lnTo>
                  <a:pt x="57699" y="64171"/>
                </a:lnTo>
                <a:lnTo>
                  <a:pt x="55894" y="77333"/>
                </a:lnTo>
                <a:lnTo>
                  <a:pt x="52499" y="87287"/>
                </a:lnTo>
                <a:lnTo>
                  <a:pt x="48740" y="94526"/>
                </a:lnTo>
                <a:lnTo>
                  <a:pt x="43241" y="98145"/>
                </a:lnTo>
                <a:lnTo>
                  <a:pt x="60093" y="98145"/>
                </a:lnTo>
                <a:lnTo>
                  <a:pt x="71982" y="45268"/>
                </a:lnTo>
                <a:lnTo>
                  <a:pt x="70035" y="32675"/>
                </a:lnTo>
                <a:lnTo>
                  <a:pt x="66007" y="20992"/>
                </a:lnTo>
                <a:lnTo>
                  <a:pt x="60390" y="1129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087306" y="6618211"/>
            <a:ext cx="72390" cy="109220"/>
          </a:xfrm>
          <a:custGeom>
            <a:avLst/>
            <a:gdLst/>
            <a:ahLst/>
            <a:cxnLst/>
            <a:rect l="l" t="t" r="r" b="b"/>
            <a:pathLst>
              <a:path w="72389" h="109220">
                <a:moveTo>
                  <a:pt x="35862" y="0"/>
                </a:moveTo>
                <a:lnTo>
                  <a:pt x="4046" y="23614"/>
                </a:lnTo>
                <a:lnTo>
                  <a:pt x="0" y="66862"/>
                </a:lnTo>
                <a:lnTo>
                  <a:pt x="2381" y="78789"/>
                </a:lnTo>
                <a:lnTo>
                  <a:pt x="7164" y="90382"/>
                </a:lnTo>
                <a:lnTo>
                  <a:pt x="14981" y="102301"/>
                </a:lnTo>
                <a:lnTo>
                  <a:pt x="25831" y="107433"/>
                </a:lnTo>
                <a:lnTo>
                  <a:pt x="41550" y="108888"/>
                </a:lnTo>
                <a:lnTo>
                  <a:pt x="53638" y="104517"/>
                </a:lnTo>
                <a:lnTo>
                  <a:pt x="60094" y="98145"/>
                </a:lnTo>
                <a:lnTo>
                  <a:pt x="28484" y="98145"/>
                </a:lnTo>
                <a:lnTo>
                  <a:pt x="22985" y="94526"/>
                </a:lnTo>
                <a:lnTo>
                  <a:pt x="14006" y="45270"/>
                </a:lnTo>
                <a:lnTo>
                  <a:pt x="15763" y="32105"/>
                </a:lnTo>
                <a:lnTo>
                  <a:pt x="19225" y="22148"/>
                </a:lnTo>
                <a:lnTo>
                  <a:pt x="22985" y="14909"/>
                </a:lnTo>
                <a:lnTo>
                  <a:pt x="28484" y="11290"/>
                </a:lnTo>
                <a:lnTo>
                  <a:pt x="60394" y="11290"/>
                </a:lnTo>
                <a:lnTo>
                  <a:pt x="59519" y="9779"/>
                </a:lnTo>
                <a:lnTo>
                  <a:pt x="49091" y="2464"/>
                </a:lnTo>
                <a:lnTo>
                  <a:pt x="35862" y="0"/>
                </a:lnTo>
                <a:close/>
              </a:path>
              <a:path w="72389" h="109220">
                <a:moveTo>
                  <a:pt x="60394" y="11290"/>
                </a:moveTo>
                <a:lnTo>
                  <a:pt x="43241" y="11290"/>
                </a:lnTo>
                <a:lnTo>
                  <a:pt x="48740" y="14909"/>
                </a:lnTo>
                <a:lnTo>
                  <a:pt x="53559" y="24481"/>
                </a:lnTo>
                <a:lnTo>
                  <a:pt x="55990" y="33218"/>
                </a:lnTo>
                <a:lnTo>
                  <a:pt x="57320" y="45270"/>
                </a:lnTo>
                <a:lnTo>
                  <a:pt x="57433" y="48284"/>
                </a:lnTo>
                <a:lnTo>
                  <a:pt x="57699" y="64169"/>
                </a:lnTo>
                <a:lnTo>
                  <a:pt x="55897" y="77333"/>
                </a:lnTo>
                <a:lnTo>
                  <a:pt x="52512" y="87287"/>
                </a:lnTo>
                <a:lnTo>
                  <a:pt x="48740" y="94526"/>
                </a:lnTo>
                <a:lnTo>
                  <a:pt x="43241" y="98145"/>
                </a:lnTo>
                <a:lnTo>
                  <a:pt x="60094" y="98145"/>
                </a:lnTo>
                <a:lnTo>
                  <a:pt x="71982" y="45270"/>
                </a:lnTo>
                <a:lnTo>
                  <a:pt x="70035" y="32676"/>
                </a:lnTo>
                <a:lnTo>
                  <a:pt x="66009" y="20992"/>
                </a:lnTo>
                <a:lnTo>
                  <a:pt x="60394" y="1129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616742" y="6521691"/>
            <a:ext cx="0" cy="48260"/>
          </a:xfrm>
          <a:custGeom>
            <a:avLst/>
            <a:gdLst/>
            <a:ahLst/>
            <a:cxnLst/>
            <a:rect l="l" t="t" r="r" b="b"/>
            <a:pathLst>
              <a:path w="0" h="48259">
                <a:moveTo>
                  <a:pt x="0" y="48247"/>
                </a:moveTo>
                <a:lnTo>
                  <a:pt x="0" y="0"/>
                </a:lnTo>
              </a:path>
            </a:pathLst>
          </a:custGeom>
          <a:ln w="6032">
            <a:solidFill>
              <a:srgbClr val="2B2A2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616742" y="2401214"/>
            <a:ext cx="0" cy="48260"/>
          </a:xfrm>
          <a:custGeom>
            <a:avLst/>
            <a:gdLst/>
            <a:ahLst/>
            <a:cxnLst/>
            <a:rect l="l" t="t" r="r" b="b"/>
            <a:pathLst>
              <a:path w="0" h="48260">
                <a:moveTo>
                  <a:pt x="0" y="0"/>
                </a:moveTo>
                <a:lnTo>
                  <a:pt x="0" y="48247"/>
                </a:lnTo>
              </a:path>
            </a:pathLst>
          </a:custGeom>
          <a:ln w="6032">
            <a:solidFill>
              <a:srgbClr val="2B2A2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4507179" y="6620090"/>
            <a:ext cx="62865" cy="106045"/>
          </a:xfrm>
          <a:custGeom>
            <a:avLst/>
            <a:gdLst/>
            <a:ahLst/>
            <a:cxnLst/>
            <a:rect l="l" t="t" r="r" b="b"/>
            <a:pathLst>
              <a:path w="62864" h="106045">
                <a:moveTo>
                  <a:pt x="62801" y="93510"/>
                </a:moveTo>
                <a:lnTo>
                  <a:pt x="2019" y="93510"/>
                </a:lnTo>
                <a:lnTo>
                  <a:pt x="2019" y="105524"/>
                </a:lnTo>
                <a:lnTo>
                  <a:pt x="62801" y="105524"/>
                </a:lnTo>
                <a:lnTo>
                  <a:pt x="62801" y="93510"/>
                </a:lnTo>
                <a:close/>
              </a:path>
              <a:path w="62864" h="106045">
                <a:moveTo>
                  <a:pt x="39496" y="13030"/>
                </a:moveTo>
                <a:lnTo>
                  <a:pt x="25323" y="13030"/>
                </a:lnTo>
                <a:lnTo>
                  <a:pt x="25323" y="93510"/>
                </a:lnTo>
                <a:lnTo>
                  <a:pt x="39496" y="93510"/>
                </a:lnTo>
                <a:lnTo>
                  <a:pt x="39496" y="13030"/>
                </a:lnTo>
                <a:close/>
              </a:path>
              <a:path w="62864" h="106045">
                <a:moveTo>
                  <a:pt x="39496" y="0"/>
                </a:moveTo>
                <a:lnTo>
                  <a:pt x="25171" y="0"/>
                </a:lnTo>
                <a:lnTo>
                  <a:pt x="0" y="5067"/>
                </a:lnTo>
                <a:lnTo>
                  <a:pt x="0" y="18097"/>
                </a:lnTo>
                <a:lnTo>
                  <a:pt x="25323" y="13030"/>
                </a:lnTo>
                <a:lnTo>
                  <a:pt x="39496" y="13030"/>
                </a:lnTo>
                <a:lnTo>
                  <a:pt x="39496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4594440" y="6620103"/>
            <a:ext cx="67945" cy="107314"/>
          </a:xfrm>
          <a:custGeom>
            <a:avLst/>
            <a:gdLst/>
            <a:ahLst/>
            <a:cxnLst/>
            <a:rect l="l" t="t" r="r" b="b"/>
            <a:pathLst>
              <a:path w="67945" h="107315">
                <a:moveTo>
                  <a:pt x="0" y="88734"/>
                </a:moveTo>
                <a:lnTo>
                  <a:pt x="0" y="103060"/>
                </a:lnTo>
                <a:lnTo>
                  <a:pt x="4914" y="104647"/>
                </a:lnTo>
                <a:lnTo>
                  <a:pt x="9550" y="105663"/>
                </a:lnTo>
                <a:lnTo>
                  <a:pt x="14245" y="106395"/>
                </a:lnTo>
                <a:lnTo>
                  <a:pt x="22559" y="106967"/>
                </a:lnTo>
                <a:lnTo>
                  <a:pt x="39600" y="106217"/>
                </a:lnTo>
                <a:lnTo>
                  <a:pt x="50917" y="101683"/>
                </a:lnTo>
                <a:lnTo>
                  <a:pt x="58672" y="95529"/>
                </a:lnTo>
                <a:lnTo>
                  <a:pt x="22428" y="95529"/>
                </a:lnTo>
                <a:lnTo>
                  <a:pt x="17652" y="95097"/>
                </a:lnTo>
                <a:lnTo>
                  <a:pt x="8534" y="92786"/>
                </a:lnTo>
                <a:lnTo>
                  <a:pt x="4190" y="91046"/>
                </a:lnTo>
                <a:lnTo>
                  <a:pt x="0" y="88734"/>
                </a:lnTo>
                <a:close/>
              </a:path>
              <a:path w="67945" h="107315">
                <a:moveTo>
                  <a:pt x="58850" y="47764"/>
                </a:moveTo>
                <a:lnTo>
                  <a:pt x="35598" y="47764"/>
                </a:lnTo>
                <a:lnTo>
                  <a:pt x="42113" y="49936"/>
                </a:lnTo>
                <a:lnTo>
                  <a:pt x="46888" y="54279"/>
                </a:lnTo>
                <a:lnTo>
                  <a:pt x="51523" y="58623"/>
                </a:lnTo>
                <a:lnTo>
                  <a:pt x="53975" y="64414"/>
                </a:lnTo>
                <a:lnTo>
                  <a:pt x="53975" y="79032"/>
                </a:lnTo>
                <a:lnTo>
                  <a:pt x="51523" y="84823"/>
                </a:lnTo>
                <a:lnTo>
                  <a:pt x="46888" y="89166"/>
                </a:lnTo>
                <a:lnTo>
                  <a:pt x="42113" y="93510"/>
                </a:lnTo>
                <a:lnTo>
                  <a:pt x="35598" y="95529"/>
                </a:lnTo>
                <a:lnTo>
                  <a:pt x="58672" y="95529"/>
                </a:lnTo>
                <a:lnTo>
                  <a:pt x="62520" y="92476"/>
                </a:lnTo>
                <a:lnTo>
                  <a:pt x="66740" y="81568"/>
                </a:lnTo>
                <a:lnTo>
                  <a:pt x="67863" y="65331"/>
                </a:lnTo>
                <a:lnTo>
                  <a:pt x="63894" y="53789"/>
                </a:lnTo>
                <a:lnTo>
                  <a:pt x="58850" y="47764"/>
                </a:lnTo>
                <a:close/>
              </a:path>
              <a:path w="67945" h="107315">
                <a:moveTo>
                  <a:pt x="60490" y="0"/>
                </a:moveTo>
                <a:lnTo>
                  <a:pt x="4483" y="0"/>
                </a:lnTo>
                <a:lnTo>
                  <a:pt x="4483" y="52971"/>
                </a:lnTo>
                <a:lnTo>
                  <a:pt x="8394" y="51244"/>
                </a:lnTo>
                <a:lnTo>
                  <a:pt x="12293" y="49936"/>
                </a:lnTo>
                <a:lnTo>
                  <a:pt x="19824" y="48196"/>
                </a:lnTo>
                <a:lnTo>
                  <a:pt x="23736" y="47764"/>
                </a:lnTo>
                <a:lnTo>
                  <a:pt x="58850" y="47764"/>
                </a:lnTo>
                <a:lnTo>
                  <a:pt x="54812" y="42941"/>
                </a:lnTo>
                <a:lnTo>
                  <a:pt x="44440" y="37922"/>
                </a:lnTo>
                <a:lnTo>
                  <a:pt x="17513" y="37922"/>
                </a:lnTo>
                <a:lnTo>
                  <a:pt x="17513" y="12014"/>
                </a:lnTo>
                <a:lnTo>
                  <a:pt x="60490" y="12014"/>
                </a:lnTo>
                <a:lnTo>
                  <a:pt x="60490" y="0"/>
                </a:lnTo>
                <a:close/>
              </a:path>
              <a:path w="67945" h="107315">
                <a:moveTo>
                  <a:pt x="29959" y="35750"/>
                </a:moveTo>
                <a:lnTo>
                  <a:pt x="27927" y="35750"/>
                </a:lnTo>
                <a:lnTo>
                  <a:pt x="21704" y="36626"/>
                </a:lnTo>
                <a:lnTo>
                  <a:pt x="19532" y="37198"/>
                </a:lnTo>
                <a:lnTo>
                  <a:pt x="17513" y="37922"/>
                </a:lnTo>
                <a:lnTo>
                  <a:pt x="44440" y="37922"/>
                </a:lnTo>
                <a:lnTo>
                  <a:pt x="43713" y="37570"/>
                </a:lnTo>
                <a:lnTo>
                  <a:pt x="29959" y="3575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4685489" y="6618211"/>
            <a:ext cx="72390" cy="109220"/>
          </a:xfrm>
          <a:custGeom>
            <a:avLst/>
            <a:gdLst/>
            <a:ahLst/>
            <a:cxnLst/>
            <a:rect l="l" t="t" r="r" b="b"/>
            <a:pathLst>
              <a:path w="72389" h="109220">
                <a:moveTo>
                  <a:pt x="35862" y="0"/>
                </a:moveTo>
                <a:lnTo>
                  <a:pt x="4046" y="23614"/>
                </a:lnTo>
                <a:lnTo>
                  <a:pt x="0" y="66862"/>
                </a:lnTo>
                <a:lnTo>
                  <a:pt x="2381" y="78789"/>
                </a:lnTo>
                <a:lnTo>
                  <a:pt x="7164" y="90382"/>
                </a:lnTo>
                <a:lnTo>
                  <a:pt x="14981" y="102301"/>
                </a:lnTo>
                <a:lnTo>
                  <a:pt x="25831" y="107433"/>
                </a:lnTo>
                <a:lnTo>
                  <a:pt x="41550" y="108888"/>
                </a:lnTo>
                <a:lnTo>
                  <a:pt x="53638" y="104517"/>
                </a:lnTo>
                <a:lnTo>
                  <a:pt x="60094" y="98145"/>
                </a:lnTo>
                <a:lnTo>
                  <a:pt x="28484" y="98145"/>
                </a:lnTo>
                <a:lnTo>
                  <a:pt x="22985" y="94526"/>
                </a:lnTo>
                <a:lnTo>
                  <a:pt x="14006" y="45270"/>
                </a:lnTo>
                <a:lnTo>
                  <a:pt x="15763" y="32105"/>
                </a:lnTo>
                <a:lnTo>
                  <a:pt x="19225" y="22148"/>
                </a:lnTo>
                <a:lnTo>
                  <a:pt x="22985" y="14909"/>
                </a:lnTo>
                <a:lnTo>
                  <a:pt x="28484" y="11290"/>
                </a:lnTo>
                <a:lnTo>
                  <a:pt x="60394" y="11290"/>
                </a:lnTo>
                <a:lnTo>
                  <a:pt x="59519" y="9779"/>
                </a:lnTo>
                <a:lnTo>
                  <a:pt x="49091" y="2464"/>
                </a:lnTo>
                <a:lnTo>
                  <a:pt x="35862" y="0"/>
                </a:lnTo>
                <a:close/>
              </a:path>
              <a:path w="72389" h="109220">
                <a:moveTo>
                  <a:pt x="60394" y="11290"/>
                </a:moveTo>
                <a:lnTo>
                  <a:pt x="43241" y="11290"/>
                </a:lnTo>
                <a:lnTo>
                  <a:pt x="48740" y="14909"/>
                </a:lnTo>
                <a:lnTo>
                  <a:pt x="53551" y="24483"/>
                </a:lnTo>
                <a:lnTo>
                  <a:pt x="55988" y="33220"/>
                </a:lnTo>
                <a:lnTo>
                  <a:pt x="57319" y="45270"/>
                </a:lnTo>
                <a:lnTo>
                  <a:pt x="57433" y="48284"/>
                </a:lnTo>
                <a:lnTo>
                  <a:pt x="57699" y="64171"/>
                </a:lnTo>
                <a:lnTo>
                  <a:pt x="55894" y="77333"/>
                </a:lnTo>
                <a:lnTo>
                  <a:pt x="52499" y="87287"/>
                </a:lnTo>
                <a:lnTo>
                  <a:pt x="48740" y="94526"/>
                </a:lnTo>
                <a:lnTo>
                  <a:pt x="43241" y="98145"/>
                </a:lnTo>
                <a:lnTo>
                  <a:pt x="60094" y="98145"/>
                </a:lnTo>
                <a:lnTo>
                  <a:pt x="71982" y="45270"/>
                </a:lnTo>
                <a:lnTo>
                  <a:pt x="70035" y="32676"/>
                </a:lnTo>
                <a:lnTo>
                  <a:pt x="66009" y="20992"/>
                </a:lnTo>
                <a:lnTo>
                  <a:pt x="60394" y="1129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5214924" y="6521691"/>
            <a:ext cx="0" cy="48260"/>
          </a:xfrm>
          <a:custGeom>
            <a:avLst/>
            <a:gdLst/>
            <a:ahLst/>
            <a:cxnLst/>
            <a:rect l="l" t="t" r="r" b="b"/>
            <a:pathLst>
              <a:path w="0" h="48259">
                <a:moveTo>
                  <a:pt x="0" y="48247"/>
                </a:moveTo>
                <a:lnTo>
                  <a:pt x="0" y="0"/>
                </a:lnTo>
              </a:path>
            </a:pathLst>
          </a:custGeom>
          <a:ln w="6032">
            <a:solidFill>
              <a:srgbClr val="2B2A2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5214924" y="2401214"/>
            <a:ext cx="0" cy="48260"/>
          </a:xfrm>
          <a:custGeom>
            <a:avLst/>
            <a:gdLst/>
            <a:ahLst/>
            <a:cxnLst/>
            <a:rect l="l" t="t" r="r" b="b"/>
            <a:pathLst>
              <a:path w="0" h="48260">
                <a:moveTo>
                  <a:pt x="0" y="0"/>
                </a:moveTo>
                <a:lnTo>
                  <a:pt x="0" y="48247"/>
                </a:lnTo>
              </a:path>
            </a:pathLst>
          </a:custGeom>
          <a:ln w="6032">
            <a:solidFill>
              <a:srgbClr val="2B2A2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5097348" y="6618211"/>
            <a:ext cx="67310" cy="107950"/>
          </a:xfrm>
          <a:custGeom>
            <a:avLst/>
            <a:gdLst/>
            <a:ahLst/>
            <a:cxnLst/>
            <a:rect l="l" t="t" r="r" b="b"/>
            <a:pathLst>
              <a:path w="67310" h="107950">
                <a:moveTo>
                  <a:pt x="59164" y="12014"/>
                </a:moveTo>
                <a:lnTo>
                  <a:pt x="37198" y="12014"/>
                </a:lnTo>
                <a:lnTo>
                  <a:pt x="42252" y="13893"/>
                </a:lnTo>
                <a:lnTo>
                  <a:pt x="50076" y="20840"/>
                </a:lnTo>
                <a:lnTo>
                  <a:pt x="52095" y="25476"/>
                </a:lnTo>
                <a:lnTo>
                  <a:pt x="52095" y="34455"/>
                </a:lnTo>
                <a:lnTo>
                  <a:pt x="51079" y="38074"/>
                </a:lnTo>
                <a:lnTo>
                  <a:pt x="49352" y="41541"/>
                </a:lnTo>
                <a:lnTo>
                  <a:pt x="47612" y="45161"/>
                </a:lnTo>
                <a:lnTo>
                  <a:pt x="44424" y="49504"/>
                </a:lnTo>
                <a:lnTo>
                  <a:pt x="37494" y="57053"/>
                </a:lnTo>
                <a:lnTo>
                  <a:pt x="30122" y="64670"/>
                </a:lnTo>
                <a:lnTo>
                  <a:pt x="0" y="95389"/>
                </a:lnTo>
                <a:lnTo>
                  <a:pt x="0" y="107403"/>
                </a:lnTo>
                <a:lnTo>
                  <a:pt x="67005" y="107403"/>
                </a:lnTo>
                <a:lnTo>
                  <a:pt x="67005" y="95389"/>
                </a:lnTo>
                <a:lnTo>
                  <a:pt x="17221" y="95389"/>
                </a:lnTo>
                <a:lnTo>
                  <a:pt x="50215" y="61518"/>
                </a:lnTo>
                <a:lnTo>
                  <a:pt x="53974" y="57607"/>
                </a:lnTo>
                <a:lnTo>
                  <a:pt x="55143" y="56159"/>
                </a:lnTo>
                <a:lnTo>
                  <a:pt x="59474" y="50952"/>
                </a:lnTo>
                <a:lnTo>
                  <a:pt x="62369" y="46316"/>
                </a:lnTo>
                <a:lnTo>
                  <a:pt x="63969" y="42418"/>
                </a:lnTo>
                <a:lnTo>
                  <a:pt x="65557" y="38646"/>
                </a:lnTo>
                <a:lnTo>
                  <a:pt x="66421" y="34455"/>
                </a:lnTo>
                <a:lnTo>
                  <a:pt x="66420" y="29910"/>
                </a:lnTo>
                <a:lnTo>
                  <a:pt x="63726" y="17601"/>
                </a:lnTo>
                <a:lnTo>
                  <a:pt x="59164" y="12014"/>
                </a:lnTo>
                <a:close/>
              </a:path>
              <a:path w="67310" h="107950">
                <a:moveTo>
                  <a:pt x="30530" y="0"/>
                </a:moveTo>
                <a:lnTo>
                  <a:pt x="26339" y="0"/>
                </a:lnTo>
                <a:lnTo>
                  <a:pt x="21704" y="584"/>
                </a:lnTo>
                <a:lnTo>
                  <a:pt x="11861" y="2895"/>
                </a:lnTo>
                <a:lnTo>
                  <a:pt x="6515" y="4635"/>
                </a:lnTo>
                <a:lnTo>
                  <a:pt x="723" y="6946"/>
                </a:lnTo>
                <a:lnTo>
                  <a:pt x="723" y="21424"/>
                </a:lnTo>
                <a:lnTo>
                  <a:pt x="6362" y="18237"/>
                </a:lnTo>
                <a:lnTo>
                  <a:pt x="11722" y="15925"/>
                </a:lnTo>
                <a:lnTo>
                  <a:pt x="16636" y="14325"/>
                </a:lnTo>
                <a:lnTo>
                  <a:pt x="21564" y="12877"/>
                </a:lnTo>
                <a:lnTo>
                  <a:pt x="26339" y="12014"/>
                </a:lnTo>
                <a:lnTo>
                  <a:pt x="59164" y="12014"/>
                </a:lnTo>
                <a:lnTo>
                  <a:pt x="55173" y="7127"/>
                </a:lnTo>
                <a:lnTo>
                  <a:pt x="44258" y="1783"/>
                </a:lnTo>
                <a:lnTo>
                  <a:pt x="30530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5188993" y="6618211"/>
            <a:ext cx="72390" cy="109220"/>
          </a:xfrm>
          <a:custGeom>
            <a:avLst/>
            <a:gdLst/>
            <a:ahLst/>
            <a:cxnLst/>
            <a:rect l="l" t="t" r="r" b="b"/>
            <a:pathLst>
              <a:path w="72389" h="109220">
                <a:moveTo>
                  <a:pt x="35862" y="0"/>
                </a:moveTo>
                <a:lnTo>
                  <a:pt x="4046" y="23614"/>
                </a:lnTo>
                <a:lnTo>
                  <a:pt x="0" y="66862"/>
                </a:lnTo>
                <a:lnTo>
                  <a:pt x="2381" y="78789"/>
                </a:lnTo>
                <a:lnTo>
                  <a:pt x="7164" y="90382"/>
                </a:lnTo>
                <a:lnTo>
                  <a:pt x="14981" y="102301"/>
                </a:lnTo>
                <a:lnTo>
                  <a:pt x="25831" y="107433"/>
                </a:lnTo>
                <a:lnTo>
                  <a:pt x="41550" y="108888"/>
                </a:lnTo>
                <a:lnTo>
                  <a:pt x="53633" y="104517"/>
                </a:lnTo>
                <a:lnTo>
                  <a:pt x="60093" y="98145"/>
                </a:lnTo>
                <a:lnTo>
                  <a:pt x="28484" y="98145"/>
                </a:lnTo>
                <a:lnTo>
                  <a:pt x="22985" y="94526"/>
                </a:lnTo>
                <a:lnTo>
                  <a:pt x="14006" y="45270"/>
                </a:lnTo>
                <a:lnTo>
                  <a:pt x="15763" y="32105"/>
                </a:lnTo>
                <a:lnTo>
                  <a:pt x="19225" y="22148"/>
                </a:lnTo>
                <a:lnTo>
                  <a:pt x="22985" y="14909"/>
                </a:lnTo>
                <a:lnTo>
                  <a:pt x="28484" y="11290"/>
                </a:lnTo>
                <a:lnTo>
                  <a:pt x="60390" y="11290"/>
                </a:lnTo>
                <a:lnTo>
                  <a:pt x="59515" y="9779"/>
                </a:lnTo>
                <a:lnTo>
                  <a:pt x="49087" y="2464"/>
                </a:lnTo>
                <a:lnTo>
                  <a:pt x="35862" y="0"/>
                </a:lnTo>
                <a:close/>
              </a:path>
              <a:path w="72389" h="109220">
                <a:moveTo>
                  <a:pt x="60390" y="11290"/>
                </a:moveTo>
                <a:lnTo>
                  <a:pt x="43241" y="11290"/>
                </a:lnTo>
                <a:lnTo>
                  <a:pt x="48740" y="14909"/>
                </a:lnTo>
                <a:lnTo>
                  <a:pt x="53551" y="24483"/>
                </a:lnTo>
                <a:lnTo>
                  <a:pt x="55988" y="33220"/>
                </a:lnTo>
                <a:lnTo>
                  <a:pt x="57319" y="45270"/>
                </a:lnTo>
                <a:lnTo>
                  <a:pt x="57433" y="48284"/>
                </a:lnTo>
                <a:lnTo>
                  <a:pt x="57699" y="64171"/>
                </a:lnTo>
                <a:lnTo>
                  <a:pt x="55894" y="77333"/>
                </a:lnTo>
                <a:lnTo>
                  <a:pt x="52499" y="87287"/>
                </a:lnTo>
                <a:lnTo>
                  <a:pt x="48740" y="94526"/>
                </a:lnTo>
                <a:lnTo>
                  <a:pt x="43241" y="98145"/>
                </a:lnTo>
                <a:lnTo>
                  <a:pt x="60093" y="98145"/>
                </a:lnTo>
                <a:lnTo>
                  <a:pt x="71982" y="45270"/>
                </a:lnTo>
                <a:lnTo>
                  <a:pt x="70035" y="32675"/>
                </a:lnTo>
                <a:lnTo>
                  <a:pt x="66007" y="20992"/>
                </a:lnTo>
                <a:lnTo>
                  <a:pt x="60390" y="1129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5281030" y="6618211"/>
            <a:ext cx="72390" cy="109220"/>
          </a:xfrm>
          <a:custGeom>
            <a:avLst/>
            <a:gdLst/>
            <a:ahLst/>
            <a:cxnLst/>
            <a:rect l="l" t="t" r="r" b="b"/>
            <a:pathLst>
              <a:path w="72389" h="109220">
                <a:moveTo>
                  <a:pt x="35862" y="0"/>
                </a:moveTo>
                <a:lnTo>
                  <a:pt x="4046" y="23614"/>
                </a:lnTo>
                <a:lnTo>
                  <a:pt x="0" y="66862"/>
                </a:lnTo>
                <a:lnTo>
                  <a:pt x="2381" y="78789"/>
                </a:lnTo>
                <a:lnTo>
                  <a:pt x="7164" y="90382"/>
                </a:lnTo>
                <a:lnTo>
                  <a:pt x="14981" y="102301"/>
                </a:lnTo>
                <a:lnTo>
                  <a:pt x="25831" y="107433"/>
                </a:lnTo>
                <a:lnTo>
                  <a:pt x="41550" y="108888"/>
                </a:lnTo>
                <a:lnTo>
                  <a:pt x="53633" y="104517"/>
                </a:lnTo>
                <a:lnTo>
                  <a:pt x="60093" y="98145"/>
                </a:lnTo>
                <a:lnTo>
                  <a:pt x="28484" y="98145"/>
                </a:lnTo>
                <a:lnTo>
                  <a:pt x="22985" y="94526"/>
                </a:lnTo>
                <a:lnTo>
                  <a:pt x="14006" y="45271"/>
                </a:lnTo>
                <a:lnTo>
                  <a:pt x="15760" y="32106"/>
                </a:lnTo>
                <a:lnTo>
                  <a:pt x="19213" y="22148"/>
                </a:lnTo>
                <a:lnTo>
                  <a:pt x="22985" y="14909"/>
                </a:lnTo>
                <a:lnTo>
                  <a:pt x="28484" y="11290"/>
                </a:lnTo>
                <a:lnTo>
                  <a:pt x="60390" y="11290"/>
                </a:lnTo>
                <a:lnTo>
                  <a:pt x="59515" y="9779"/>
                </a:lnTo>
                <a:lnTo>
                  <a:pt x="49087" y="2464"/>
                </a:lnTo>
                <a:lnTo>
                  <a:pt x="35862" y="0"/>
                </a:lnTo>
                <a:close/>
              </a:path>
              <a:path w="72389" h="109220">
                <a:moveTo>
                  <a:pt x="60390" y="11290"/>
                </a:moveTo>
                <a:lnTo>
                  <a:pt x="43241" y="11290"/>
                </a:lnTo>
                <a:lnTo>
                  <a:pt x="48740" y="14909"/>
                </a:lnTo>
                <a:lnTo>
                  <a:pt x="53551" y="24483"/>
                </a:lnTo>
                <a:lnTo>
                  <a:pt x="55988" y="33220"/>
                </a:lnTo>
                <a:lnTo>
                  <a:pt x="57320" y="45271"/>
                </a:lnTo>
                <a:lnTo>
                  <a:pt x="57433" y="48284"/>
                </a:lnTo>
                <a:lnTo>
                  <a:pt x="57699" y="64171"/>
                </a:lnTo>
                <a:lnTo>
                  <a:pt x="55894" y="77333"/>
                </a:lnTo>
                <a:lnTo>
                  <a:pt x="52499" y="87287"/>
                </a:lnTo>
                <a:lnTo>
                  <a:pt x="48740" y="94526"/>
                </a:lnTo>
                <a:lnTo>
                  <a:pt x="43241" y="98145"/>
                </a:lnTo>
                <a:lnTo>
                  <a:pt x="60093" y="98145"/>
                </a:lnTo>
                <a:lnTo>
                  <a:pt x="71983" y="45271"/>
                </a:lnTo>
                <a:lnTo>
                  <a:pt x="70035" y="32675"/>
                </a:lnTo>
                <a:lnTo>
                  <a:pt x="66007" y="20992"/>
                </a:lnTo>
                <a:lnTo>
                  <a:pt x="60390" y="1129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5813107" y="6521691"/>
            <a:ext cx="0" cy="48260"/>
          </a:xfrm>
          <a:custGeom>
            <a:avLst/>
            <a:gdLst/>
            <a:ahLst/>
            <a:cxnLst/>
            <a:rect l="l" t="t" r="r" b="b"/>
            <a:pathLst>
              <a:path w="0" h="48259">
                <a:moveTo>
                  <a:pt x="0" y="48247"/>
                </a:moveTo>
                <a:lnTo>
                  <a:pt x="0" y="0"/>
                </a:lnTo>
              </a:path>
            </a:pathLst>
          </a:custGeom>
          <a:ln w="6032">
            <a:solidFill>
              <a:srgbClr val="2B2A2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5813107" y="2401214"/>
            <a:ext cx="0" cy="48260"/>
          </a:xfrm>
          <a:custGeom>
            <a:avLst/>
            <a:gdLst/>
            <a:ahLst/>
            <a:cxnLst/>
            <a:rect l="l" t="t" r="r" b="b"/>
            <a:pathLst>
              <a:path w="0" h="48260">
                <a:moveTo>
                  <a:pt x="0" y="0"/>
                </a:moveTo>
                <a:lnTo>
                  <a:pt x="0" y="48247"/>
                </a:lnTo>
              </a:path>
            </a:pathLst>
          </a:custGeom>
          <a:ln w="6032">
            <a:solidFill>
              <a:srgbClr val="2B2A2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5695531" y="6618211"/>
            <a:ext cx="67310" cy="107950"/>
          </a:xfrm>
          <a:custGeom>
            <a:avLst/>
            <a:gdLst/>
            <a:ahLst/>
            <a:cxnLst/>
            <a:rect l="l" t="t" r="r" b="b"/>
            <a:pathLst>
              <a:path w="67310" h="107950">
                <a:moveTo>
                  <a:pt x="59164" y="12014"/>
                </a:moveTo>
                <a:lnTo>
                  <a:pt x="37198" y="12014"/>
                </a:lnTo>
                <a:lnTo>
                  <a:pt x="42252" y="13893"/>
                </a:lnTo>
                <a:lnTo>
                  <a:pt x="50076" y="20840"/>
                </a:lnTo>
                <a:lnTo>
                  <a:pt x="52095" y="25476"/>
                </a:lnTo>
                <a:lnTo>
                  <a:pt x="52095" y="34455"/>
                </a:lnTo>
                <a:lnTo>
                  <a:pt x="51092" y="38074"/>
                </a:lnTo>
                <a:lnTo>
                  <a:pt x="49352" y="41541"/>
                </a:lnTo>
                <a:lnTo>
                  <a:pt x="47612" y="45161"/>
                </a:lnTo>
                <a:lnTo>
                  <a:pt x="44424" y="49504"/>
                </a:lnTo>
                <a:lnTo>
                  <a:pt x="37493" y="57055"/>
                </a:lnTo>
                <a:lnTo>
                  <a:pt x="30121" y="64672"/>
                </a:lnTo>
                <a:lnTo>
                  <a:pt x="0" y="95389"/>
                </a:lnTo>
                <a:lnTo>
                  <a:pt x="0" y="107403"/>
                </a:lnTo>
                <a:lnTo>
                  <a:pt x="67005" y="107403"/>
                </a:lnTo>
                <a:lnTo>
                  <a:pt x="67005" y="95389"/>
                </a:lnTo>
                <a:lnTo>
                  <a:pt x="17221" y="95389"/>
                </a:lnTo>
                <a:lnTo>
                  <a:pt x="50215" y="61518"/>
                </a:lnTo>
                <a:lnTo>
                  <a:pt x="53987" y="57607"/>
                </a:lnTo>
                <a:lnTo>
                  <a:pt x="55143" y="56159"/>
                </a:lnTo>
                <a:lnTo>
                  <a:pt x="59486" y="50952"/>
                </a:lnTo>
                <a:lnTo>
                  <a:pt x="62369" y="46316"/>
                </a:lnTo>
                <a:lnTo>
                  <a:pt x="63969" y="42418"/>
                </a:lnTo>
                <a:lnTo>
                  <a:pt x="65557" y="38646"/>
                </a:lnTo>
                <a:lnTo>
                  <a:pt x="66421" y="34455"/>
                </a:lnTo>
                <a:lnTo>
                  <a:pt x="66420" y="29910"/>
                </a:lnTo>
                <a:lnTo>
                  <a:pt x="63726" y="17601"/>
                </a:lnTo>
                <a:lnTo>
                  <a:pt x="59164" y="12014"/>
                </a:lnTo>
                <a:close/>
              </a:path>
              <a:path w="67310" h="107950">
                <a:moveTo>
                  <a:pt x="30530" y="0"/>
                </a:moveTo>
                <a:lnTo>
                  <a:pt x="26339" y="0"/>
                </a:lnTo>
                <a:lnTo>
                  <a:pt x="21704" y="584"/>
                </a:lnTo>
                <a:lnTo>
                  <a:pt x="11861" y="2895"/>
                </a:lnTo>
                <a:lnTo>
                  <a:pt x="6515" y="4635"/>
                </a:lnTo>
                <a:lnTo>
                  <a:pt x="723" y="6946"/>
                </a:lnTo>
                <a:lnTo>
                  <a:pt x="723" y="21424"/>
                </a:lnTo>
                <a:lnTo>
                  <a:pt x="6362" y="18237"/>
                </a:lnTo>
                <a:lnTo>
                  <a:pt x="11722" y="15925"/>
                </a:lnTo>
                <a:lnTo>
                  <a:pt x="16636" y="14325"/>
                </a:lnTo>
                <a:lnTo>
                  <a:pt x="21564" y="12877"/>
                </a:lnTo>
                <a:lnTo>
                  <a:pt x="26339" y="12014"/>
                </a:lnTo>
                <a:lnTo>
                  <a:pt x="59164" y="12014"/>
                </a:lnTo>
                <a:lnTo>
                  <a:pt x="55173" y="7127"/>
                </a:lnTo>
                <a:lnTo>
                  <a:pt x="44258" y="1783"/>
                </a:lnTo>
                <a:lnTo>
                  <a:pt x="30530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5788152" y="6620103"/>
            <a:ext cx="67945" cy="107314"/>
          </a:xfrm>
          <a:custGeom>
            <a:avLst/>
            <a:gdLst/>
            <a:ahLst/>
            <a:cxnLst/>
            <a:rect l="l" t="t" r="r" b="b"/>
            <a:pathLst>
              <a:path w="67945" h="107315">
                <a:moveTo>
                  <a:pt x="0" y="88734"/>
                </a:moveTo>
                <a:lnTo>
                  <a:pt x="0" y="103060"/>
                </a:lnTo>
                <a:lnTo>
                  <a:pt x="4914" y="104647"/>
                </a:lnTo>
                <a:lnTo>
                  <a:pt x="9550" y="105663"/>
                </a:lnTo>
                <a:lnTo>
                  <a:pt x="14243" y="106395"/>
                </a:lnTo>
                <a:lnTo>
                  <a:pt x="22557" y="106967"/>
                </a:lnTo>
                <a:lnTo>
                  <a:pt x="39596" y="106218"/>
                </a:lnTo>
                <a:lnTo>
                  <a:pt x="50914" y="101684"/>
                </a:lnTo>
                <a:lnTo>
                  <a:pt x="58668" y="95529"/>
                </a:lnTo>
                <a:lnTo>
                  <a:pt x="22428" y="95529"/>
                </a:lnTo>
                <a:lnTo>
                  <a:pt x="17652" y="95097"/>
                </a:lnTo>
                <a:lnTo>
                  <a:pt x="8534" y="92786"/>
                </a:lnTo>
                <a:lnTo>
                  <a:pt x="4190" y="91046"/>
                </a:lnTo>
                <a:lnTo>
                  <a:pt x="0" y="88734"/>
                </a:lnTo>
                <a:close/>
              </a:path>
              <a:path w="67945" h="107315">
                <a:moveTo>
                  <a:pt x="58850" y="47764"/>
                </a:moveTo>
                <a:lnTo>
                  <a:pt x="35598" y="47764"/>
                </a:lnTo>
                <a:lnTo>
                  <a:pt x="42113" y="49936"/>
                </a:lnTo>
                <a:lnTo>
                  <a:pt x="46888" y="54279"/>
                </a:lnTo>
                <a:lnTo>
                  <a:pt x="51523" y="58623"/>
                </a:lnTo>
                <a:lnTo>
                  <a:pt x="53975" y="64414"/>
                </a:lnTo>
                <a:lnTo>
                  <a:pt x="53975" y="79032"/>
                </a:lnTo>
                <a:lnTo>
                  <a:pt x="51523" y="84823"/>
                </a:lnTo>
                <a:lnTo>
                  <a:pt x="46888" y="89166"/>
                </a:lnTo>
                <a:lnTo>
                  <a:pt x="42113" y="93510"/>
                </a:lnTo>
                <a:lnTo>
                  <a:pt x="35598" y="95529"/>
                </a:lnTo>
                <a:lnTo>
                  <a:pt x="58668" y="95529"/>
                </a:lnTo>
                <a:lnTo>
                  <a:pt x="62514" y="92476"/>
                </a:lnTo>
                <a:lnTo>
                  <a:pt x="66737" y="81568"/>
                </a:lnTo>
                <a:lnTo>
                  <a:pt x="67863" y="65331"/>
                </a:lnTo>
                <a:lnTo>
                  <a:pt x="63894" y="53789"/>
                </a:lnTo>
                <a:lnTo>
                  <a:pt x="58850" y="47764"/>
                </a:lnTo>
                <a:close/>
              </a:path>
              <a:path w="67945" h="107315">
                <a:moveTo>
                  <a:pt x="60490" y="0"/>
                </a:moveTo>
                <a:lnTo>
                  <a:pt x="4483" y="0"/>
                </a:lnTo>
                <a:lnTo>
                  <a:pt x="4483" y="52971"/>
                </a:lnTo>
                <a:lnTo>
                  <a:pt x="8394" y="51244"/>
                </a:lnTo>
                <a:lnTo>
                  <a:pt x="12293" y="49936"/>
                </a:lnTo>
                <a:lnTo>
                  <a:pt x="19824" y="48196"/>
                </a:lnTo>
                <a:lnTo>
                  <a:pt x="23736" y="47764"/>
                </a:lnTo>
                <a:lnTo>
                  <a:pt x="58850" y="47764"/>
                </a:lnTo>
                <a:lnTo>
                  <a:pt x="54812" y="42941"/>
                </a:lnTo>
                <a:lnTo>
                  <a:pt x="44440" y="37922"/>
                </a:lnTo>
                <a:lnTo>
                  <a:pt x="17513" y="37922"/>
                </a:lnTo>
                <a:lnTo>
                  <a:pt x="17513" y="12014"/>
                </a:lnTo>
                <a:lnTo>
                  <a:pt x="60490" y="12014"/>
                </a:lnTo>
                <a:lnTo>
                  <a:pt x="60490" y="0"/>
                </a:lnTo>
                <a:close/>
              </a:path>
              <a:path w="67945" h="107315">
                <a:moveTo>
                  <a:pt x="29959" y="35750"/>
                </a:moveTo>
                <a:lnTo>
                  <a:pt x="27927" y="35750"/>
                </a:lnTo>
                <a:lnTo>
                  <a:pt x="21704" y="36626"/>
                </a:lnTo>
                <a:lnTo>
                  <a:pt x="19532" y="37198"/>
                </a:lnTo>
                <a:lnTo>
                  <a:pt x="17513" y="37922"/>
                </a:lnTo>
                <a:lnTo>
                  <a:pt x="44440" y="37922"/>
                </a:lnTo>
                <a:lnTo>
                  <a:pt x="43713" y="37570"/>
                </a:lnTo>
                <a:lnTo>
                  <a:pt x="29959" y="3575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5879212" y="6618211"/>
            <a:ext cx="72390" cy="109220"/>
          </a:xfrm>
          <a:custGeom>
            <a:avLst/>
            <a:gdLst/>
            <a:ahLst/>
            <a:cxnLst/>
            <a:rect l="l" t="t" r="r" b="b"/>
            <a:pathLst>
              <a:path w="72389" h="109220">
                <a:moveTo>
                  <a:pt x="35862" y="0"/>
                </a:moveTo>
                <a:lnTo>
                  <a:pt x="4046" y="23614"/>
                </a:lnTo>
                <a:lnTo>
                  <a:pt x="0" y="66862"/>
                </a:lnTo>
                <a:lnTo>
                  <a:pt x="2381" y="78789"/>
                </a:lnTo>
                <a:lnTo>
                  <a:pt x="7164" y="90382"/>
                </a:lnTo>
                <a:lnTo>
                  <a:pt x="14981" y="102301"/>
                </a:lnTo>
                <a:lnTo>
                  <a:pt x="25831" y="107433"/>
                </a:lnTo>
                <a:lnTo>
                  <a:pt x="41550" y="108888"/>
                </a:lnTo>
                <a:lnTo>
                  <a:pt x="53633" y="104517"/>
                </a:lnTo>
                <a:lnTo>
                  <a:pt x="60093" y="98145"/>
                </a:lnTo>
                <a:lnTo>
                  <a:pt x="28484" y="98145"/>
                </a:lnTo>
                <a:lnTo>
                  <a:pt x="22985" y="94526"/>
                </a:lnTo>
                <a:lnTo>
                  <a:pt x="13995" y="45270"/>
                </a:lnTo>
                <a:lnTo>
                  <a:pt x="15756" y="32105"/>
                </a:lnTo>
                <a:lnTo>
                  <a:pt x="19213" y="22148"/>
                </a:lnTo>
                <a:lnTo>
                  <a:pt x="22985" y="14909"/>
                </a:lnTo>
                <a:lnTo>
                  <a:pt x="28484" y="11290"/>
                </a:lnTo>
                <a:lnTo>
                  <a:pt x="60390" y="11290"/>
                </a:lnTo>
                <a:lnTo>
                  <a:pt x="59515" y="9779"/>
                </a:lnTo>
                <a:lnTo>
                  <a:pt x="49087" y="2464"/>
                </a:lnTo>
                <a:lnTo>
                  <a:pt x="35862" y="0"/>
                </a:lnTo>
                <a:close/>
              </a:path>
              <a:path w="72389" h="109220">
                <a:moveTo>
                  <a:pt x="60390" y="11290"/>
                </a:moveTo>
                <a:lnTo>
                  <a:pt x="43241" y="11290"/>
                </a:lnTo>
                <a:lnTo>
                  <a:pt x="48740" y="14909"/>
                </a:lnTo>
                <a:lnTo>
                  <a:pt x="53551" y="24483"/>
                </a:lnTo>
                <a:lnTo>
                  <a:pt x="55988" y="33220"/>
                </a:lnTo>
                <a:lnTo>
                  <a:pt x="57319" y="45270"/>
                </a:lnTo>
                <a:lnTo>
                  <a:pt x="57433" y="48284"/>
                </a:lnTo>
                <a:lnTo>
                  <a:pt x="57699" y="64171"/>
                </a:lnTo>
                <a:lnTo>
                  <a:pt x="55894" y="77333"/>
                </a:lnTo>
                <a:lnTo>
                  <a:pt x="52499" y="87287"/>
                </a:lnTo>
                <a:lnTo>
                  <a:pt x="48740" y="94526"/>
                </a:lnTo>
                <a:lnTo>
                  <a:pt x="43241" y="98145"/>
                </a:lnTo>
                <a:lnTo>
                  <a:pt x="60093" y="98145"/>
                </a:lnTo>
                <a:lnTo>
                  <a:pt x="71982" y="45270"/>
                </a:lnTo>
                <a:lnTo>
                  <a:pt x="70035" y="32675"/>
                </a:lnTo>
                <a:lnTo>
                  <a:pt x="66007" y="20992"/>
                </a:lnTo>
                <a:lnTo>
                  <a:pt x="60390" y="1129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6411290" y="6521691"/>
            <a:ext cx="0" cy="48260"/>
          </a:xfrm>
          <a:custGeom>
            <a:avLst/>
            <a:gdLst/>
            <a:ahLst/>
            <a:cxnLst/>
            <a:rect l="l" t="t" r="r" b="b"/>
            <a:pathLst>
              <a:path w="0" h="48259">
                <a:moveTo>
                  <a:pt x="0" y="48247"/>
                </a:moveTo>
                <a:lnTo>
                  <a:pt x="0" y="0"/>
                </a:lnTo>
              </a:path>
            </a:pathLst>
          </a:custGeom>
          <a:ln w="6032">
            <a:solidFill>
              <a:srgbClr val="2B2A2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6411290" y="2401214"/>
            <a:ext cx="0" cy="48260"/>
          </a:xfrm>
          <a:custGeom>
            <a:avLst/>
            <a:gdLst/>
            <a:ahLst/>
            <a:cxnLst/>
            <a:rect l="l" t="t" r="r" b="b"/>
            <a:pathLst>
              <a:path w="0" h="48260">
                <a:moveTo>
                  <a:pt x="0" y="0"/>
                </a:moveTo>
                <a:lnTo>
                  <a:pt x="0" y="48247"/>
                </a:lnTo>
              </a:path>
            </a:pathLst>
          </a:custGeom>
          <a:ln w="6032">
            <a:solidFill>
              <a:srgbClr val="2B2A2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6294437" y="6618211"/>
            <a:ext cx="69850" cy="109855"/>
          </a:xfrm>
          <a:custGeom>
            <a:avLst/>
            <a:gdLst/>
            <a:ahLst/>
            <a:cxnLst/>
            <a:rect l="l" t="t" r="r" b="b"/>
            <a:pathLst>
              <a:path w="69850" h="109854">
                <a:moveTo>
                  <a:pt x="0" y="90474"/>
                </a:moveTo>
                <a:lnTo>
                  <a:pt x="0" y="104216"/>
                </a:lnTo>
                <a:lnTo>
                  <a:pt x="4914" y="105956"/>
                </a:lnTo>
                <a:lnTo>
                  <a:pt x="9829" y="107264"/>
                </a:lnTo>
                <a:lnTo>
                  <a:pt x="14465" y="107988"/>
                </a:lnTo>
                <a:lnTo>
                  <a:pt x="19100" y="108851"/>
                </a:lnTo>
                <a:lnTo>
                  <a:pt x="23723" y="109283"/>
                </a:lnTo>
                <a:lnTo>
                  <a:pt x="36536" y="108870"/>
                </a:lnTo>
                <a:lnTo>
                  <a:pt x="49163" y="106022"/>
                </a:lnTo>
                <a:lnTo>
                  <a:pt x="59565" y="100216"/>
                </a:lnTo>
                <a:lnTo>
                  <a:pt x="61614" y="97421"/>
                </a:lnTo>
                <a:lnTo>
                  <a:pt x="22567" y="97421"/>
                </a:lnTo>
                <a:lnTo>
                  <a:pt x="17653" y="96837"/>
                </a:lnTo>
                <a:lnTo>
                  <a:pt x="8242" y="94526"/>
                </a:lnTo>
                <a:lnTo>
                  <a:pt x="3898" y="92786"/>
                </a:lnTo>
                <a:lnTo>
                  <a:pt x="0" y="90474"/>
                </a:lnTo>
                <a:close/>
              </a:path>
              <a:path w="69850" h="109854">
                <a:moveTo>
                  <a:pt x="63436" y="12014"/>
                </a:moveTo>
                <a:lnTo>
                  <a:pt x="37617" y="12014"/>
                </a:lnTo>
                <a:lnTo>
                  <a:pt x="43116" y="13461"/>
                </a:lnTo>
                <a:lnTo>
                  <a:pt x="47028" y="16357"/>
                </a:lnTo>
                <a:lnTo>
                  <a:pt x="50787" y="19253"/>
                </a:lnTo>
                <a:lnTo>
                  <a:pt x="52819" y="23456"/>
                </a:lnTo>
                <a:lnTo>
                  <a:pt x="52819" y="34162"/>
                </a:lnTo>
                <a:lnTo>
                  <a:pt x="50939" y="38214"/>
                </a:lnTo>
                <a:lnTo>
                  <a:pt x="47167" y="40970"/>
                </a:lnTo>
                <a:lnTo>
                  <a:pt x="43408" y="43865"/>
                </a:lnTo>
                <a:lnTo>
                  <a:pt x="38049" y="45161"/>
                </a:lnTo>
                <a:lnTo>
                  <a:pt x="18224" y="45161"/>
                </a:lnTo>
                <a:lnTo>
                  <a:pt x="18224" y="56883"/>
                </a:lnTo>
                <a:lnTo>
                  <a:pt x="38341" y="56883"/>
                </a:lnTo>
                <a:lnTo>
                  <a:pt x="44424" y="58775"/>
                </a:lnTo>
                <a:lnTo>
                  <a:pt x="53111" y="65722"/>
                </a:lnTo>
                <a:lnTo>
                  <a:pt x="55270" y="70637"/>
                </a:lnTo>
                <a:lnTo>
                  <a:pt x="55270" y="83527"/>
                </a:lnTo>
                <a:lnTo>
                  <a:pt x="52819" y="88734"/>
                </a:lnTo>
                <a:lnTo>
                  <a:pt x="43548" y="95681"/>
                </a:lnTo>
                <a:lnTo>
                  <a:pt x="36753" y="97421"/>
                </a:lnTo>
                <a:lnTo>
                  <a:pt x="61614" y="97421"/>
                </a:lnTo>
                <a:lnTo>
                  <a:pt x="66966" y="90124"/>
                </a:lnTo>
                <a:lnTo>
                  <a:pt x="69456" y="76720"/>
                </a:lnTo>
                <a:lnTo>
                  <a:pt x="69456" y="70065"/>
                </a:lnTo>
                <a:lnTo>
                  <a:pt x="67436" y="64274"/>
                </a:lnTo>
                <a:lnTo>
                  <a:pt x="59905" y="55003"/>
                </a:lnTo>
                <a:lnTo>
                  <a:pt x="54546" y="51968"/>
                </a:lnTo>
                <a:lnTo>
                  <a:pt x="47751" y="50520"/>
                </a:lnTo>
                <a:lnTo>
                  <a:pt x="53835" y="49072"/>
                </a:lnTo>
                <a:lnTo>
                  <a:pt x="58610" y="46177"/>
                </a:lnTo>
                <a:lnTo>
                  <a:pt x="65265" y="38074"/>
                </a:lnTo>
                <a:lnTo>
                  <a:pt x="67005" y="33146"/>
                </a:lnTo>
                <a:lnTo>
                  <a:pt x="67005" y="18961"/>
                </a:lnTo>
                <a:lnTo>
                  <a:pt x="63817" y="12306"/>
                </a:lnTo>
                <a:lnTo>
                  <a:pt x="63436" y="12014"/>
                </a:lnTo>
                <a:close/>
              </a:path>
              <a:path w="69850" h="109854">
                <a:moveTo>
                  <a:pt x="31826" y="0"/>
                </a:moveTo>
                <a:lnTo>
                  <a:pt x="27495" y="0"/>
                </a:lnTo>
                <a:lnTo>
                  <a:pt x="22999" y="431"/>
                </a:lnTo>
                <a:lnTo>
                  <a:pt x="13601" y="1879"/>
                </a:lnTo>
                <a:lnTo>
                  <a:pt x="8534" y="3048"/>
                </a:lnTo>
                <a:lnTo>
                  <a:pt x="3174" y="4495"/>
                </a:lnTo>
                <a:lnTo>
                  <a:pt x="3174" y="17233"/>
                </a:lnTo>
                <a:lnTo>
                  <a:pt x="8534" y="15494"/>
                </a:lnTo>
                <a:lnTo>
                  <a:pt x="13449" y="14185"/>
                </a:lnTo>
                <a:lnTo>
                  <a:pt x="22428" y="12446"/>
                </a:lnTo>
                <a:lnTo>
                  <a:pt x="26619" y="12014"/>
                </a:lnTo>
                <a:lnTo>
                  <a:pt x="63436" y="12014"/>
                </a:lnTo>
                <a:lnTo>
                  <a:pt x="56524" y="6708"/>
                </a:lnTo>
                <a:lnTo>
                  <a:pt x="45658" y="1677"/>
                </a:lnTo>
                <a:lnTo>
                  <a:pt x="31826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6385625" y="6618211"/>
            <a:ext cx="72390" cy="109220"/>
          </a:xfrm>
          <a:custGeom>
            <a:avLst/>
            <a:gdLst/>
            <a:ahLst/>
            <a:cxnLst/>
            <a:rect l="l" t="t" r="r" b="b"/>
            <a:pathLst>
              <a:path w="72389" h="109220">
                <a:moveTo>
                  <a:pt x="35862" y="0"/>
                </a:moveTo>
                <a:lnTo>
                  <a:pt x="4046" y="23614"/>
                </a:lnTo>
                <a:lnTo>
                  <a:pt x="0" y="66862"/>
                </a:lnTo>
                <a:lnTo>
                  <a:pt x="2381" y="78789"/>
                </a:lnTo>
                <a:lnTo>
                  <a:pt x="7164" y="90382"/>
                </a:lnTo>
                <a:lnTo>
                  <a:pt x="14981" y="102301"/>
                </a:lnTo>
                <a:lnTo>
                  <a:pt x="25831" y="107433"/>
                </a:lnTo>
                <a:lnTo>
                  <a:pt x="41550" y="108888"/>
                </a:lnTo>
                <a:lnTo>
                  <a:pt x="53638" y="104517"/>
                </a:lnTo>
                <a:lnTo>
                  <a:pt x="60094" y="98145"/>
                </a:lnTo>
                <a:lnTo>
                  <a:pt x="28484" y="98145"/>
                </a:lnTo>
                <a:lnTo>
                  <a:pt x="22985" y="94526"/>
                </a:lnTo>
                <a:lnTo>
                  <a:pt x="14006" y="45270"/>
                </a:lnTo>
                <a:lnTo>
                  <a:pt x="15763" y="32105"/>
                </a:lnTo>
                <a:lnTo>
                  <a:pt x="19225" y="22148"/>
                </a:lnTo>
                <a:lnTo>
                  <a:pt x="22985" y="14909"/>
                </a:lnTo>
                <a:lnTo>
                  <a:pt x="28484" y="11290"/>
                </a:lnTo>
                <a:lnTo>
                  <a:pt x="60394" y="11290"/>
                </a:lnTo>
                <a:lnTo>
                  <a:pt x="59519" y="9779"/>
                </a:lnTo>
                <a:lnTo>
                  <a:pt x="49091" y="2464"/>
                </a:lnTo>
                <a:lnTo>
                  <a:pt x="35862" y="0"/>
                </a:lnTo>
                <a:close/>
              </a:path>
              <a:path w="72389" h="109220">
                <a:moveTo>
                  <a:pt x="60394" y="11290"/>
                </a:moveTo>
                <a:lnTo>
                  <a:pt x="43241" y="11290"/>
                </a:lnTo>
                <a:lnTo>
                  <a:pt x="48740" y="14909"/>
                </a:lnTo>
                <a:lnTo>
                  <a:pt x="53551" y="24483"/>
                </a:lnTo>
                <a:lnTo>
                  <a:pt x="55988" y="33220"/>
                </a:lnTo>
                <a:lnTo>
                  <a:pt x="57319" y="45270"/>
                </a:lnTo>
                <a:lnTo>
                  <a:pt x="57433" y="48284"/>
                </a:lnTo>
                <a:lnTo>
                  <a:pt x="57699" y="64171"/>
                </a:lnTo>
                <a:lnTo>
                  <a:pt x="55894" y="77333"/>
                </a:lnTo>
                <a:lnTo>
                  <a:pt x="52499" y="87287"/>
                </a:lnTo>
                <a:lnTo>
                  <a:pt x="48740" y="94526"/>
                </a:lnTo>
                <a:lnTo>
                  <a:pt x="43241" y="98145"/>
                </a:lnTo>
                <a:lnTo>
                  <a:pt x="60094" y="98145"/>
                </a:lnTo>
                <a:lnTo>
                  <a:pt x="71982" y="45270"/>
                </a:lnTo>
                <a:lnTo>
                  <a:pt x="70035" y="32676"/>
                </a:lnTo>
                <a:lnTo>
                  <a:pt x="66009" y="20992"/>
                </a:lnTo>
                <a:lnTo>
                  <a:pt x="60394" y="1129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6477675" y="6618211"/>
            <a:ext cx="72390" cy="109220"/>
          </a:xfrm>
          <a:custGeom>
            <a:avLst/>
            <a:gdLst/>
            <a:ahLst/>
            <a:cxnLst/>
            <a:rect l="l" t="t" r="r" b="b"/>
            <a:pathLst>
              <a:path w="72390" h="109220">
                <a:moveTo>
                  <a:pt x="35862" y="0"/>
                </a:moveTo>
                <a:lnTo>
                  <a:pt x="4046" y="23614"/>
                </a:lnTo>
                <a:lnTo>
                  <a:pt x="0" y="66862"/>
                </a:lnTo>
                <a:lnTo>
                  <a:pt x="2381" y="78789"/>
                </a:lnTo>
                <a:lnTo>
                  <a:pt x="7164" y="90382"/>
                </a:lnTo>
                <a:lnTo>
                  <a:pt x="14981" y="102301"/>
                </a:lnTo>
                <a:lnTo>
                  <a:pt x="25831" y="107433"/>
                </a:lnTo>
                <a:lnTo>
                  <a:pt x="41550" y="108888"/>
                </a:lnTo>
                <a:lnTo>
                  <a:pt x="53633" y="104517"/>
                </a:lnTo>
                <a:lnTo>
                  <a:pt x="60093" y="98145"/>
                </a:lnTo>
                <a:lnTo>
                  <a:pt x="28484" y="98145"/>
                </a:lnTo>
                <a:lnTo>
                  <a:pt x="22985" y="94526"/>
                </a:lnTo>
                <a:lnTo>
                  <a:pt x="13995" y="45270"/>
                </a:lnTo>
                <a:lnTo>
                  <a:pt x="15756" y="32105"/>
                </a:lnTo>
                <a:lnTo>
                  <a:pt x="19213" y="22148"/>
                </a:lnTo>
                <a:lnTo>
                  <a:pt x="22985" y="14909"/>
                </a:lnTo>
                <a:lnTo>
                  <a:pt x="28484" y="11290"/>
                </a:lnTo>
                <a:lnTo>
                  <a:pt x="60390" y="11290"/>
                </a:lnTo>
                <a:lnTo>
                  <a:pt x="59515" y="9779"/>
                </a:lnTo>
                <a:lnTo>
                  <a:pt x="49087" y="2464"/>
                </a:lnTo>
                <a:lnTo>
                  <a:pt x="35862" y="0"/>
                </a:lnTo>
                <a:close/>
              </a:path>
              <a:path w="72390" h="109220">
                <a:moveTo>
                  <a:pt x="60390" y="11290"/>
                </a:moveTo>
                <a:lnTo>
                  <a:pt x="43241" y="11290"/>
                </a:lnTo>
                <a:lnTo>
                  <a:pt x="48740" y="14909"/>
                </a:lnTo>
                <a:lnTo>
                  <a:pt x="53551" y="24483"/>
                </a:lnTo>
                <a:lnTo>
                  <a:pt x="55988" y="33220"/>
                </a:lnTo>
                <a:lnTo>
                  <a:pt x="57319" y="45270"/>
                </a:lnTo>
                <a:lnTo>
                  <a:pt x="57433" y="48284"/>
                </a:lnTo>
                <a:lnTo>
                  <a:pt x="57699" y="64171"/>
                </a:lnTo>
                <a:lnTo>
                  <a:pt x="55894" y="77333"/>
                </a:lnTo>
                <a:lnTo>
                  <a:pt x="52499" y="87287"/>
                </a:lnTo>
                <a:lnTo>
                  <a:pt x="48740" y="94526"/>
                </a:lnTo>
                <a:lnTo>
                  <a:pt x="43241" y="98145"/>
                </a:lnTo>
                <a:lnTo>
                  <a:pt x="60093" y="98145"/>
                </a:lnTo>
                <a:lnTo>
                  <a:pt x="71982" y="45270"/>
                </a:lnTo>
                <a:lnTo>
                  <a:pt x="70035" y="32675"/>
                </a:lnTo>
                <a:lnTo>
                  <a:pt x="66007" y="20992"/>
                </a:lnTo>
                <a:lnTo>
                  <a:pt x="60390" y="1129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7009460" y="6521691"/>
            <a:ext cx="0" cy="48260"/>
          </a:xfrm>
          <a:custGeom>
            <a:avLst/>
            <a:gdLst/>
            <a:ahLst/>
            <a:cxnLst/>
            <a:rect l="l" t="t" r="r" b="b"/>
            <a:pathLst>
              <a:path w="0" h="48259">
                <a:moveTo>
                  <a:pt x="0" y="48247"/>
                </a:moveTo>
                <a:lnTo>
                  <a:pt x="0" y="0"/>
                </a:lnTo>
              </a:path>
            </a:pathLst>
          </a:custGeom>
          <a:ln w="6032">
            <a:solidFill>
              <a:srgbClr val="2B2A2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7009460" y="2401214"/>
            <a:ext cx="0" cy="48260"/>
          </a:xfrm>
          <a:custGeom>
            <a:avLst/>
            <a:gdLst/>
            <a:ahLst/>
            <a:cxnLst/>
            <a:rect l="l" t="t" r="r" b="b"/>
            <a:pathLst>
              <a:path w="0" h="48260">
                <a:moveTo>
                  <a:pt x="0" y="0"/>
                </a:moveTo>
                <a:lnTo>
                  <a:pt x="0" y="48247"/>
                </a:lnTo>
              </a:path>
            </a:pathLst>
          </a:custGeom>
          <a:ln w="6032">
            <a:solidFill>
              <a:srgbClr val="2B2A2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6892607" y="6618211"/>
            <a:ext cx="69850" cy="109855"/>
          </a:xfrm>
          <a:custGeom>
            <a:avLst/>
            <a:gdLst/>
            <a:ahLst/>
            <a:cxnLst/>
            <a:rect l="l" t="t" r="r" b="b"/>
            <a:pathLst>
              <a:path w="69850" h="109854">
                <a:moveTo>
                  <a:pt x="0" y="90474"/>
                </a:moveTo>
                <a:lnTo>
                  <a:pt x="0" y="104216"/>
                </a:lnTo>
                <a:lnTo>
                  <a:pt x="4914" y="105956"/>
                </a:lnTo>
                <a:lnTo>
                  <a:pt x="9829" y="107264"/>
                </a:lnTo>
                <a:lnTo>
                  <a:pt x="14465" y="107988"/>
                </a:lnTo>
                <a:lnTo>
                  <a:pt x="19100" y="108851"/>
                </a:lnTo>
                <a:lnTo>
                  <a:pt x="23723" y="109283"/>
                </a:lnTo>
                <a:lnTo>
                  <a:pt x="36531" y="108870"/>
                </a:lnTo>
                <a:lnTo>
                  <a:pt x="49160" y="106022"/>
                </a:lnTo>
                <a:lnTo>
                  <a:pt x="59565" y="100216"/>
                </a:lnTo>
                <a:lnTo>
                  <a:pt x="61614" y="97421"/>
                </a:lnTo>
                <a:lnTo>
                  <a:pt x="22567" y="97421"/>
                </a:lnTo>
                <a:lnTo>
                  <a:pt x="17653" y="96837"/>
                </a:lnTo>
                <a:lnTo>
                  <a:pt x="8242" y="94526"/>
                </a:lnTo>
                <a:lnTo>
                  <a:pt x="3898" y="92786"/>
                </a:lnTo>
                <a:lnTo>
                  <a:pt x="0" y="90474"/>
                </a:lnTo>
                <a:close/>
              </a:path>
              <a:path w="69850" h="109854">
                <a:moveTo>
                  <a:pt x="63436" y="12014"/>
                </a:moveTo>
                <a:lnTo>
                  <a:pt x="37617" y="12014"/>
                </a:lnTo>
                <a:lnTo>
                  <a:pt x="43116" y="13461"/>
                </a:lnTo>
                <a:lnTo>
                  <a:pt x="47028" y="16357"/>
                </a:lnTo>
                <a:lnTo>
                  <a:pt x="50787" y="19253"/>
                </a:lnTo>
                <a:lnTo>
                  <a:pt x="52819" y="23456"/>
                </a:lnTo>
                <a:lnTo>
                  <a:pt x="52819" y="34162"/>
                </a:lnTo>
                <a:lnTo>
                  <a:pt x="50939" y="38214"/>
                </a:lnTo>
                <a:lnTo>
                  <a:pt x="47167" y="40970"/>
                </a:lnTo>
                <a:lnTo>
                  <a:pt x="43408" y="43865"/>
                </a:lnTo>
                <a:lnTo>
                  <a:pt x="38061" y="45161"/>
                </a:lnTo>
                <a:lnTo>
                  <a:pt x="18224" y="45161"/>
                </a:lnTo>
                <a:lnTo>
                  <a:pt x="18224" y="56883"/>
                </a:lnTo>
                <a:lnTo>
                  <a:pt x="38341" y="56883"/>
                </a:lnTo>
                <a:lnTo>
                  <a:pt x="44424" y="58775"/>
                </a:lnTo>
                <a:lnTo>
                  <a:pt x="53111" y="65722"/>
                </a:lnTo>
                <a:lnTo>
                  <a:pt x="55283" y="70637"/>
                </a:lnTo>
                <a:lnTo>
                  <a:pt x="55283" y="83527"/>
                </a:lnTo>
                <a:lnTo>
                  <a:pt x="52819" y="88734"/>
                </a:lnTo>
                <a:lnTo>
                  <a:pt x="43548" y="95681"/>
                </a:lnTo>
                <a:lnTo>
                  <a:pt x="36753" y="97421"/>
                </a:lnTo>
                <a:lnTo>
                  <a:pt x="61614" y="97421"/>
                </a:lnTo>
                <a:lnTo>
                  <a:pt x="66966" y="90124"/>
                </a:lnTo>
                <a:lnTo>
                  <a:pt x="69456" y="76720"/>
                </a:lnTo>
                <a:lnTo>
                  <a:pt x="69456" y="70065"/>
                </a:lnTo>
                <a:lnTo>
                  <a:pt x="67436" y="64274"/>
                </a:lnTo>
                <a:lnTo>
                  <a:pt x="59905" y="55003"/>
                </a:lnTo>
                <a:lnTo>
                  <a:pt x="54559" y="51968"/>
                </a:lnTo>
                <a:lnTo>
                  <a:pt x="47751" y="50520"/>
                </a:lnTo>
                <a:lnTo>
                  <a:pt x="53835" y="49072"/>
                </a:lnTo>
                <a:lnTo>
                  <a:pt x="58610" y="46177"/>
                </a:lnTo>
                <a:lnTo>
                  <a:pt x="65265" y="38074"/>
                </a:lnTo>
                <a:lnTo>
                  <a:pt x="67005" y="33146"/>
                </a:lnTo>
                <a:lnTo>
                  <a:pt x="67005" y="18961"/>
                </a:lnTo>
                <a:lnTo>
                  <a:pt x="63817" y="12306"/>
                </a:lnTo>
                <a:lnTo>
                  <a:pt x="63436" y="12014"/>
                </a:lnTo>
                <a:close/>
              </a:path>
              <a:path w="69850" h="109854">
                <a:moveTo>
                  <a:pt x="31826" y="0"/>
                </a:moveTo>
                <a:lnTo>
                  <a:pt x="27495" y="0"/>
                </a:lnTo>
                <a:lnTo>
                  <a:pt x="22999" y="431"/>
                </a:lnTo>
                <a:lnTo>
                  <a:pt x="13601" y="1879"/>
                </a:lnTo>
                <a:lnTo>
                  <a:pt x="8534" y="3048"/>
                </a:lnTo>
                <a:lnTo>
                  <a:pt x="3174" y="4495"/>
                </a:lnTo>
                <a:lnTo>
                  <a:pt x="3174" y="17233"/>
                </a:lnTo>
                <a:lnTo>
                  <a:pt x="8534" y="15494"/>
                </a:lnTo>
                <a:lnTo>
                  <a:pt x="13449" y="14185"/>
                </a:lnTo>
                <a:lnTo>
                  <a:pt x="22428" y="12446"/>
                </a:lnTo>
                <a:lnTo>
                  <a:pt x="26619" y="12014"/>
                </a:lnTo>
                <a:lnTo>
                  <a:pt x="63436" y="12014"/>
                </a:lnTo>
                <a:lnTo>
                  <a:pt x="56524" y="6708"/>
                </a:lnTo>
                <a:lnTo>
                  <a:pt x="45658" y="1677"/>
                </a:lnTo>
                <a:lnTo>
                  <a:pt x="31826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6984796" y="6620103"/>
            <a:ext cx="67945" cy="107314"/>
          </a:xfrm>
          <a:custGeom>
            <a:avLst/>
            <a:gdLst/>
            <a:ahLst/>
            <a:cxnLst/>
            <a:rect l="l" t="t" r="r" b="b"/>
            <a:pathLst>
              <a:path w="67945" h="107315">
                <a:moveTo>
                  <a:pt x="0" y="88734"/>
                </a:moveTo>
                <a:lnTo>
                  <a:pt x="0" y="103060"/>
                </a:lnTo>
                <a:lnTo>
                  <a:pt x="4914" y="104647"/>
                </a:lnTo>
                <a:lnTo>
                  <a:pt x="9550" y="105663"/>
                </a:lnTo>
                <a:lnTo>
                  <a:pt x="14245" y="106395"/>
                </a:lnTo>
                <a:lnTo>
                  <a:pt x="22563" y="106967"/>
                </a:lnTo>
                <a:lnTo>
                  <a:pt x="39600" y="106217"/>
                </a:lnTo>
                <a:lnTo>
                  <a:pt x="50917" y="101683"/>
                </a:lnTo>
                <a:lnTo>
                  <a:pt x="58672" y="95529"/>
                </a:lnTo>
                <a:lnTo>
                  <a:pt x="22428" y="95529"/>
                </a:lnTo>
                <a:lnTo>
                  <a:pt x="17652" y="95097"/>
                </a:lnTo>
                <a:lnTo>
                  <a:pt x="8534" y="92786"/>
                </a:lnTo>
                <a:lnTo>
                  <a:pt x="4190" y="91046"/>
                </a:lnTo>
                <a:lnTo>
                  <a:pt x="0" y="88734"/>
                </a:lnTo>
                <a:close/>
              </a:path>
              <a:path w="67945" h="107315">
                <a:moveTo>
                  <a:pt x="58850" y="47764"/>
                </a:moveTo>
                <a:lnTo>
                  <a:pt x="35598" y="47764"/>
                </a:lnTo>
                <a:lnTo>
                  <a:pt x="42113" y="49936"/>
                </a:lnTo>
                <a:lnTo>
                  <a:pt x="46888" y="54279"/>
                </a:lnTo>
                <a:lnTo>
                  <a:pt x="51523" y="58623"/>
                </a:lnTo>
                <a:lnTo>
                  <a:pt x="53975" y="64414"/>
                </a:lnTo>
                <a:lnTo>
                  <a:pt x="53975" y="79032"/>
                </a:lnTo>
                <a:lnTo>
                  <a:pt x="51523" y="84823"/>
                </a:lnTo>
                <a:lnTo>
                  <a:pt x="46888" y="89166"/>
                </a:lnTo>
                <a:lnTo>
                  <a:pt x="42113" y="93510"/>
                </a:lnTo>
                <a:lnTo>
                  <a:pt x="35598" y="95529"/>
                </a:lnTo>
                <a:lnTo>
                  <a:pt x="58672" y="95529"/>
                </a:lnTo>
                <a:lnTo>
                  <a:pt x="62520" y="92476"/>
                </a:lnTo>
                <a:lnTo>
                  <a:pt x="66740" y="81568"/>
                </a:lnTo>
                <a:lnTo>
                  <a:pt x="67863" y="65331"/>
                </a:lnTo>
                <a:lnTo>
                  <a:pt x="63894" y="53789"/>
                </a:lnTo>
                <a:lnTo>
                  <a:pt x="58850" y="47764"/>
                </a:lnTo>
                <a:close/>
              </a:path>
              <a:path w="67945" h="107315">
                <a:moveTo>
                  <a:pt x="60490" y="0"/>
                </a:moveTo>
                <a:lnTo>
                  <a:pt x="4483" y="0"/>
                </a:lnTo>
                <a:lnTo>
                  <a:pt x="4483" y="52971"/>
                </a:lnTo>
                <a:lnTo>
                  <a:pt x="8394" y="51244"/>
                </a:lnTo>
                <a:lnTo>
                  <a:pt x="12293" y="49936"/>
                </a:lnTo>
                <a:lnTo>
                  <a:pt x="19824" y="48196"/>
                </a:lnTo>
                <a:lnTo>
                  <a:pt x="23736" y="47764"/>
                </a:lnTo>
                <a:lnTo>
                  <a:pt x="58850" y="47764"/>
                </a:lnTo>
                <a:lnTo>
                  <a:pt x="54812" y="42941"/>
                </a:lnTo>
                <a:lnTo>
                  <a:pt x="44440" y="37922"/>
                </a:lnTo>
                <a:lnTo>
                  <a:pt x="17513" y="37922"/>
                </a:lnTo>
                <a:lnTo>
                  <a:pt x="17513" y="12014"/>
                </a:lnTo>
                <a:lnTo>
                  <a:pt x="60490" y="12014"/>
                </a:lnTo>
                <a:lnTo>
                  <a:pt x="60490" y="0"/>
                </a:lnTo>
                <a:close/>
              </a:path>
              <a:path w="67945" h="107315">
                <a:moveTo>
                  <a:pt x="29959" y="35750"/>
                </a:moveTo>
                <a:lnTo>
                  <a:pt x="27927" y="35750"/>
                </a:lnTo>
                <a:lnTo>
                  <a:pt x="21704" y="36626"/>
                </a:lnTo>
                <a:lnTo>
                  <a:pt x="19532" y="37198"/>
                </a:lnTo>
                <a:lnTo>
                  <a:pt x="17513" y="37922"/>
                </a:lnTo>
                <a:lnTo>
                  <a:pt x="44440" y="37922"/>
                </a:lnTo>
                <a:lnTo>
                  <a:pt x="43713" y="37570"/>
                </a:lnTo>
                <a:lnTo>
                  <a:pt x="29959" y="3575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7075858" y="6618211"/>
            <a:ext cx="72390" cy="109220"/>
          </a:xfrm>
          <a:custGeom>
            <a:avLst/>
            <a:gdLst/>
            <a:ahLst/>
            <a:cxnLst/>
            <a:rect l="l" t="t" r="r" b="b"/>
            <a:pathLst>
              <a:path w="72390" h="109220">
                <a:moveTo>
                  <a:pt x="35862" y="0"/>
                </a:moveTo>
                <a:lnTo>
                  <a:pt x="4046" y="23614"/>
                </a:lnTo>
                <a:lnTo>
                  <a:pt x="0" y="66862"/>
                </a:lnTo>
                <a:lnTo>
                  <a:pt x="2381" y="78789"/>
                </a:lnTo>
                <a:lnTo>
                  <a:pt x="7164" y="90382"/>
                </a:lnTo>
                <a:lnTo>
                  <a:pt x="14981" y="102301"/>
                </a:lnTo>
                <a:lnTo>
                  <a:pt x="25831" y="107433"/>
                </a:lnTo>
                <a:lnTo>
                  <a:pt x="41550" y="108888"/>
                </a:lnTo>
                <a:lnTo>
                  <a:pt x="53638" y="104517"/>
                </a:lnTo>
                <a:lnTo>
                  <a:pt x="60094" y="98145"/>
                </a:lnTo>
                <a:lnTo>
                  <a:pt x="28484" y="98145"/>
                </a:lnTo>
                <a:lnTo>
                  <a:pt x="22985" y="94526"/>
                </a:lnTo>
                <a:lnTo>
                  <a:pt x="13995" y="45268"/>
                </a:lnTo>
                <a:lnTo>
                  <a:pt x="15759" y="32104"/>
                </a:lnTo>
                <a:lnTo>
                  <a:pt x="19225" y="22148"/>
                </a:lnTo>
                <a:lnTo>
                  <a:pt x="22985" y="14909"/>
                </a:lnTo>
                <a:lnTo>
                  <a:pt x="28484" y="11290"/>
                </a:lnTo>
                <a:lnTo>
                  <a:pt x="60394" y="11290"/>
                </a:lnTo>
                <a:lnTo>
                  <a:pt x="59519" y="9779"/>
                </a:lnTo>
                <a:lnTo>
                  <a:pt x="49091" y="2464"/>
                </a:lnTo>
                <a:lnTo>
                  <a:pt x="35862" y="0"/>
                </a:lnTo>
                <a:close/>
              </a:path>
              <a:path w="72390" h="109220">
                <a:moveTo>
                  <a:pt x="60394" y="11290"/>
                </a:moveTo>
                <a:lnTo>
                  <a:pt x="43241" y="11290"/>
                </a:lnTo>
                <a:lnTo>
                  <a:pt x="48740" y="14909"/>
                </a:lnTo>
                <a:lnTo>
                  <a:pt x="53551" y="24483"/>
                </a:lnTo>
                <a:lnTo>
                  <a:pt x="55988" y="33220"/>
                </a:lnTo>
                <a:lnTo>
                  <a:pt x="57319" y="45268"/>
                </a:lnTo>
                <a:lnTo>
                  <a:pt x="57433" y="48284"/>
                </a:lnTo>
                <a:lnTo>
                  <a:pt x="57699" y="64171"/>
                </a:lnTo>
                <a:lnTo>
                  <a:pt x="55894" y="77333"/>
                </a:lnTo>
                <a:lnTo>
                  <a:pt x="52499" y="87287"/>
                </a:lnTo>
                <a:lnTo>
                  <a:pt x="48740" y="94526"/>
                </a:lnTo>
                <a:lnTo>
                  <a:pt x="43241" y="98145"/>
                </a:lnTo>
                <a:lnTo>
                  <a:pt x="60094" y="98145"/>
                </a:lnTo>
                <a:lnTo>
                  <a:pt x="71982" y="45268"/>
                </a:lnTo>
                <a:lnTo>
                  <a:pt x="70035" y="32676"/>
                </a:lnTo>
                <a:lnTo>
                  <a:pt x="66009" y="20992"/>
                </a:lnTo>
                <a:lnTo>
                  <a:pt x="60394" y="1129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7607642" y="6521691"/>
            <a:ext cx="0" cy="48260"/>
          </a:xfrm>
          <a:custGeom>
            <a:avLst/>
            <a:gdLst/>
            <a:ahLst/>
            <a:cxnLst/>
            <a:rect l="l" t="t" r="r" b="b"/>
            <a:pathLst>
              <a:path w="0" h="48259">
                <a:moveTo>
                  <a:pt x="0" y="48247"/>
                </a:moveTo>
                <a:lnTo>
                  <a:pt x="0" y="0"/>
                </a:lnTo>
              </a:path>
            </a:pathLst>
          </a:custGeom>
          <a:ln w="6032">
            <a:solidFill>
              <a:srgbClr val="2B2A2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7607642" y="2401214"/>
            <a:ext cx="0" cy="48260"/>
          </a:xfrm>
          <a:custGeom>
            <a:avLst/>
            <a:gdLst/>
            <a:ahLst/>
            <a:cxnLst/>
            <a:rect l="l" t="t" r="r" b="b"/>
            <a:pathLst>
              <a:path w="0" h="48260">
                <a:moveTo>
                  <a:pt x="0" y="0"/>
                </a:moveTo>
                <a:lnTo>
                  <a:pt x="0" y="48247"/>
                </a:lnTo>
              </a:path>
            </a:pathLst>
          </a:custGeom>
          <a:ln w="6032">
            <a:solidFill>
              <a:srgbClr val="2B2A2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7484897" y="6620103"/>
            <a:ext cx="77470" cy="106045"/>
          </a:xfrm>
          <a:custGeom>
            <a:avLst/>
            <a:gdLst/>
            <a:ahLst/>
            <a:cxnLst/>
            <a:rect l="l" t="t" r="r" b="b"/>
            <a:pathLst>
              <a:path w="77470" h="106045">
                <a:moveTo>
                  <a:pt x="61798" y="80619"/>
                </a:moveTo>
                <a:lnTo>
                  <a:pt x="47612" y="80619"/>
                </a:lnTo>
                <a:lnTo>
                  <a:pt x="47612" y="105524"/>
                </a:lnTo>
                <a:lnTo>
                  <a:pt x="61798" y="105524"/>
                </a:lnTo>
                <a:lnTo>
                  <a:pt x="61798" y="80619"/>
                </a:lnTo>
                <a:close/>
              </a:path>
              <a:path w="77470" h="106045">
                <a:moveTo>
                  <a:pt x="61798" y="0"/>
                </a:moveTo>
                <a:lnTo>
                  <a:pt x="43853" y="0"/>
                </a:lnTo>
                <a:lnTo>
                  <a:pt x="0" y="66865"/>
                </a:lnTo>
                <a:lnTo>
                  <a:pt x="0" y="80619"/>
                </a:lnTo>
                <a:lnTo>
                  <a:pt x="76847" y="80619"/>
                </a:lnTo>
                <a:lnTo>
                  <a:pt x="76847" y="68757"/>
                </a:lnTo>
                <a:lnTo>
                  <a:pt x="11582" y="68757"/>
                </a:lnTo>
                <a:lnTo>
                  <a:pt x="47612" y="12446"/>
                </a:lnTo>
                <a:lnTo>
                  <a:pt x="61798" y="12446"/>
                </a:lnTo>
                <a:lnTo>
                  <a:pt x="61798" y="0"/>
                </a:lnTo>
                <a:close/>
              </a:path>
              <a:path w="77470" h="106045">
                <a:moveTo>
                  <a:pt x="61798" y="12446"/>
                </a:moveTo>
                <a:lnTo>
                  <a:pt x="47612" y="12446"/>
                </a:lnTo>
                <a:lnTo>
                  <a:pt x="47612" y="68757"/>
                </a:lnTo>
                <a:lnTo>
                  <a:pt x="61798" y="68757"/>
                </a:lnTo>
                <a:lnTo>
                  <a:pt x="61798" y="12446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7580009" y="6618211"/>
            <a:ext cx="72390" cy="109220"/>
          </a:xfrm>
          <a:custGeom>
            <a:avLst/>
            <a:gdLst/>
            <a:ahLst/>
            <a:cxnLst/>
            <a:rect l="l" t="t" r="r" b="b"/>
            <a:pathLst>
              <a:path w="72390" h="109220">
                <a:moveTo>
                  <a:pt x="35863" y="0"/>
                </a:moveTo>
                <a:lnTo>
                  <a:pt x="4046" y="23613"/>
                </a:lnTo>
                <a:lnTo>
                  <a:pt x="0" y="66861"/>
                </a:lnTo>
                <a:lnTo>
                  <a:pt x="2380" y="78788"/>
                </a:lnTo>
                <a:lnTo>
                  <a:pt x="7163" y="90381"/>
                </a:lnTo>
                <a:lnTo>
                  <a:pt x="14980" y="102300"/>
                </a:lnTo>
                <a:lnTo>
                  <a:pt x="25829" y="107433"/>
                </a:lnTo>
                <a:lnTo>
                  <a:pt x="41547" y="108889"/>
                </a:lnTo>
                <a:lnTo>
                  <a:pt x="53636" y="104519"/>
                </a:lnTo>
                <a:lnTo>
                  <a:pt x="60095" y="98145"/>
                </a:lnTo>
                <a:lnTo>
                  <a:pt x="28484" y="98145"/>
                </a:lnTo>
                <a:lnTo>
                  <a:pt x="22985" y="94526"/>
                </a:lnTo>
                <a:lnTo>
                  <a:pt x="14006" y="45270"/>
                </a:lnTo>
                <a:lnTo>
                  <a:pt x="15763" y="32105"/>
                </a:lnTo>
                <a:lnTo>
                  <a:pt x="19226" y="22148"/>
                </a:lnTo>
                <a:lnTo>
                  <a:pt x="22985" y="14909"/>
                </a:lnTo>
                <a:lnTo>
                  <a:pt x="28484" y="11290"/>
                </a:lnTo>
                <a:lnTo>
                  <a:pt x="60394" y="11290"/>
                </a:lnTo>
                <a:lnTo>
                  <a:pt x="59519" y="9779"/>
                </a:lnTo>
                <a:lnTo>
                  <a:pt x="49091" y="2464"/>
                </a:lnTo>
                <a:lnTo>
                  <a:pt x="35863" y="0"/>
                </a:lnTo>
                <a:close/>
              </a:path>
              <a:path w="72390" h="109220">
                <a:moveTo>
                  <a:pt x="60394" y="11290"/>
                </a:moveTo>
                <a:lnTo>
                  <a:pt x="43241" y="11290"/>
                </a:lnTo>
                <a:lnTo>
                  <a:pt x="48740" y="14909"/>
                </a:lnTo>
                <a:lnTo>
                  <a:pt x="53552" y="24485"/>
                </a:lnTo>
                <a:lnTo>
                  <a:pt x="55992" y="33222"/>
                </a:lnTo>
                <a:lnTo>
                  <a:pt x="57329" y="45270"/>
                </a:lnTo>
                <a:lnTo>
                  <a:pt x="57443" y="48283"/>
                </a:lnTo>
                <a:lnTo>
                  <a:pt x="57710" y="64173"/>
                </a:lnTo>
                <a:lnTo>
                  <a:pt x="55899" y="77334"/>
                </a:lnTo>
                <a:lnTo>
                  <a:pt x="52500" y="87287"/>
                </a:lnTo>
                <a:lnTo>
                  <a:pt x="48740" y="94526"/>
                </a:lnTo>
                <a:lnTo>
                  <a:pt x="43241" y="98145"/>
                </a:lnTo>
                <a:lnTo>
                  <a:pt x="60095" y="98145"/>
                </a:lnTo>
                <a:lnTo>
                  <a:pt x="71971" y="45270"/>
                </a:lnTo>
                <a:lnTo>
                  <a:pt x="70029" y="32678"/>
                </a:lnTo>
                <a:lnTo>
                  <a:pt x="66007" y="20993"/>
                </a:lnTo>
                <a:lnTo>
                  <a:pt x="60394" y="1129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7672046" y="6618211"/>
            <a:ext cx="72390" cy="109220"/>
          </a:xfrm>
          <a:custGeom>
            <a:avLst/>
            <a:gdLst/>
            <a:ahLst/>
            <a:cxnLst/>
            <a:rect l="l" t="t" r="r" b="b"/>
            <a:pathLst>
              <a:path w="72390" h="109220">
                <a:moveTo>
                  <a:pt x="35862" y="0"/>
                </a:moveTo>
                <a:lnTo>
                  <a:pt x="4046" y="23614"/>
                </a:lnTo>
                <a:lnTo>
                  <a:pt x="0" y="66862"/>
                </a:lnTo>
                <a:lnTo>
                  <a:pt x="2381" y="78789"/>
                </a:lnTo>
                <a:lnTo>
                  <a:pt x="7164" y="90382"/>
                </a:lnTo>
                <a:lnTo>
                  <a:pt x="14981" y="102301"/>
                </a:lnTo>
                <a:lnTo>
                  <a:pt x="25831" y="107433"/>
                </a:lnTo>
                <a:lnTo>
                  <a:pt x="41550" y="108888"/>
                </a:lnTo>
                <a:lnTo>
                  <a:pt x="53633" y="104517"/>
                </a:lnTo>
                <a:lnTo>
                  <a:pt x="60093" y="98145"/>
                </a:lnTo>
                <a:lnTo>
                  <a:pt x="28484" y="98145"/>
                </a:lnTo>
                <a:lnTo>
                  <a:pt x="22985" y="94526"/>
                </a:lnTo>
                <a:lnTo>
                  <a:pt x="13996" y="45268"/>
                </a:lnTo>
                <a:lnTo>
                  <a:pt x="15759" y="32104"/>
                </a:lnTo>
                <a:lnTo>
                  <a:pt x="19225" y="22148"/>
                </a:lnTo>
                <a:lnTo>
                  <a:pt x="22985" y="14909"/>
                </a:lnTo>
                <a:lnTo>
                  <a:pt x="28484" y="11290"/>
                </a:lnTo>
                <a:lnTo>
                  <a:pt x="60390" y="11290"/>
                </a:lnTo>
                <a:lnTo>
                  <a:pt x="59515" y="9779"/>
                </a:lnTo>
                <a:lnTo>
                  <a:pt x="49087" y="2464"/>
                </a:lnTo>
                <a:lnTo>
                  <a:pt x="35862" y="0"/>
                </a:lnTo>
                <a:close/>
              </a:path>
              <a:path w="72390" h="109220">
                <a:moveTo>
                  <a:pt x="60390" y="11290"/>
                </a:moveTo>
                <a:lnTo>
                  <a:pt x="43241" y="11290"/>
                </a:lnTo>
                <a:lnTo>
                  <a:pt x="48740" y="14909"/>
                </a:lnTo>
                <a:lnTo>
                  <a:pt x="53551" y="24483"/>
                </a:lnTo>
                <a:lnTo>
                  <a:pt x="55988" y="33220"/>
                </a:lnTo>
                <a:lnTo>
                  <a:pt x="57319" y="45268"/>
                </a:lnTo>
                <a:lnTo>
                  <a:pt x="57433" y="48284"/>
                </a:lnTo>
                <a:lnTo>
                  <a:pt x="57699" y="64171"/>
                </a:lnTo>
                <a:lnTo>
                  <a:pt x="55894" y="77333"/>
                </a:lnTo>
                <a:lnTo>
                  <a:pt x="52499" y="87287"/>
                </a:lnTo>
                <a:lnTo>
                  <a:pt x="48740" y="94526"/>
                </a:lnTo>
                <a:lnTo>
                  <a:pt x="43241" y="98145"/>
                </a:lnTo>
                <a:lnTo>
                  <a:pt x="60093" y="98145"/>
                </a:lnTo>
                <a:lnTo>
                  <a:pt x="71982" y="45268"/>
                </a:lnTo>
                <a:lnTo>
                  <a:pt x="70035" y="32675"/>
                </a:lnTo>
                <a:lnTo>
                  <a:pt x="66007" y="20992"/>
                </a:lnTo>
                <a:lnTo>
                  <a:pt x="60390" y="1129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8205825" y="2401214"/>
            <a:ext cx="0" cy="4168775"/>
          </a:xfrm>
          <a:custGeom>
            <a:avLst/>
            <a:gdLst/>
            <a:ahLst/>
            <a:cxnLst/>
            <a:rect l="l" t="t" r="r" b="b"/>
            <a:pathLst>
              <a:path w="0" h="4168775">
                <a:moveTo>
                  <a:pt x="0" y="0"/>
                </a:moveTo>
                <a:lnTo>
                  <a:pt x="0" y="4168724"/>
                </a:lnTo>
              </a:path>
            </a:pathLst>
          </a:custGeom>
          <a:ln w="6032">
            <a:solidFill>
              <a:srgbClr val="2B2A2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8083079" y="6620103"/>
            <a:ext cx="77470" cy="106045"/>
          </a:xfrm>
          <a:custGeom>
            <a:avLst/>
            <a:gdLst/>
            <a:ahLst/>
            <a:cxnLst/>
            <a:rect l="l" t="t" r="r" b="b"/>
            <a:pathLst>
              <a:path w="77470" h="106045">
                <a:moveTo>
                  <a:pt x="61798" y="80619"/>
                </a:moveTo>
                <a:lnTo>
                  <a:pt x="47612" y="80619"/>
                </a:lnTo>
                <a:lnTo>
                  <a:pt x="47612" y="105524"/>
                </a:lnTo>
                <a:lnTo>
                  <a:pt x="61798" y="105524"/>
                </a:lnTo>
                <a:lnTo>
                  <a:pt x="61798" y="80619"/>
                </a:lnTo>
                <a:close/>
              </a:path>
              <a:path w="77470" h="106045">
                <a:moveTo>
                  <a:pt x="61798" y="0"/>
                </a:moveTo>
                <a:lnTo>
                  <a:pt x="43853" y="0"/>
                </a:lnTo>
                <a:lnTo>
                  <a:pt x="0" y="66865"/>
                </a:lnTo>
                <a:lnTo>
                  <a:pt x="0" y="80619"/>
                </a:lnTo>
                <a:lnTo>
                  <a:pt x="76847" y="80619"/>
                </a:lnTo>
                <a:lnTo>
                  <a:pt x="76847" y="68757"/>
                </a:lnTo>
                <a:lnTo>
                  <a:pt x="11582" y="68757"/>
                </a:lnTo>
                <a:lnTo>
                  <a:pt x="47612" y="12446"/>
                </a:lnTo>
                <a:lnTo>
                  <a:pt x="61798" y="12446"/>
                </a:lnTo>
                <a:lnTo>
                  <a:pt x="61798" y="0"/>
                </a:lnTo>
                <a:close/>
              </a:path>
              <a:path w="77470" h="106045">
                <a:moveTo>
                  <a:pt x="61798" y="12446"/>
                </a:moveTo>
                <a:lnTo>
                  <a:pt x="47612" y="12446"/>
                </a:lnTo>
                <a:lnTo>
                  <a:pt x="47612" y="68757"/>
                </a:lnTo>
                <a:lnTo>
                  <a:pt x="61798" y="68757"/>
                </a:lnTo>
                <a:lnTo>
                  <a:pt x="61798" y="12446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8179180" y="6620103"/>
            <a:ext cx="67945" cy="107314"/>
          </a:xfrm>
          <a:custGeom>
            <a:avLst/>
            <a:gdLst/>
            <a:ahLst/>
            <a:cxnLst/>
            <a:rect l="l" t="t" r="r" b="b"/>
            <a:pathLst>
              <a:path w="67945" h="107315">
                <a:moveTo>
                  <a:pt x="0" y="88734"/>
                </a:moveTo>
                <a:lnTo>
                  <a:pt x="0" y="103060"/>
                </a:lnTo>
                <a:lnTo>
                  <a:pt x="4914" y="104647"/>
                </a:lnTo>
                <a:lnTo>
                  <a:pt x="9550" y="105663"/>
                </a:lnTo>
                <a:lnTo>
                  <a:pt x="14237" y="106396"/>
                </a:lnTo>
                <a:lnTo>
                  <a:pt x="22561" y="106967"/>
                </a:lnTo>
                <a:lnTo>
                  <a:pt x="39596" y="106218"/>
                </a:lnTo>
                <a:lnTo>
                  <a:pt x="50914" y="101684"/>
                </a:lnTo>
                <a:lnTo>
                  <a:pt x="58668" y="95529"/>
                </a:lnTo>
                <a:lnTo>
                  <a:pt x="22428" y="95529"/>
                </a:lnTo>
                <a:lnTo>
                  <a:pt x="17652" y="95097"/>
                </a:lnTo>
                <a:lnTo>
                  <a:pt x="8534" y="92786"/>
                </a:lnTo>
                <a:lnTo>
                  <a:pt x="4190" y="91046"/>
                </a:lnTo>
                <a:lnTo>
                  <a:pt x="0" y="88734"/>
                </a:lnTo>
                <a:close/>
              </a:path>
              <a:path w="67945" h="107315">
                <a:moveTo>
                  <a:pt x="58850" y="47764"/>
                </a:moveTo>
                <a:lnTo>
                  <a:pt x="35598" y="47764"/>
                </a:lnTo>
                <a:lnTo>
                  <a:pt x="42113" y="49936"/>
                </a:lnTo>
                <a:lnTo>
                  <a:pt x="46888" y="54279"/>
                </a:lnTo>
                <a:lnTo>
                  <a:pt x="51511" y="58623"/>
                </a:lnTo>
                <a:lnTo>
                  <a:pt x="53975" y="64414"/>
                </a:lnTo>
                <a:lnTo>
                  <a:pt x="53975" y="79032"/>
                </a:lnTo>
                <a:lnTo>
                  <a:pt x="51511" y="84823"/>
                </a:lnTo>
                <a:lnTo>
                  <a:pt x="46888" y="89166"/>
                </a:lnTo>
                <a:lnTo>
                  <a:pt x="42113" y="93510"/>
                </a:lnTo>
                <a:lnTo>
                  <a:pt x="35598" y="95529"/>
                </a:lnTo>
                <a:lnTo>
                  <a:pt x="58668" y="95529"/>
                </a:lnTo>
                <a:lnTo>
                  <a:pt x="62514" y="92476"/>
                </a:lnTo>
                <a:lnTo>
                  <a:pt x="66737" y="81568"/>
                </a:lnTo>
                <a:lnTo>
                  <a:pt x="67863" y="65331"/>
                </a:lnTo>
                <a:lnTo>
                  <a:pt x="63894" y="53789"/>
                </a:lnTo>
                <a:lnTo>
                  <a:pt x="58850" y="47764"/>
                </a:lnTo>
                <a:close/>
              </a:path>
              <a:path w="67945" h="107315">
                <a:moveTo>
                  <a:pt x="60490" y="0"/>
                </a:moveTo>
                <a:lnTo>
                  <a:pt x="4483" y="0"/>
                </a:lnTo>
                <a:lnTo>
                  <a:pt x="4483" y="52971"/>
                </a:lnTo>
                <a:lnTo>
                  <a:pt x="8394" y="51244"/>
                </a:lnTo>
                <a:lnTo>
                  <a:pt x="12293" y="49936"/>
                </a:lnTo>
                <a:lnTo>
                  <a:pt x="19824" y="48196"/>
                </a:lnTo>
                <a:lnTo>
                  <a:pt x="23736" y="47764"/>
                </a:lnTo>
                <a:lnTo>
                  <a:pt x="58850" y="47764"/>
                </a:lnTo>
                <a:lnTo>
                  <a:pt x="54812" y="42941"/>
                </a:lnTo>
                <a:lnTo>
                  <a:pt x="44440" y="37922"/>
                </a:lnTo>
                <a:lnTo>
                  <a:pt x="17500" y="37922"/>
                </a:lnTo>
                <a:lnTo>
                  <a:pt x="17500" y="12014"/>
                </a:lnTo>
                <a:lnTo>
                  <a:pt x="60490" y="12014"/>
                </a:lnTo>
                <a:lnTo>
                  <a:pt x="60490" y="0"/>
                </a:lnTo>
                <a:close/>
              </a:path>
              <a:path w="67945" h="107315">
                <a:moveTo>
                  <a:pt x="29959" y="35750"/>
                </a:moveTo>
                <a:lnTo>
                  <a:pt x="27927" y="35750"/>
                </a:lnTo>
                <a:lnTo>
                  <a:pt x="21704" y="36626"/>
                </a:lnTo>
                <a:lnTo>
                  <a:pt x="19532" y="37198"/>
                </a:lnTo>
                <a:lnTo>
                  <a:pt x="17500" y="37922"/>
                </a:lnTo>
                <a:lnTo>
                  <a:pt x="44440" y="37922"/>
                </a:lnTo>
                <a:lnTo>
                  <a:pt x="43713" y="37570"/>
                </a:lnTo>
                <a:lnTo>
                  <a:pt x="29959" y="3575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8270229" y="6618211"/>
            <a:ext cx="72390" cy="109220"/>
          </a:xfrm>
          <a:custGeom>
            <a:avLst/>
            <a:gdLst/>
            <a:ahLst/>
            <a:cxnLst/>
            <a:rect l="l" t="t" r="r" b="b"/>
            <a:pathLst>
              <a:path w="72390" h="109220">
                <a:moveTo>
                  <a:pt x="35862" y="0"/>
                </a:moveTo>
                <a:lnTo>
                  <a:pt x="4046" y="23614"/>
                </a:lnTo>
                <a:lnTo>
                  <a:pt x="0" y="66862"/>
                </a:lnTo>
                <a:lnTo>
                  <a:pt x="2381" y="78789"/>
                </a:lnTo>
                <a:lnTo>
                  <a:pt x="7164" y="90382"/>
                </a:lnTo>
                <a:lnTo>
                  <a:pt x="14981" y="102301"/>
                </a:lnTo>
                <a:lnTo>
                  <a:pt x="25831" y="107433"/>
                </a:lnTo>
                <a:lnTo>
                  <a:pt x="41550" y="108888"/>
                </a:lnTo>
                <a:lnTo>
                  <a:pt x="53638" y="104517"/>
                </a:lnTo>
                <a:lnTo>
                  <a:pt x="60094" y="98145"/>
                </a:lnTo>
                <a:lnTo>
                  <a:pt x="28484" y="98145"/>
                </a:lnTo>
                <a:lnTo>
                  <a:pt x="22985" y="94526"/>
                </a:lnTo>
                <a:lnTo>
                  <a:pt x="13995" y="45268"/>
                </a:lnTo>
                <a:lnTo>
                  <a:pt x="15759" y="32104"/>
                </a:lnTo>
                <a:lnTo>
                  <a:pt x="19225" y="22148"/>
                </a:lnTo>
                <a:lnTo>
                  <a:pt x="22985" y="14909"/>
                </a:lnTo>
                <a:lnTo>
                  <a:pt x="28484" y="11290"/>
                </a:lnTo>
                <a:lnTo>
                  <a:pt x="60394" y="11290"/>
                </a:lnTo>
                <a:lnTo>
                  <a:pt x="59519" y="9779"/>
                </a:lnTo>
                <a:lnTo>
                  <a:pt x="49091" y="2464"/>
                </a:lnTo>
                <a:lnTo>
                  <a:pt x="35862" y="0"/>
                </a:lnTo>
                <a:close/>
              </a:path>
              <a:path w="72390" h="109220">
                <a:moveTo>
                  <a:pt x="60394" y="11290"/>
                </a:moveTo>
                <a:lnTo>
                  <a:pt x="43241" y="11290"/>
                </a:lnTo>
                <a:lnTo>
                  <a:pt x="48740" y="14909"/>
                </a:lnTo>
                <a:lnTo>
                  <a:pt x="53552" y="24485"/>
                </a:lnTo>
                <a:lnTo>
                  <a:pt x="55992" y="33222"/>
                </a:lnTo>
                <a:lnTo>
                  <a:pt x="57328" y="45268"/>
                </a:lnTo>
                <a:lnTo>
                  <a:pt x="57443" y="48284"/>
                </a:lnTo>
                <a:lnTo>
                  <a:pt x="57710" y="64173"/>
                </a:lnTo>
                <a:lnTo>
                  <a:pt x="55898" y="77334"/>
                </a:lnTo>
                <a:lnTo>
                  <a:pt x="52499" y="87287"/>
                </a:lnTo>
                <a:lnTo>
                  <a:pt x="48740" y="94526"/>
                </a:lnTo>
                <a:lnTo>
                  <a:pt x="43241" y="98145"/>
                </a:lnTo>
                <a:lnTo>
                  <a:pt x="60094" y="98145"/>
                </a:lnTo>
                <a:lnTo>
                  <a:pt x="71982" y="45268"/>
                </a:lnTo>
                <a:lnTo>
                  <a:pt x="70035" y="32676"/>
                </a:lnTo>
                <a:lnTo>
                  <a:pt x="66009" y="20992"/>
                </a:lnTo>
                <a:lnTo>
                  <a:pt x="60394" y="1129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4918989" y="6793941"/>
            <a:ext cx="118745" cy="140970"/>
          </a:xfrm>
          <a:custGeom>
            <a:avLst/>
            <a:gdLst/>
            <a:ahLst/>
            <a:cxnLst/>
            <a:rect l="l" t="t" r="r" b="b"/>
            <a:pathLst>
              <a:path w="118745" h="140970">
                <a:moveTo>
                  <a:pt x="39166" y="0"/>
                </a:moveTo>
                <a:lnTo>
                  <a:pt x="0" y="0"/>
                </a:lnTo>
                <a:lnTo>
                  <a:pt x="0" y="140690"/>
                </a:lnTo>
                <a:lnTo>
                  <a:pt x="44355" y="140618"/>
                </a:lnTo>
                <a:lnTo>
                  <a:pt x="82764" y="132923"/>
                </a:lnTo>
                <a:lnTo>
                  <a:pt x="95949" y="125069"/>
                </a:lnTo>
                <a:lnTo>
                  <a:pt x="19100" y="125069"/>
                </a:lnTo>
                <a:lnTo>
                  <a:pt x="19100" y="15633"/>
                </a:lnTo>
                <a:lnTo>
                  <a:pt x="95817" y="15633"/>
                </a:lnTo>
                <a:lnTo>
                  <a:pt x="91339" y="11310"/>
                </a:lnTo>
                <a:lnTo>
                  <a:pt x="80995" y="6392"/>
                </a:lnTo>
                <a:lnTo>
                  <a:pt x="68845" y="2854"/>
                </a:lnTo>
                <a:lnTo>
                  <a:pt x="54900" y="716"/>
                </a:lnTo>
                <a:lnTo>
                  <a:pt x="39166" y="0"/>
                </a:lnTo>
                <a:close/>
              </a:path>
              <a:path w="118745" h="140970">
                <a:moveTo>
                  <a:pt x="95817" y="15633"/>
                </a:moveTo>
                <a:lnTo>
                  <a:pt x="19100" y="15633"/>
                </a:lnTo>
                <a:lnTo>
                  <a:pt x="52629" y="16137"/>
                </a:lnTo>
                <a:lnTo>
                  <a:pt x="65738" y="18657"/>
                </a:lnTo>
                <a:lnTo>
                  <a:pt x="95187" y="49159"/>
                </a:lnTo>
                <a:lnTo>
                  <a:pt x="97526" y="81896"/>
                </a:lnTo>
                <a:lnTo>
                  <a:pt x="94616" y="94328"/>
                </a:lnTo>
                <a:lnTo>
                  <a:pt x="57318" y="124027"/>
                </a:lnTo>
                <a:lnTo>
                  <a:pt x="42062" y="125069"/>
                </a:lnTo>
                <a:lnTo>
                  <a:pt x="95949" y="125069"/>
                </a:lnTo>
                <a:lnTo>
                  <a:pt x="117350" y="84535"/>
                </a:lnTo>
                <a:lnTo>
                  <a:pt x="118279" y="68796"/>
                </a:lnTo>
                <a:lnTo>
                  <a:pt x="117314" y="55441"/>
                </a:lnTo>
                <a:lnTo>
                  <a:pt x="114491" y="43271"/>
                </a:lnTo>
                <a:lnTo>
                  <a:pt x="109455" y="32030"/>
                </a:lnTo>
                <a:lnTo>
                  <a:pt x="101856" y="21462"/>
                </a:lnTo>
                <a:lnTo>
                  <a:pt x="95817" y="15633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5075485" y="6779279"/>
            <a:ext cx="0" cy="155575"/>
          </a:xfrm>
          <a:custGeom>
            <a:avLst/>
            <a:gdLst/>
            <a:ahLst/>
            <a:cxnLst/>
            <a:rect l="l" t="t" r="r" b="b"/>
            <a:pathLst>
              <a:path w="0" h="155575">
                <a:moveTo>
                  <a:pt x="0" y="0"/>
                </a:moveTo>
                <a:lnTo>
                  <a:pt x="0" y="155365"/>
                </a:lnTo>
              </a:path>
            </a:pathLst>
          </a:custGeom>
          <a:ln w="18630">
            <a:solidFill>
              <a:srgbClr val="2B2A2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5112727" y="6826554"/>
            <a:ext cx="80645" cy="110489"/>
          </a:xfrm>
          <a:custGeom>
            <a:avLst/>
            <a:gdLst/>
            <a:ahLst/>
            <a:cxnLst/>
            <a:rect l="l" t="t" r="r" b="b"/>
            <a:pathLst>
              <a:path w="80645" h="110490">
                <a:moveTo>
                  <a:pt x="0" y="86271"/>
                </a:moveTo>
                <a:lnTo>
                  <a:pt x="0" y="104228"/>
                </a:lnTo>
                <a:lnTo>
                  <a:pt x="6743" y="106540"/>
                </a:lnTo>
                <a:lnTo>
                  <a:pt x="13119" y="108077"/>
                </a:lnTo>
                <a:lnTo>
                  <a:pt x="20555" y="109234"/>
                </a:lnTo>
                <a:lnTo>
                  <a:pt x="30353" y="110156"/>
                </a:lnTo>
                <a:lnTo>
                  <a:pt x="46479" y="110094"/>
                </a:lnTo>
                <a:lnTo>
                  <a:pt x="59134" y="107278"/>
                </a:lnTo>
                <a:lnTo>
                  <a:pt x="69507" y="101777"/>
                </a:lnTo>
                <a:lnTo>
                  <a:pt x="74139" y="96304"/>
                </a:lnTo>
                <a:lnTo>
                  <a:pt x="31254" y="96304"/>
                </a:lnTo>
                <a:lnTo>
                  <a:pt x="25082" y="95542"/>
                </a:lnTo>
                <a:lnTo>
                  <a:pt x="18910" y="93802"/>
                </a:lnTo>
                <a:lnTo>
                  <a:pt x="12725" y="92252"/>
                </a:lnTo>
                <a:lnTo>
                  <a:pt x="6362" y="89750"/>
                </a:lnTo>
                <a:lnTo>
                  <a:pt x="0" y="86271"/>
                </a:lnTo>
                <a:close/>
              </a:path>
              <a:path w="80645" h="110490">
                <a:moveTo>
                  <a:pt x="47650" y="0"/>
                </a:moveTo>
                <a:lnTo>
                  <a:pt x="4241" y="13512"/>
                </a:lnTo>
                <a:lnTo>
                  <a:pt x="761" y="21234"/>
                </a:lnTo>
                <a:lnTo>
                  <a:pt x="761" y="39369"/>
                </a:lnTo>
                <a:lnTo>
                  <a:pt x="37236" y="62153"/>
                </a:lnTo>
                <a:lnTo>
                  <a:pt x="48044" y="64465"/>
                </a:lnTo>
                <a:lnTo>
                  <a:pt x="54990" y="66979"/>
                </a:lnTo>
                <a:lnTo>
                  <a:pt x="61163" y="71996"/>
                </a:lnTo>
                <a:lnTo>
                  <a:pt x="62903" y="75653"/>
                </a:lnTo>
                <a:lnTo>
                  <a:pt x="62903" y="85496"/>
                </a:lnTo>
                <a:lnTo>
                  <a:pt x="60578" y="89560"/>
                </a:lnTo>
                <a:lnTo>
                  <a:pt x="56337" y="92252"/>
                </a:lnTo>
                <a:lnTo>
                  <a:pt x="51904" y="94957"/>
                </a:lnTo>
                <a:lnTo>
                  <a:pt x="45529" y="96304"/>
                </a:lnTo>
                <a:lnTo>
                  <a:pt x="74139" y="96304"/>
                </a:lnTo>
                <a:lnTo>
                  <a:pt x="77870" y="91896"/>
                </a:lnTo>
                <a:lnTo>
                  <a:pt x="80657" y="78943"/>
                </a:lnTo>
                <a:lnTo>
                  <a:pt x="80657" y="70446"/>
                </a:lnTo>
                <a:lnTo>
                  <a:pt x="46685" y="47675"/>
                </a:lnTo>
                <a:lnTo>
                  <a:pt x="31445" y="44399"/>
                </a:lnTo>
                <a:lnTo>
                  <a:pt x="25272" y="42075"/>
                </a:lnTo>
                <a:lnTo>
                  <a:pt x="19100" y="37439"/>
                </a:lnTo>
                <a:lnTo>
                  <a:pt x="17551" y="34353"/>
                </a:lnTo>
                <a:lnTo>
                  <a:pt x="17551" y="25095"/>
                </a:lnTo>
                <a:lnTo>
                  <a:pt x="19672" y="21234"/>
                </a:lnTo>
                <a:lnTo>
                  <a:pt x="28168" y="15824"/>
                </a:lnTo>
                <a:lnTo>
                  <a:pt x="34721" y="14478"/>
                </a:lnTo>
                <a:lnTo>
                  <a:pt x="75056" y="14478"/>
                </a:lnTo>
                <a:lnTo>
                  <a:pt x="75056" y="5600"/>
                </a:lnTo>
                <a:lnTo>
                  <a:pt x="70230" y="3860"/>
                </a:lnTo>
                <a:lnTo>
                  <a:pt x="65023" y="2514"/>
                </a:lnTo>
                <a:lnTo>
                  <a:pt x="53632" y="584"/>
                </a:lnTo>
                <a:lnTo>
                  <a:pt x="47650" y="0"/>
                </a:lnTo>
                <a:close/>
              </a:path>
              <a:path w="80645" h="110490">
                <a:moveTo>
                  <a:pt x="75056" y="14478"/>
                </a:moveTo>
                <a:lnTo>
                  <a:pt x="49009" y="14478"/>
                </a:lnTo>
                <a:lnTo>
                  <a:pt x="54406" y="15252"/>
                </a:lnTo>
                <a:lnTo>
                  <a:pt x="59816" y="16408"/>
                </a:lnTo>
                <a:lnTo>
                  <a:pt x="65023" y="17754"/>
                </a:lnTo>
                <a:lnTo>
                  <a:pt x="70040" y="19684"/>
                </a:lnTo>
                <a:lnTo>
                  <a:pt x="75056" y="22009"/>
                </a:lnTo>
                <a:lnTo>
                  <a:pt x="75056" y="14478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5208054" y="6799148"/>
            <a:ext cx="66040" cy="135890"/>
          </a:xfrm>
          <a:custGeom>
            <a:avLst/>
            <a:gdLst/>
            <a:ahLst/>
            <a:cxnLst/>
            <a:rect l="l" t="t" r="r" b="b"/>
            <a:pathLst>
              <a:path w="66039" h="135890">
                <a:moveTo>
                  <a:pt x="30098" y="43421"/>
                </a:moveTo>
                <a:lnTo>
                  <a:pt x="12738" y="43421"/>
                </a:lnTo>
                <a:lnTo>
                  <a:pt x="12948" y="106885"/>
                </a:lnTo>
                <a:lnTo>
                  <a:pt x="15667" y="119867"/>
                </a:lnTo>
                <a:lnTo>
                  <a:pt x="22205" y="129620"/>
                </a:lnTo>
                <a:lnTo>
                  <a:pt x="32644" y="134016"/>
                </a:lnTo>
                <a:lnTo>
                  <a:pt x="48044" y="135483"/>
                </a:lnTo>
                <a:lnTo>
                  <a:pt x="65798" y="135483"/>
                </a:lnTo>
                <a:lnTo>
                  <a:pt x="65798" y="121005"/>
                </a:lnTo>
                <a:lnTo>
                  <a:pt x="40716" y="121005"/>
                </a:lnTo>
                <a:lnTo>
                  <a:pt x="35890" y="119849"/>
                </a:lnTo>
                <a:lnTo>
                  <a:pt x="33566" y="117347"/>
                </a:lnTo>
                <a:lnTo>
                  <a:pt x="31254" y="115023"/>
                </a:lnTo>
                <a:lnTo>
                  <a:pt x="30098" y="109435"/>
                </a:lnTo>
                <a:lnTo>
                  <a:pt x="30098" y="43421"/>
                </a:lnTo>
                <a:close/>
              </a:path>
              <a:path w="66039" h="135890">
                <a:moveTo>
                  <a:pt x="65798" y="29908"/>
                </a:moveTo>
                <a:lnTo>
                  <a:pt x="0" y="29908"/>
                </a:lnTo>
                <a:lnTo>
                  <a:pt x="0" y="43421"/>
                </a:lnTo>
                <a:lnTo>
                  <a:pt x="65798" y="43421"/>
                </a:lnTo>
                <a:lnTo>
                  <a:pt x="65798" y="29908"/>
                </a:lnTo>
                <a:close/>
              </a:path>
              <a:path w="66039" h="135890">
                <a:moveTo>
                  <a:pt x="30098" y="0"/>
                </a:moveTo>
                <a:lnTo>
                  <a:pt x="12738" y="0"/>
                </a:lnTo>
                <a:lnTo>
                  <a:pt x="12738" y="29908"/>
                </a:lnTo>
                <a:lnTo>
                  <a:pt x="30098" y="29908"/>
                </a:lnTo>
                <a:lnTo>
                  <a:pt x="30098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5290125" y="6826554"/>
            <a:ext cx="89535" cy="111125"/>
          </a:xfrm>
          <a:custGeom>
            <a:avLst/>
            <a:gdLst/>
            <a:ahLst/>
            <a:cxnLst/>
            <a:rect l="l" t="t" r="r" b="b"/>
            <a:pathLst>
              <a:path w="89535" h="111125">
                <a:moveTo>
                  <a:pt x="77893" y="14668"/>
                </a:moveTo>
                <a:lnTo>
                  <a:pt x="51265" y="14668"/>
                </a:lnTo>
                <a:lnTo>
                  <a:pt x="58593" y="16979"/>
                </a:lnTo>
                <a:lnTo>
                  <a:pt x="63800" y="21234"/>
                </a:lnTo>
                <a:lnTo>
                  <a:pt x="69020" y="25666"/>
                </a:lnTo>
                <a:lnTo>
                  <a:pt x="71712" y="31838"/>
                </a:lnTo>
                <a:lnTo>
                  <a:pt x="71712" y="41490"/>
                </a:lnTo>
                <a:lnTo>
                  <a:pt x="43127" y="41572"/>
                </a:lnTo>
                <a:lnTo>
                  <a:pt x="30277" y="43172"/>
                </a:lnTo>
                <a:lnTo>
                  <a:pt x="18667" y="47306"/>
                </a:lnTo>
                <a:lnTo>
                  <a:pt x="7541" y="54620"/>
                </a:lnTo>
                <a:lnTo>
                  <a:pt x="1824" y="65195"/>
                </a:lnTo>
                <a:lnTo>
                  <a:pt x="0" y="79951"/>
                </a:lnTo>
                <a:lnTo>
                  <a:pt x="2910" y="92361"/>
                </a:lnTo>
                <a:lnTo>
                  <a:pt x="10782" y="102940"/>
                </a:lnTo>
                <a:lnTo>
                  <a:pt x="21582" y="108697"/>
                </a:lnTo>
                <a:lnTo>
                  <a:pt x="35251" y="110591"/>
                </a:lnTo>
                <a:lnTo>
                  <a:pt x="43734" y="110591"/>
                </a:lnTo>
                <a:lnTo>
                  <a:pt x="51075" y="109042"/>
                </a:lnTo>
                <a:lnTo>
                  <a:pt x="62644" y="103250"/>
                </a:lnTo>
                <a:lnTo>
                  <a:pt x="67661" y="98615"/>
                </a:lnTo>
                <a:lnTo>
                  <a:pt x="69090" y="96304"/>
                </a:lnTo>
                <a:lnTo>
                  <a:pt x="32926" y="96304"/>
                </a:lnTo>
                <a:lnTo>
                  <a:pt x="27338" y="94564"/>
                </a:lnTo>
                <a:lnTo>
                  <a:pt x="23287" y="90906"/>
                </a:lnTo>
                <a:lnTo>
                  <a:pt x="19236" y="87426"/>
                </a:lnTo>
                <a:lnTo>
                  <a:pt x="17305" y="82410"/>
                </a:lnTo>
                <a:lnTo>
                  <a:pt x="17305" y="68516"/>
                </a:lnTo>
                <a:lnTo>
                  <a:pt x="19998" y="63106"/>
                </a:lnTo>
                <a:lnTo>
                  <a:pt x="27923" y="58614"/>
                </a:lnTo>
                <a:lnTo>
                  <a:pt x="38816" y="55937"/>
                </a:lnTo>
                <a:lnTo>
                  <a:pt x="54542" y="55003"/>
                </a:lnTo>
                <a:lnTo>
                  <a:pt x="89086" y="55003"/>
                </a:lnTo>
                <a:lnTo>
                  <a:pt x="89059" y="47306"/>
                </a:lnTo>
                <a:lnTo>
                  <a:pt x="88697" y="39852"/>
                </a:lnTo>
                <a:lnTo>
                  <a:pt x="86065" y="28183"/>
                </a:lnTo>
                <a:lnTo>
                  <a:pt x="80128" y="17126"/>
                </a:lnTo>
                <a:lnTo>
                  <a:pt x="77893" y="14668"/>
                </a:lnTo>
                <a:close/>
              </a:path>
              <a:path w="89535" h="111125">
                <a:moveTo>
                  <a:pt x="89086" y="92062"/>
                </a:moveTo>
                <a:lnTo>
                  <a:pt x="71712" y="92062"/>
                </a:lnTo>
                <a:lnTo>
                  <a:pt x="71712" y="108076"/>
                </a:lnTo>
                <a:lnTo>
                  <a:pt x="89086" y="108076"/>
                </a:lnTo>
                <a:lnTo>
                  <a:pt x="89086" y="92062"/>
                </a:lnTo>
                <a:close/>
              </a:path>
              <a:path w="89535" h="111125">
                <a:moveTo>
                  <a:pt x="89086" y="55003"/>
                </a:moveTo>
                <a:lnTo>
                  <a:pt x="71712" y="55003"/>
                </a:lnTo>
                <a:lnTo>
                  <a:pt x="71606" y="62565"/>
                </a:lnTo>
                <a:lnTo>
                  <a:pt x="69035" y="75697"/>
                </a:lnTo>
                <a:lnTo>
                  <a:pt x="63038" y="86080"/>
                </a:lnTo>
                <a:lnTo>
                  <a:pt x="57247" y="93027"/>
                </a:lnTo>
                <a:lnTo>
                  <a:pt x="49525" y="96304"/>
                </a:lnTo>
                <a:lnTo>
                  <a:pt x="69090" y="96304"/>
                </a:lnTo>
                <a:lnTo>
                  <a:pt x="71712" y="92062"/>
                </a:lnTo>
                <a:lnTo>
                  <a:pt x="89086" y="92062"/>
                </a:lnTo>
                <a:lnTo>
                  <a:pt x="89086" y="55003"/>
                </a:lnTo>
                <a:close/>
              </a:path>
              <a:path w="89535" h="111125">
                <a:moveTo>
                  <a:pt x="43544" y="0"/>
                </a:moveTo>
                <a:lnTo>
                  <a:pt x="37752" y="0"/>
                </a:lnTo>
                <a:lnTo>
                  <a:pt x="31961" y="774"/>
                </a:lnTo>
                <a:lnTo>
                  <a:pt x="19998" y="3086"/>
                </a:lnTo>
                <a:lnTo>
                  <a:pt x="13826" y="5016"/>
                </a:lnTo>
                <a:lnTo>
                  <a:pt x="7653" y="7327"/>
                </a:lnTo>
                <a:lnTo>
                  <a:pt x="7653" y="23355"/>
                </a:lnTo>
                <a:lnTo>
                  <a:pt x="12860" y="20650"/>
                </a:lnTo>
                <a:lnTo>
                  <a:pt x="18271" y="18529"/>
                </a:lnTo>
                <a:lnTo>
                  <a:pt x="29840" y="15443"/>
                </a:lnTo>
                <a:lnTo>
                  <a:pt x="35632" y="14668"/>
                </a:lnTo>
                <a:lnTo>
                  <a:pt x="77893" y="14668"/>
                </a:lnTo>
                <a:lnTo>
                  <a:pt x="69940" y="5922"/>
                </a:lnTo>
                <a:lnTo>
                  <a:pt x="58167" y="1488"/>
                </a:lnTo>
                <a:lnTo>
                  <a:pt x="43544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5414314" y="6826567"/>
            <a:ext cx="88900" cy="108585"/>
          </a:xfrm>
          <a:custGeom>
            <a:avLst/>
            <a:gdLst/>
            <a:ahLst/>
            <a:cxnLst/>
            <a:rect l="l" t="t" r="r" b="b"/>
            <a:pathLst>
              <a:path w="88900" h="108584">
                <a:moveTo>
                  <a:pt x="17373" y="2501"/>
                </a:moveTo>
                <a:lnTo>
                  <a:pt x="0" y="2501"/>
                </a:lnTo>
                <a:lnTo>
                  <a:pt x="0" y="108076"/>
                </a:lnTo>
                <a:lnTo>
                  <a:pt x="17373" y="108076"/>
                </a:lnTo>
                <a:lnTo>
                  <a:pt x="17374" y="48157"/>
                </a:lnTo>
                <a:lnTo>
                  <a:pt x="19433" y="34575"/>
                </a:lnTo>
                <a:lnTo>
                  <a:pt x="25476" y="24117"/>
                </a:lnTo>
                <a:lnTo>
                  <a:pt x="30174" y="18910"/>
                </a:lnTo>
                <a:lnTo>
                  <a:pt x="17373" y="18910"/>
                </a:lnTo>
                <a:lnTo>
                  <a:pt x="17373" y="2501"/>
                </a:lnTo>
                <a:close/>
              </a:path>
              <a:path w="88900" h="108584">
                <a:moveTo>
                  <a:pt x="80528" y="15049"/>
                </a:moveTo>
                <a:lnTo>
                  <a:pt x="55384" y="15049"/>
                </a:lnTo>
                <a:lnTo>
                  <a:pt x="61175" y="17564"/>
                </a:lnTo>
                <a:lnTo>
                  <a:pt x="68897" y="27597"/>
                </a:lnTo>
                <a:lnTo>
                  <a:pt x="70917" y="34575"/>
                </a:lnTo>
                <a:lnTo>
                  <a:pt x="71018" y="108076"/>
                </a:lnTo>
                <a:lnTo>
                  <a:pt x="88379" y="108076"/>
                </a:lnTo>
                <a:lnTo>
                  <a:pt x="88379" y="44386"/>
                </a:lnTo>
                <a:lnTo>
                  <a:pt x="87198" y="30974"/>
                </a:lnTo>
                <a:lnTo>
                  <a:pt x="83280" y="19179"/>
                </a:lnTo>
                <a:lnTo>
                  <a:pt x="80528" y="15049"/>
                </a:lnTo>
                <a:close/>
              </a:path>
              <a:path w="88900" h="108584">
                <a:moveTo>
                  <a:pt x="51523" y="0"/>
                </a:moveTo>
                <a:lnTo>
                  <a:pt x="44196" y="0"/>
                </a:lnTo>
                <a:lnTo>
                  <a:pt x="37630" y="1739"/>
                </a:lnTo>
                <a:lnTo>
                  <a:pt x="32042" y="4825"/>
                </a:lnTo>
                <a:lnTo>
                  <a:pt x="26250" y="7912"/>
                </a:lnTo>
                <a:lnTo>
                  <a:pt x="21424" y="12738"/>
                </a:lnTo>
                <a:lnTo>
                  <a:pt x="17373" y="18910"/>
                </a:lnTo>
                <a:lnTo>
                  <a:pt x="30174" y="18910"/>
                </a:lnTo>
                <a:lnTo>
                  <a:pt x="30873" y="18135"/>
                </a:lnTo>
                <a:lnTo>
                  <a:pt x="38214" y="15049"/>
                </a:lnTo>
                <a:lnTo>
                  <a:pt x="80528" y="15049"/>
                </a:lnTo>
                <a:lnTo>
                  <a:pt x="76071" y="8358"/>
                </a:lnTo>
                <a:lnTo>
                  <a:pt x="65372" y="2105"/>
                </a:lnTo>
                <a:lnTo>
                  <a:pt x="51523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5530056" y="6827086"/>
            <a:ext cx="83820" cy="110489"/>
          </a:xfrm>
          <a:custGeom>
            <a:avLst/>
            <a:gdLst/>
            <a:ahLst/>
            <a:cxnLst/>
            <a:rect l="l" t="t" r="r" b="b"/>
            <a:pathLst>
              <a:path w="83820" h="110490">
                <a:moveTo>
                  <a:pt x="58344" y="0"/>
                </a:moveTo>
                <a:lnTo>
                  <a:pt x="19045" y="11115"/>
                </a:lnTo>
                <a:lnTo>
                  <a:pt x="694" y="45715"/>
                </a:lnTo>
                <a:lnTo>
                  <a:pt x="0" y="62470"/>
                </a:lnTo>
                <a:lnTo>
                  <a:pt x="2468" y="75232"/>
                </a:lnTo>
                <a:lnTo>
                  <a:pt x="37647" y="108634"/>
                </a:lnTo>
                <a:lnTo>
                  <a:pt x="51567" y="110059"/>
                </a:lnTo>
                <a:lnTo>
                  <a:pt x="57359" y="110059"/>
                </a:lnTo>
                <a:lnTo>
                  <a:pt x="62959" y="109475"/>
                </a:lnTo>
                <a:lnTo>
                  <a:pt x="73183" y="107545"/>
                </a:lnTo>
                <a:lnTo>
                  <a:pt x="78199" y="105818"/>
                </a:lnTo>
                <a:lnTo>
                  <a:pt x="83216" y="103493"/>
                </a:lnTo>
                <a:lnTo>
                  <a:pt x="83216" y="95581"/>
                </a:lnTo>
                <a:lnTo>
                  <a:pt x="58514" y="95581"/>
                </a:lnTo>
                <a:lnTo>
                  <a:pt x="48701" y="95351"/>
                </a:lnTo>
                <a:lnTo>
                  <a:pt x="19105" y="63210"/>
                </a:lnTo>
                <a:lnTo>
                  <a:pt x="18614" y="45697"/>
                </a:lnTo>
                <a:lnTo>
                  <a:pt x="22128" y="33634"/>
                </a:lnTo>
                <a:lnTo>
                  <a:pt x="29291" y="22812"/>
                </a:lnTo>
                <a:lnTo>
                  <a:pt x="39900" y="16324"/>
                </a:lnTo>
                <a:lnTo>
                  <a:pt x="53498" y="14136"/>
                </a:lnTo>
                <a:lnTo>
                  <a:pt x="83216" y="14136"/>
                </a:lnTo>
                <a:lnTo>
                  <a:pt x="83216" y="6034"/>
                </a:lnTo>
                <a:lnTo>
                  <a:pt x="78390" y="3913"/>
                </a:lnTo>
                <a:lnTo>
                  <a:pt x="73373" y="2363"/>
                </a:lnTo>
                <a:lnTo>
                  <a:pt x="67271" y="968"/>
                </a:lnTo>
                <a:lnTo>
                  <a:pt x="58344" y="0"/>
                </a:lnTo>
                <a:close/>
              </a:path>
              <a:path w="83820" h="110490">
                <a:moveTo>
                  <a:pt x="83216" y="87479"/>
                </a:moveTo>
                <a:lnTo>
                  <a:pt x="78199" y="90184"/>
                </a:lnTo>
                <a:lnTo>
                  <a:pt x="73373" y="92305"/>
                </a:lnTo>
                <a:lnTo>
                  <a:pt x="63340" y="95010"/>
                </a:lnTo>
                <a:lnTo>
                  <a:pt x="58514" y="95581"/>
                </a:lnTo>
                <a:lnTo>
                  <a:pt x="83216" y="95581"/>
                </a:lnTo>
                <a:lnTo>
                  <a:pt x="83216" y="87479"/>
                </a:lnTo>
                <a:close/>
              </a:path>
              <a:path w="83820" h="110490">
                <a:moveTo>
                  <a:pt x="83216" y="14136"/>
                </a:moveTo>
                <a:lnTo>
                  <a:pt x="58514" y="14136"/>
                </a:lnTo>
                <a:lnTo>
                  <a:pt x="63340" y="14911"/>
                </a:lnTo>
                <a:lnTo>
                  <a:pt x="73373" y="17616"/>
                </a:lnTo>
                <a:lnTo>
                  <a:pt x="78199" y="19546"/>
                </a:lnTo>
                <a:lnTo>
                  <a:pt x="83216" y="22252"/>
                </a:lnTo>
                <a:lnTo>
                  <a:pt x="83216" y="14136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5636314" y="6826657"/>
            <a:ext cx="97790" cy="110489"/>
          </a:xfrm>
          <a:custGeom>
            <a:avLst/>
            <a:gdLst/>
            <a:ahLst/>
            <a:cxnLst/>
            <a:rect l="l" t="t" r="r" b="b"/>
            <a:pathLst>
              <a:path w="97789" h="110490">
                <a:moveTo>
                  <a:pt x="47449" y="0"/>
                </a:moveTo>
                <a:lnTo>
                  <a:pt x="7061" y="24125"/>
                </a:lnTo>
                <a:lnTo>
                  <a:pt x="0" y="64868"/>
                </a:lnTo>
                <a:lnTo>
                  <a:pt x="2795" y="77122"/>
                </a:lnTo>
                <a:lnTo>
                  <a:pt x="40131" y="109205"/>
                </a:lnTo>
                <a:lnTo>
                  <a:pt x="54327" y="110488"/>
                </a:lnTo>
                <a:lnTo>
                  <a:pt x="60880" y="110488"/>
                </a:lnTo>
                <a:lnTo>
                  <a:pt x="67636" y="109713"/>
                </a:lnTo>
                <a:lnTo>
                  <a:pt x="80755" y="107402"/>
                </a:lnTo>
                <a:lnTo>
                  <a:pt x="87131" y="105268"/>
                </a:lnTo>
                <a:lnTo>
                  <a:pt x="93303" y="102576"/>
                </a:lnTo>
                <a:lnTo>
                  <a:pt x="93303" y="95621"/>
                </a:lnTo>
                <a:lnTo>
                  <a:pt x="48673" y="95621"/>
                </a:lnTo>
                <a:lnTo>
                  <a:pt x="36787" y="92093"/>
                </a:lnTo>
                <a:lnTo>
                  <a:pt x="25930" y="84020"/>
                </a:lnTo>
                <a:lnTo>
                  <a:pt x="20197" y="73279"/>
                </a:lnTo>
                <a:lnTo>
                  <a:pt x="17662" y="59345"/>
                </a:lnTo>
                <a:lnTo>
                  <a:pt x="97354" y="59345"/>
                </a:lnTo>
                <a:lnTo>
                  <a:pt x="97297" y="47753"/>
                </a:lnTo>
                <a:lnTo>
                  <a:pt x="97036" y="45832"/>
                </a:lnTo>
                <a:lnTo>
                  <a:pt x="18246" y="45832"/>
                </a:lnTo>
                <a:lnTo>
                  <a:pt x="19008" y="35990"/>
                </a:lnTo>
                <a:lnTo>
                  <a:pt x="22488" y="28268"/>
                </a:lnTo>
                <a:lnTo>
                  <a:pt x="34057" y="17461"/>
                </a:lnTo>
                <a:lnTo>
                  <a:pt x="41779" y="14565"/>
                </a:lnTo>
                <a:lnTo>
                  <a:pt x="85346" y="14565"/>
                </a:lnTo>
                <a:lnTo>
                  <a:pt x="83791" y="12334"/>
                </a:lnTo>
                <a:lnTo>
                  <a:pt x="74562" y="5455"/>
                </a:lnTo>
                <a:lnTo>
                  <a:pt x="62702" y="1324"/>
                </a:lnTo>
                <a:lnTo>
                  <a:pt x="47449" y="0"/>
                </a:lnTo>
                <a:close/>
              </a:path>
              <a:path w="97789" h="110490">
                <a:moveTo>
                  <a:pt x="93303" y="86168"/>
                </a:moveTo>
                <a:lnTo>
                  <a:pt x="48673" y="95621"/>
                </a:lnTo>
                <a:lnTo>
                  <a:pt x="93303" y="95621"/>
                </a:lnTo>
                <a:lnTo>
                  <a:pt x="93303" y="86168"/>
                </a:lnTo>
                <a:close/>
              </a:path>
              <a:path w="97789" h="110490">
                <a:moveTo>
                  <a:pt x="85346" y="14565"/>
                </a:moveTo>
                <a:lnTo>
                  <a:pt x="59915" y="14565"/>
                </a:lnTo>
                <a:lnTo>
                  <a:pt x="66861" y="17461"/>
                </a:lnTo>
                <a:lnTo>
                  <a:pt x="72081" y="23061"/>
                </a:lnTo>
                <a:lnTo>
                  <a:pt x="77098" y="28853"/>
                </a:lnTo>
                <a:lnTo>
                  <a:pt x="79790" y="36371"/>
                </a:lnTo>
                <a:lnTo>
                  <a:pt x="79993" y="45832"/>
                </a:lnTo>
                <a:lnTo>
                  <a:pt x="97036" y="45832"/>
                </a:lnTo>
                <a:lnTo>
                  <a:pt x="95491" y="34452"/>
                </a:lnTo>
                <a:lnTo>
                  <a:pt x="91040" y="22735"/>
                </a:lnTo>
                <a:lnTo>
                  <a:pt x="85346" y="14565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5821852" y="6788150"/>
            <a:ext cx="43815" cy="172085"/>
          </a:xfrm>
          <a:custGeom>
            <a:avLst/>
            <a:gdLst/>
            <a:ahLst/>
            <a:cxnLst/>
            <a:rect l="l" t="t" r="r" b="b"/>
            <a:pathLst>
              <a:path w="43814" h="172084">
                <a:moveTo>
                  <a:pt x="43222" y="0"/>
                </a:moveTo>
                <a:lnTo>
                  <a:pt x="9743" y="36300"/>
                </a:lnTo>
                <a:lnTo>
                  <a:pt x="566" y="74446"/>
                </a:lnTo>
                <a:lnTo>
                  <a:pt x="0" y="87285"/>
                </a:lnTo>
                <a:lnTo>
                  <a:pt x="586" y="97696"/>
                </a:lnTo>
                <a:lnTo>
                  <a:pt x="10218" y="137421"/>
                </a:lnTo>
                <a:lnTo>
                  <a:pt x="28173" y="171767"/>
                </a:lnTo>
                <a:lnTo>
                  <a:pt x="42313" y="170204"/>
                </a:lnTo>
                <a:lnTo>
                  <a:pt x="36658" y="159691"/>
                </a:lnTo>
                <a:lnTo>
                  <a:pt x="31638" y="148700"/>
                </a:lnTo>
                <a:lnTo>
                  <a:pt x="20324" y="110823"/>
                </a:lnTo>
                <a:lnTo>
                  <a:pt x="18332" y="85241"/>
                </a:lnTo>
                <a:lnTo>
                  <a:pt x="18786" y="74369"/>
                </a:lnTo>
                <a:lnTo>
                  <a:pt x="27017" y="35059"/>
                </a:lnTo>
                <a:lnTo>
                  <a:pt x="36832" y="11825"/>
                </a:lnTo>
                <a:lnTo>
                  <a:pt x="43222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5898083" y="6826567"/>
            <a:ext cx="154305" cy="108585"/>
          </a:xfrm>
          <a:custGeom>
            <a:avLst/>
            <a:gdLst/>
            <a:ahLst/>
            <a:cxnLst/>
            <a:rect l="l" t="t" r="r" b="b"/>
            <a:pathLst>
              <a:path w="154304" h="108584">
                <a:moveTo>
                  <a:pt x="17360" y="2501"/>
                </a:moveTo>
                <a:lnTo>
                  <a:pt x="0" y="2501"/>
                </a:lnTo>
                <a:lnTo>
                  <a:pt x="0" y="108076"/>
                </a:lnTo>
                <a:lnTo>
                  <a:pt x="17360" y="108076"/>
                </a:lnTo>
                <a:lnTo>
                  <a:pt x="17361" y="48297"/>
                </a:lnTo>
                <a:lnTo>
                  <a:pt x="19286" y="34631"/>
                </a:lnTo>
                <a:lnTo>
                  <a:pt x="25082" y="24117"/>
                </a:lnTo>
                <a:lnTo>
                  <a:pt x="29615" y="18910"/>
                </a:lnTo>
                <a:lnTo>
                  <a:pt x="17360" y="18910"/>
                </a:lnTo>
                <a:lnTo>
                  <a:pt x="17360" y="2501"/>
                </a:lnTo>
                <a:close/>
              </a:path>
              <a:path w="154304" h="108584">
                <a:moveTo>
                  <a:pt x="79811" y="15049"/>
                </a:moveTo>
                <a:lnTo>
                  <a:pt x="53644" y="15049"/>
                </a:lnTo>
                <a:lnTo>
                  <a:pt x="59232" y="17564"/>
                </a:lnTo>
                <a:lnTo>
                  <a:pt x="62903" y="22390"/>
                </a:lnTo>
                <a:lnTo>
                  <a:pt x="66382" y="27406"/>
                </a:lnTo>
                <a:lnTo>
                  <a:pt x="68225" y="34631"/>
                </a:lnTo>
                <a:lnTo>
                  <a:pt x="68300" y="108076"/>
                </a:lnTo>
                <a:lnTo>
                  <a:pt x="85674" y="108076"/>
                </a:lnTo>
                <a:lnTo>
                  <a:pt x="85674" y="48297"/>
                </a:lnTo>
                <a:lnTo>
                  <a:pt x="87595" y="34631"/>
                </a:lnTo>
                <a:lnTo>
                  <a:pt x="93395" y="24117"/>
                </a:lnTo>
                <a:lnTo>
                  <a:pt x="94567" y="22771"/>
                </a:lnTo>
                <a:lnTo>
                  <a:pt x="82778" y="22771"/>
                </a:lnTo>
                <a:lnTo>
                  <a:pt x="80073" y="15443"/>
                </a:lnTo>
                <a:lnTo>
                  <a:pt x="79811" y="15049"/>
                </a:lnTo>
                <a:close/>
              </a:path>
              <a:path w="154304" h="108584">
                <a:moveTo>
                  <a:pt x="146513" y="15049"/>
                </a:moveTo>
                <a:lnTo>
                  <a:pt x="122148" y="15049"/>
                </a:lnTo>
                <a:lnTo>
                  <a:pt x="127546" y="17564"/>
                </a:lnTo>
                <a:lnTo>
                  <a:pt x="131216" y="22390"/>
                </a:lnTo>
                <a:lnTo>
                  <a:pt x="134683" y="27406"/>
                </a:lnTo>
                <a:lnTo>
                  <a:pt x="136538" y="34631"/>
                </a:lnTo>
                <a:lnTo>
                  <a:pt x="136613" y="108076"/>
                </a:lnTo>
                <a:lnTo>
                  <a:pt x="153987" y="108076"/>
                </a:lnTo>
                <a:lnTo>
                  <a:pt x="153108" y="32466"/>
                </a:lnTo>
                <a:lnTo>
                  <a:pt x="149672" y="20342"/>
                </a:lnTo>
                <a:lnTo>
                  <a:pt x="146513" y="15049"/>
                </a:lnTo>
                <a:close/>
              </a:path>
              <a:path w="154304" h="108584">
                <a:moveTo>
                  <a:pt x="119634" y="0"/>
                </a:moveTo>
                <a:lnTo>
                  <a:pt x="111340" y="0"/>
                </a:lnTo>
                <a:lnTo>
                  <a:pt x="104203" y="1930"/>
                </a:lnTo>
                <a:lnTo>
                  <a:pt x="98221" y="5587"/>
                </a:lnTo>
                <a:lnTo>
                  <a:pt x="92240" y="9448"/>
                </a:lnTo>
                <a:lnTo>
                  <a:pt x="87020" y="15049"/>
                </a:lnTo>
                <a:lnTo>
                  <a:pt x="82778" y="22771"/>
                </a:lnTo>
                <a:lnTo>
                  <a:pt x="94567" y="22771"/>
                </a:lnTo>
                <a:lnTo>
                  <a:pt x="98602" y="18135"/>
                </a:lnTo>
                <a:lnTo>
                  <a:pt x="105740" y="15049"/>
                </a:lnTo>
                <a:lnTo>
                  <a:pt x="146513" y="15049"/>
                </a:lnTo>
                <a:lnTo>
                  <a:pt x="143278" y="9651"/>
                </a:lnTo>
                <a:lnTo>
                  <a:pt x="132973" y="2417"/>
                </a:lnTo>
                <a:lnTo>
                  <a:pt x="119634" y="0"/>
                </a:lnTo>
                <a:close/>
              </a:path>
              <a:path w="154304" h="108584">
                <a:moveTo>
                  <a:pt x="59042" y="0"/>
                </a:moveTo>
                <a:lnTo>
                  <a:pt x="43611" y="0"/>
                </a:lnTo>
                <a:lnTo>
                  <a:pt x="37045" y="1536"/>
                </a:lnTo>
                <a:lnTo>
                  <a:pt x="31648" y="4622"/>
                </a:lnTo>
                <a:lnTo>
                  <a:pt x="26047" y="7721"/>
                </a:lnTo>
                <a:lnTo>
                  <a:pt x="21221" y="12547"/>
                </a:lnTo>
                <a:lnTo>
                  <a:pt x="17360" y="18910"/>
                </a:lnTo>
                <a:lnTo>
                  <a:pt x="29615" y="18910"/>
                </a:lnTo>
                <a:lnTo>
                  <a:pt x="30289" y="18135"/>
                </a:lnTo>
                <a:lnTo>
                  <a:pt x="37426" y="15049"/>
                </a:lnTo>
                <a:lnTo>
                  <a:pt x="79811" y="15049"/>
                </a:lnTo>
                <a:lnTo>
                  <a:pt x="76212" y="9651"/>
                </a:lnTo>
                <a:lnTo>
                  <a:pt x="65417" y="1930"/>
                </a:lnTo>
                <a:lnTo>
                  <a:pt x="59042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6083896" y="6788150"/>
            <a:ext cx="43815" cy="172085"/>
          </a:xfrm>
          <a:custGeom>
            <a:avLst/>
            <a:gdLst/>
            <a:ahLst/>
            <a:cxnLst/>
            <a:rect l="l" t="t" r="r" b="b"/>
            <a:pathLst>
              <a:path w="43814" h="172084">
                <a:moveTo>
                  <a:pt x="15049" y="0"/>
                </a:moveTo>
                <a:lnTo>
                  <a:pt x="0" y="0"/>
                </a:lnTo>
                <a:lnTo>
                  <a:pt x="930" y="1660"/>
                </a:lnTo>
                <a:lnTo>
                  <a:pt x="6468" y="12283"/>
                </a:lnTo>
                <a:lnTo>
                  <a:pt x="20253" y="48753"/>
                </a:lnTo>
                <a:lnTo>
                  <a:pt x="24890" y="86647"/>
                </a:lnTo>
                <a:lnTo>
                  <a:pt x="24408" y="97524"/>
                </a:lnTo>
                <a:lnTo>
                  <a:pt x="16157" y="136839"/>
                </a:lnTo>
                <a:lnTo>
                  <a:pt x="0" y="171767"/>
                </a:lnTo>
                <a:lnTo>
                  <a:pt x="16908" y="168744"/>
                </a:lnTo>
                <a:lnTo>
                  <a:pt x="37917" y="122293"/>
                </a:lnTo>
                <a:lnTo>
                  <a:pt x="43210" y="84550"/>
                </a:lnTo>
                <a:lnTo>
                  <a:pt x="42595" y="74231"/>
                </a:lnTo>
                <a:lnTo>
                  <a:pt x="32785" y="34456"/>
                </a:lnTo>
                <a:lnTo>
                  <a:pt x="21892" y="11617"/>
                </a:lnTo>
                <a:lnTo>
                  <a:pt x="15049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2822206" y="6569938"/>
            <a:ext cx="5384165" cy="0"/>
          </a:xfrm>
          <a:custGeom>
            <a:avLst/>
            <a:gdLst/>
            <a:ahLst/>
            <a:cxnLst/>
            <a:rect l="l" t="t" r="r" b="b"/>
            <a:pathLst>
              <a:path w="5384165" h="0">
                <a:moveTo>
                  <a:pt x="0" y="0"/>
                </a:moveTo>
                <a:lnTo>
                  <a:pt x="5383606" y="0"/>
                </a:lnTo>
              </a:path>
            </a:pathLst>
          </a:custGeom>
          <a:ln w="6032">
            <a:solidFill>
              <a:srgbClr val="2B2A2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2573072" y="6515213"/>
            <a:ext cx="72390" cy="109220"/>
          </a:xfrm>
          <a:custGeom>
            <a:avLst/>
            <a:gdLst/>
            <a:ahLst/>
            <a:cxnLst/>
            <a:rect l="l" t="t" r="r" b="b"/>
            <a:pathLst>
              <a:path w="72389" h="109220">
                <a:moveTo>
                  <a:pt x="35862" y="0"/>
                </a:moveTo>
                <a:lnTo>
                  <a:pt x="4046" y="23613"/>
                </a:lnTo>
                <a:lnTo>
                  <a:pt x="0" y="66860"/>
                </a:lnTo>
                <a:lnTo>
                  <a:pt x="2381" y="78784"/>
                </a:lnTo>
                <a:lnTo>
                  <a:pt x="7164" y="90377"/>
                </a:lnTo>
                <a:lnTo>
                  <a:pt x="14981" y="102301"/>
                </a:lnTo>
                <a:lnTo>
                  <a:pt x="25831" y="107433"/>
                </a:lnTo>
                <a:lnTo>
                  <a:pt x="41550" y="108888"/>
                </a:lnTo>
                <a:lnTo>
                  <a:pt x="53638" y="104517"/>
                </a:lnTo>
                <a:lnTo>
                  <a:pt x="60107" y="98132"/>
                </a:lnTo>
                <a:lnTo>
                  <a:pt x="28484" y="98132"/>
                </a:lnTo>
                <a:lnTo>
                  <a:pt x="22985" y="94526"/>
                </a:lnTo>
                <a:lnTo>
                  <a:pt x="14006" y="45266"/>
                </a:lnTo>
                <a:lnTo>
                  <a:pt x="15760" y="32102"/>
                </a:lnTo>
                <a:lnTo>
                  <a:pt x="19213" y="22148"/>
                </a:lnTo>
                <a:lnTo>
                  <a:pt x="22985" y="14909"/>
                </a:lnTo>
                <a:lnTo>
                  <a:pt x="28484" y="11290"/>
                </a:lnTo>
                <a:lnTo>
                  <a:pt x="60394" y="11290"/>
                </a:lnTo>
                <a:lnTo>
                  <a:pt x="59519" y="9779"/>
                </a:lnTo>
                <a:lnTo>
                  <a:pt x="49091" y="2464"/>
                </a:lnTo>
                <a:lnTo>
                  <a:pt x="35862" y="0"/>
                </a:lnTo>
                <a:close/>
              </a:path>
              <a:path w="72389" h="109220">
                <a:moveTo>
                  <a:pt x="60394" y="11290"/>
                </a:moveTo>
                <a:lnTo>
                  <a:pt x="43241" y="11290"/>
                </a:lnTo>
                <a:lnTo>
                  <a:pt x="48740" y="14909"/>
                </a:lnTo>
                <a:lnTo>
                  <a:pt x="53551" y="24482"/>
                </a:lnTo>
                <a:lnTo>
                  <a:pt x="55988" y="33217"/>
                </a:lnTo>
                <a:lnTo>
                  <a:pt x="57320" y="45266"/>
                </a:lnTo>
                <a:lnTo>
                  <a:pt x="57433" y="48283"/>
                </a:lnTo>
                <a:lnTo>
                  <a:pt x="57699" y="64171"/>
                </a:lnTo>
                <a:lnTo>
                  <a:pt x="55894" y="77333"/>
                </a:lnTo>
                <a:lnTo>
                  <a:pt x="52499" y="87287"/>
                </a:lnTo>
                <a:lnTo>
                  <a:pt x="48740" y="94526"/>
                </a:lnTo>
                <a:lnTo>
                  <a:pt x="43241" y="98132"/>
                </a:lnTo>
                <a:lnTo>
                  <a:pt x="60107" y="98132"/>
                </a:lnTo>
                <a:lnTo>
                  <a:pt x="71982" y="45266"/>
                </a:lnTo>
                <a:lnTo>
                  <a:pt x="70035" y="32676"/>
                </a:lnTo>
                <a:lnTo>
                  <a:pt x="66009" y="20992"/>
                </a:lnTo>
                <a:lnTo>
                  <a:pt x="60394" y="1129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2670441" y="6604668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39" h="18415">
                <a:moveTo>
                  <a:pt x="0" y="8974"/>
                </a:moveTo>
                <a:lnTo>
                  <a:pt x="14905" y="8974"/>
                </a:lnTo>
              </a:path>
            </a:pathLst>
          </a:custGeom>
          <a:ln w="19218">
            <a:solidFill>
              <a:srgbClr val="2B2A2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2711134" y="6515213"/>
            <a:ext cx="72390" cy="109220"/>
          </a:xfrm>
          <a:custGeom>
            <a:avLst/>
            <a:gdLst/>
            <a:ahLst/>
            <a:cxnLst/>
            <a:rect l="l" t="t" r="r" b="b"/>
            <a:pathLst>
              <a:path w="72389" h="109220">
                <a:moveTo>
                  <a:pt x="35862" y="0"/>
                </a:moveTo>
                <a:lnTo>
                  <a:pt x="4046" y="23613"/>
                </a:lnTo>
                <a:lnTo>
                  <a:pt x="0" y="66860"/>
                </a:lnTo>
                <a:lnTo>
                  <a:pt x="2381" y="78784"/>
                </a:lnTo>
                <a:lnTo>
                  <a:pt x="7164" y="90377"/>
                </a:lnTo>
                <a:lnTo>
                  <a:pt x="14981" y="102301"/>
                </a:lnTo>
                <a:lnTo>
                  <a:pt x="25831" y="107433"/>
                </a:lnTo>
                <a:lnTo>
                  <a:pt x="41550" y="108888"/>
                </a:lnTo>
                <a:lnTo>
                  <a:pt x="53638" y="104517"/>
                </a:lnTo>
                <a:lnTo>
                  <a:pt x="60107" y="98132"/>
                </a:lnTo>
                <a:lnTo>
                  <a:pt x="28484" y="98132"/>
                </a:lnTo>
                <a:lnTo>
                  <a:pt x="22985" y="94526"/>
                </a:lnTo>
                <a:lnTo>
                  <a:pt x="14006" y="45264"/>
                </a:lnTo>
                <a:lnTo>
                  <a:pt x="15763" y="32102"/>
                </a:lnTo>
                <a:lnTo>
                  <a:pt x="19225" y="22148"/>
                </a:lnTo>
                <a:lnTo>
                  <a:pt x="22985" y="14909"/>
                </a:lnTo>
                <a:lnTo>
                  <a:pt x="28484" y="11290"/>
                </a:lnTo>
                <a:lnTo>
                  <a:pt x="60394" y="11290"/>
                </a:lnTo>
                <a:lnTo>
                  <a:pt x="59519" y="9779"/>
                </a:lnTo>
                <a:lnTo>
                  <a:pt x="49091" y="2464"/>
                </a:lnTo>
                <a:lnTo>
                  <a:pt x="35862" y="0"/>
                </a:lnTo>
                <a:close/>
              </a:path>
              <a:path w="72389" h="109220">
                <a:moveTo>
                  <a:pt x="60394" y="11290"/>
                </a:moveTo>
                <a:lnTo>
                  <a:pt x="43241" y="11290"/>
                </a:lnTo>
                <a:lnTo>
                  <a:pt x="48740" y="14909"/>
                </a:lnTo>
                <a:lnTo>
                  <a:pt x="53559" y="24481"/>
                </a:lnTo>
                <a:lnTo>
                  <a:pt x="55990" y="33215"/>
                </a:lnTo>
                <a:lnTo>
                  <a:pt x="57320" y="45264"/>
                </a:lnTo>
                <a:lnTo>
                  <a:pt x="57433" y="48283"/>
                </a:lnTo>
                <a:lnTo>
                  <a:pt x="57699" y="64169"/>
                </a:lnTo>
                <a:lnTo>
                  <a:pt x="55897" y="77333"/>
                </a:lnTo>
                <a:lnTo>
                  <a:pt x="52512" y="87287"/>
                </a:lnTo>
                <a:lnTo>
                  <a:pt x="48740" y="94526"/>
                </a:lnTo>
                <a:lnTo>
                  <a:pt x="43241" y="98132"/>
                </a:lnTo>
                <a:lnTo>
                  <a:pt x="60107" y="98132"/>
                </a:lnTo>
                <a:lnTo>
                  <a:pt x="71981" y="45264"/>
                </a:lnTo>
                <a:lnTo>
                  <a:pt x="70035" y="32676"/>
                </a:lnTo>
                <a:lnTo>
                  <a:pt x="66009" y="20992"/>
                </a:lnTo>
                <a:lnTo>
                  <a:pt x="60394" y="1129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2822206" y="5875147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 h="0">
                <a:moveTo>
                  <a:pt x="0" y="0"/>
                </a:moveTo>
                <a:lnTo>
                  <a:pt x="48234" y="0"/>
                </a:lnTo>
              </a:path>
            </a:pathLst>
          </a:custGeom>
          <a:ln w="6032">
            <a:solidFill>
              <a:srgbClr val="2B2A2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8157565" y="5875147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 h="0">
                <a:moveTo>
                  <a:pt x="48247" y="0"/>
                </a:moveTo>
                <a:lnTo>
                  <a:pt x="0" y="0"/>
                </a:lnTo>
              </a:path>
            </a:pathLst>
          </a:custGeom>
          <a:ln w="6032">
            <a:solidFill>
              <a:srgbClr val="2B2A2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2577974" y="5820422"/>
            <a:ext cx="72390" cy="109220"/>
          </a:xfrm>
          <a:custGeom>
            <a:avLst/>
            <a:gdLst/>
            <a:ahLst/>
            <a:cxnLst/>
            <a:rect l="l" t="t" r="r" b="b"/>
            <a:pathLst>
              <a:path w="72389" h="109220">
                <a:moveTo>
                  <a:pt x="35862" y="0"/>
                </a:moveTo>
                <a:lnTo>
                  <a:pt x="4046" y="23613"/>
                </a:lnTo>
                <a:lnTo>
                  <a:pt x="0" y="66860"/>
                </a:lnTo>
                <a:lnTo>
                  <a:pt x="2381" y="78784"/>
                </a:lnTo>
                <a:lnTo>
                  <a:pt x="7164" y="90377"/>
                </a:lnTo>
                <a:lnTo>
                  <a:pt x="14981" y="102301"/>
                </a:lnTo>
                <a:lnTo>
                  <a:pt x="25831" y="107433"/>
                </a:lnTo>
                <a:lnTo>
                  <a:pt x="41550" y="108888"/>
                </a:lnTo>
                <a:lnTo>
                  <a:pt x="53638" y="104517"/>
                </a:lnTo>
                <a:lnTo>
                  <a:pt x="60107" y="98132"/>
                </a:lnTo>
                <a:lnTo>
                  <a:pt x="28484" y="98132"/>
                </a:lnTo>
                <a:lnTo>
                  <a:pt x="22985" y="94526"/>
                </a:lnTo>
                <a:lnTo>
                  <a:pt x="14006" y="45270"/>
                </a:lnTo>
                <a:lnTo>
                  <a:pt x="15763" y="32105"/>
                </a:lnTo>
                <a:lnTo>
                  <a:pt x="19225" y="22148"/>
                </a:lnTo>
                <a:lnTo>
                  <a:pt x="22985" y="14909"/>
                </a:lnTo>
                <a:lnTo>
                  <a:pt x="28484" y="11290"/>
                </a:lnTo>
                <a:lnTo>
                  <a:pt x="60394" y="11290"/>
                </a:lnTo>
                <a:lnTo>
                  <a:pt x="59519" y="9779"/>
                </a:lnTo>
                <a:lnTo>
                  <a:pt x="49091" y="2464"/>
                </a:lnTo>
                <a:lnTo>
                  <a:pt x="35862" y="0"/>
                </a:lnTo>
                <a:close/>
              </a:path>
              <a:path w="72389" h="109220">
                <a:moveTo>
                  <a:pt x="60394" y="11290"/>
                </a:moveTo>
                <a:lnTo>
                  <a:pt x="43241" y="11290"/>
                </a:lnTo>
                <a:lnTo>
                  <a:pt x="48740" y="14909"/>
                </a:lnTo>
                <a:lnTo>
                  <a:pt x="53559" y="24481"/>
                </a:lnTo>
                <a:lnTo>
                  <a:pt x="55990" y="33218"/>
                </a:lnTo>
                <a:lnTo>
                  <a:pt x="57320" y="45270"/>
                </a:lnTo>
                <a:lnTo>
                  <a:pt x="57433" y="48283"/>
                </a:lnTo>
                <a:lnTo>
                  <a:pt x="57699" y="64169"/>
                </a:lnTo>
                <a:lnTo>
                  <a:pt x="55897" y="77333"/>
                </a:lnTo>
                <a:lnTo>
                  <a:pt x="52512" y="87287"/>
                </a:lnTo>
                <a:lnTo>
                  <a:pt x="48740" y="94526"/>
                </a:lnTo>
                <a:lnTo>
                  <a:pt x="43241" y="98132"/>
                </a:lnTo>
                <a:lnTo>
                  <a:pt x="60107" y="98132"/>
                </a:lnTo>
                <a:lnTo>
                  <a:pt x="71982" y="45270"/>
                </a:lnTo>
                <a:lnTo>
                  <a:pt x="70035" y="32676"/>
                </a:lnTo>
                <a:lnTo>
                  <a:pt x="66009" y="20992"/>
                </a:lnTo>
                <a:lnTo>
                  <a:pt x="60394" y="1129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2675343" y="5909877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39" h="18414">
                <a:moveTo>
                  <a:pt x="0" y="8974"/>
                </a:moveTo>
                <a:lnTo>
                  <a:pt x="14905" y="8974"/>
                </a:lnTo>
              </a:path>
            </a:pathLst>
          </a:custGeom>
          <a:ln w="19218">
            <a:solidFill>
              <a:srgbClr val="2B2A2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2716440" y="5820422"/>
            <a:ext cx="67310" cy="107950"/>
          </a:xfrm>
          <a:custGeom>
            <a:avLst/>
            <a:gdLst/>
            <a:ahLst/>
            <a:cxnLst/>
            <a:rect l="l" t="t" r="r" b="b"/>
            <a:pathLst>
              <a:path w="67310" h="107950">
                <a:moveTo>
                  <a:pt x="59164" y="12014"/>
                </a:moveTo>
                <a:lnTo>
                  <a:pt x="37198" y="12014"/>
                </a:lnTo>
                <a:lnTo>
                  <a:pt x="42252" y="13893"/>
                </a:lnTo>
                <a:lnTo>
                  <a:pt x="50076" y="20840"/>
                </a:lnTo>
                <a:lnTo>
                  <a:pt x="52095" y="25476"/>
                </a:lnTo>
                <a:lnTo>
                  <a:pt x="52095" y="34455"/>
                </a:lnTo>
                <a:lnTo>
                  <a:pt x="51092" y="38074"/>
                </a:lnTo>
                <a:lnTo>
                  <a:pt x="49352" y="41541"/>
                </a:lnTo>
                <a:lnTo>
                  <a:pt x="47612" y="45161"/>
                </a:lnTo>
                <a:lnTo>
                  <a:pt x="44424" y="49504"/>
                </a:lnTo>
                <a:lnTo>
                  <a:pt x="37494" y="57053"/>
                </a:lnTo>
                <a:lnTo>
                  <a:pt x="30122" y="64670"/>
                </a:lnTo>
                <a:lnTo>
                  <a:pt x="0" y="95389"/>
                </a:lnTo>
                <a:lnTo>
                  <a:pt x="0" y="107403"/>
                </a:lnTo>
                <a:lnTo>
                  <a:pt x="67005" y="107403"/>
                </a:lnTo>
                <a:lnTo>
                  <a:pt x="67005" y="95389"/>
                </a:lnTo>
                <a:lnTo>
                  <a:pt x="17221" y="95389"/>
                </a:lnTo>
                <a:lnTo>
                  <a:pt x="50215" y="61518"/>
                </a:lnTo>
                <a:lnTo>
                  <a:pt x="53974" y="57607"/>
                </a:lnTo>
                <a:lnTo>
                  <a:pt x="55143" y="56159"/>
                </a:lnTo>
                <a:lnTo>
                  <a:pt x="59474" y="50952"/>
                </a:lnTo>
                <a:lnTo>
                  <a:pt x="62369" y="46316"/>
                </a:lnTo>
                <a:lnTo>
                  <a:pt x="63969" y="42418"/>
                </a:lnTo>
                <a:lnTo>
                  <a:pt x="65557" y="38646"/>
                </a:lnTo>
                <a:lnTo>
                  <a:pt x="66421" y="34455"/>
                </a:lnTo>
                <a:lnTo>
                  <a:pt x="66420" y="29910"/>
                </a:lnTo>
                <a:lnTo>
                  <a:pt x="63726" y="17601"/>
                </a:lnTo>
                <a:lnTo>
                  <a:pt x="59164" y="12014"/>
                </a:lnTo>
                <a:close/>
              </a:path>
              <a:path w="67310" h="107950">
                <a:moveTo>
                  <a:pt x="30530" y="0"/>
                </a:moveTo>
                <a:lnTo>
                  <a:pt x="26339" y="0"/>
                </a:lnTo>
                <a:lnTo>
                  <a:pt x="21704" y="584"/>
                </a:lnTo>
                <a:lnTo>
                  <a:pt x="11861" y="2895"/>
                </a:lnTo>
                <a:lnTo>
                  <a:pt x="6515" y="4635"/>
                </a:lnTo>
                <a:lnTo>
                  <a:pt x="723" y="6946"/>
                </a:lnTo>
                <a:lnTo>
                  <a:pt x="723" y="21424"/>
                </a:lnTo>
                <a:lnTo>
                  <a:pt x="6362" y="18237"/>
                </a:lnTo>
                <a:lnTo>
                  <a:pt x="11722" y="15925"/>
                </a:lnTo>
                <a:lnTo>
                  <a:pt x="16636" y="14325"/>
                </a:lnTo>
                <a:lnTo>
                  <a:pt x="21564" y="12877"/>
                </a:lnTo>
                <a:lnTo>
                  <a:pt x="26339" y="12014"/>
                </a:lnTo>
                <a:lnTo>
                  <a:pt x="59164" y="12014"/>
                </a:lnTo>
                <a:lnTo>
                  <a:pt x="55173" y="7127"/>
                </a:lnTo>
                <a:lnTo>
                  <a:pt x="44258" y="1783"/>
                </a:lnTo>
                <a:lnTo>
                  <a:pt x="30530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2822206" y="5180368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 h="0">
                <a:moveTo>
                  <a:pt x="0" y="0"/>
                </a:moveTo>
                <a:lnTo>
                  <a:pt x="48234" y="0"/>
                </a:lnTo>
              </a:path>
            </a:pathLst>
          </a:custGeom>
          <a:ln w="6032">
            <a:solidFill>
              <a:srgbClr val="2B2A2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8157565" y="5180368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 h="0">
                <a:moveTo>
                  <a:pt x="48247" y="0"/>
                </a:moveTo>
                <a:lnTo>
                  <a:pt x="0" y="0"/>
                </a:lnTo>
              </a:path>
            </a:pathLst>
          </a:custGeom>
          <a:ln w="6032">
            <a:solidFill>
              <a:srgbClr val="2B2A2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2571574" y="5125643"/>
            <a:ext cx="72390" cy="109220"/>
          </a:xfrm>
          <a:custGeom>
            <a:avLst/>
            <a:gdLst/>
            <a:ahLst/>
            <a:cxnLst/>
            <a:rect l="l" t="t" r="r" b="b"/>
            <a:pathLst>
              <a:path w="72389" h="109220">
                <a:moveTo>
                  <a:pt x="35862" y="0"/>
                </a:moveTo>
                <a:lnTo>
                  <a:pt x="4046" y="23613"/>
                </a:lnTo>
                <a:lnTo>
                  <a:pt x="0" y="66860"/>
                </a:lnTo>
                <a:lnTo>
                  <a:pt x="2381" y="78784"/>
                </a:lnTo>
                <a:lnTo>
                  <a:pt x="7164" y="90377"/>
                </a:lnTo>
                <a:lnTo>
                  <a:pt x="14981" y="102301"/>
                </a:lnTo>
                <a:lnTo>
                  <a:pt x="25831" y="107433"/>
                </a:lnTo>
                <a:lnTo>
                  <a:pt x="41550" y="108888"/>
                </a:lnTo>
                <a:lnTo>
                  <a:pt x="53638" y="104517"/>
                </a:lnTo>
                <a:lnTo>
                  <a:pt x="60094" y="98145"/>
                </a:lnTo>
                <a:lnTo>
                  <a:pt x="28484" y="98145"/>
                </a:lnTo>
                <a:lnTo>
                  <a:pt x="22985" y="94526"/>
                </a:lnTo>
                <a:lnTo>
                  <a:pt x="14006" y="45264"/>
                </a:lnTo>
                <a:lnTo>
                  <a:pt x="15763" y="32102"/>
                </a:lnTo>
                <a:lnTo>
                  <a:pt x="19225" y="22148"/>
                </a:lnTo>
                <a:lnTo>
                  <a:pt x="22985" y="14909"/>
                </a:lnTo>
                <a:lnTo>
                  <a:pt x="28484" y="11290"/>
                </a:lnTo>
                <a:lnTo>
                  <a:pt x="60394" y="11290"/>
                </a:lnTo>
                <a:lnTo>
                  <a:pt x="59519" y="9779"/>
                </a:lnTo>
                <a:lnTo>
                  <a:pt x="49091" y="2464"/>
                </a:lnTo>
                <a:lnTo>
                  <a:pt x="35862" y="0"/>
                </a:lnTo>
                <a:close/>
              </a:path>
              <a:path w="72389" h="109220">
                <a:moveTo>
                  <a:pt x="60394" y="11290"/>
                </a:moveTo>
                <a:lnTo>
                  <a:pt x="43241" y="11290"/>
                </a:lnTo>
                <a:lnTo>
                  <a:pt x="48740" y="14909"/>
                </a:lnTo>
                <a:lnTo>
                  <a:pt x="53552" y="24484"/>
                </a:lnTo>
                <a:lnTo>
                  <a:pt x="55992" y="33219"/>
                </a:lnTo>
                <a:lnTo>
                  <a:pt x="57328" y="45264"/>
                </a:lnTo>
                <a:lnTo>
                  <a:pt x="57443" y="48283"/>
                </a:lnTo>
                <a:lnTo>
                  <a:pt x="57710" y="64173"/>
                </a:lnTo>
                <a:lnTo>
                  <a:pt x="55898" y="77334"/>
                </a:lnTo>
                <a:lnTo>
                  <a:pt x="52499" y="87287"/>
                </a:lnTo>
                <a:lnTo>
                  <a:pt x="48740" y="94526"/>
                </a:lnTo>
                <a:lnTo>
                  <a:pt x="43241" y="98145"/>
                </a:lnTo>
                <a:lnTo>
                  <a:pt x="60094" y="98145"/>
                </a:lnTo>
                <a:lnTo>
                  <a:pt x="71981" y="45264"/>
                </a:lnTo>
                <a:lnTo>
                  <a:pt x="70035" y="32676"/>
                </a:lnTo>
                <a:lnTo>
                  <a:pt x="66009" y="20992"/>
                </a:lnTo>
                <a:lnTo>
                  <a:pt x="60394" y="1129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2668943" y="5215098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39" h="18414">
                <a:moveTo>
                  <a:pt x="0" y="8974"/>
                </a:moveTo>
                <a:lnTo>
                  <a:pt x="14905" y="8974"/>
                </a:lnTo>
              </a:path>
            </a:pathLst>
          </a:custGeom>
          <a:ln w="19218">
            <a:solidFill>
              <a:srgbClr val="2B2A2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2706573" y="5127523"/>
            <a:ext cx="77470" cy="106045"/>
          </a:xfrm>
          <a:custGeom>
            <a:avLst/>
            <a:gdLst/>
            <a:ahLst/>
            <a:cxnLst/>
            <a:rect l="l" t="t" r="r" b="b"/>
            <a:pathLst>
              <a:path w="77469" h="106045">
                <a:moveTo>
                  <a:pt x="61798" y="80619"/>
                </a:moveTo>
                <a:lnTo>
                  <a:pt x="47612" y="80619"/>
                </a:lnTo>
                <a:lnTo>
                  <a:pt x="47612" y="105524"/>
                </a:lnTo>
                <a:lnTo>
                  <a:pt x="61798" y="105524"/>
                </a:lnTo>
                <a:lnTo>
                  <a:pt x="61798" y="80619"/>
                </a:lnTo>
                <a:close/>
              </a:path>
              <a:path w="77469" h="106045">
                <a:moveTo>
                  <a:pt x="61798" y="0"/>
                </a:moveTo>
                <a:lnTo>
                  <a:pt x="43853" y="0"/>
                </a:lnTo>
                <a:lnTo>
                  <a:pt x="0" y="66865"/>
                </a:lnTo>
                <a:lnTo>
                  <a:pt x="0" y="80619"/>
                </a:lnTo>
                <a:lnTo>
                  <a:pt x="76847" y="80619"/>
                </a:lnTo>
                <a:lnTo>
                  <a:pt x="76847" y="68757"/>
                </a:lnTo>
                <a:lnTo>
                  <a:pt x="11582" y="68757"/>
                </a:lnTo>
                <a:lnTo>
                  <a:pt x="47612" y="12446"/>
                </a:lnTo>
                <a:lnTo>
                  <a:pt x="61798" y="12446"/>
                </a:lnTo>
                <a:lnTo>
                  <a:pt x="61798" y="0"/>
                </a:lnTo>
                <a:close/>
              </a:path>
              <a:path w="77469" h="106045">
                <a:moveTo>
                  <a:pt x="61798" y="12446"/>
                </a:moveTo>
                <a:lnTo>
                  <a:pt x="47612" y="12446"/>
                </a:lnTo>
                <a:lnTo>
                  <a:pt x="47612" y="68757"/>
                </a:lnTo>
                <a:lnTo>
                  <a:pt x="61798" y="68757"/>
                </a:lnTo>
                <a:lnTo>
                  <a:pt x="61798" y="12446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2822206" y="4485576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 h="0">
                <a:moveTo>
                  <a:pt x="0" y="0"/>
                </a:moveTo>
                <a:lnTo>
                  <a:pt x="48234" y="0"/>
                </a:lnTo>
              </a:path>
            </a:pathLst>
          </a:custGeom>
          <a:ln w="6032">
            <a:solidFill>
              <a:srgbClr val="2B2A2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8157565" y="4485576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 h="0">
                <a:moveTo>
                  <a:pt x="48247" y="0"/>
                </a:moveTo>
                <a:lnTo>
                  <a:pt x="0" y="0"/>
                </a:lnTo>
              </a:path>
            </a:pathLst>
          </a:custGeom>
          <a:ln w="6032">
            <a:solidFill>
              <a:srgbClr val="2B2A2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2572704" y="4430852"/>
            <a:ext cx="72390" cy="109220"/>
          </a:xfrm>
          <a:custGeom>
            <a:avLst/>
            <a:gdLst/>
            <a:ahLst/>
            <a:cxnLst/>
            <a:rect l="l" t="t" r="r" b="b"/>
            <a:pathLst>
              <a:path w="72389" h="109220">
                <a:moveTo>
                  <a:pt x="35862" y="0"/>
                </a:moveTo>
                <a:lnTo>
                  <a:pt x="4046" y="23613"/>
                </a:lnTo>
                <a:lnTo>
                  <a:pt x="0" y="66860"/>
                </a:lnTo>
                <a:lnTo>
                  <a:pt x="2381" y="78784"/>
                </a:lnTo>
                <a:lnTo>
                  <a:pt x="7164" y="90377"/>
                </a:lnTo>
                <a:lnTo>
                  <a:pt x="14981" y="102301"/>
                </a:lnTo>
                <a:lnTo>
                  <a:pt x="25831" y="107433"/>
                </a:lnTo>
                <a:lnTo>
                  <a:pt x="41550" y="108888"/>
                </a:lnTo>
                <a:lnTo>
                  <a:pt x="53638" y="104517"/>
                </a:lnTo>
                <a:lnTo>
                  <a:pt x="60094" y="98145"/>
                </a:lnTo>
                <a:lnTo>
                  <a:pt x="28484" y="98145"/>
                </a:lnTo>
                <a:lnTo>
                  <a:pt x="22985" y="94526"/>
                </a:lnTo>
                <a:lnTo>
                  <a:pt x="14006" y="45271"/>
                </a:lnTo>
                <a:lnTo>
                  <a:pt x="15760" y="32106"/>
                </a:lnTo>
                <a:lnTo>
                  <a:pt x="19213" y="22148"/>
                </a:lnTo>
                <a:lnTo>
                  <a:pt x="22985" y="14909"/>
                </a:lnTo>
                <a:lnTo>
                  <a:pt x="28484" y="11290"/>
                </a:lnTo>
                <a:lnTo>
                  <a:pt x="60394" y="11290"/>
                </a:lnTo>
                <a:lnTo>
                  <a:pt x="59519" y="9779"/>
                </a:lnTo>
                <a:lnTo>
                  <a:pt x="49091" y="2464"/>
                </a:lnTo>
                <a:lnTo>
                  <a:pt x="35862" y="0"/>
                </a:lnTo>
                <a:close/>
              </a:path>
              <a:path w="72389" h="109220">
                <a:moveTo>
                  <a:pt x="60394" y="11290"/>
                </a:moveTo>
                <a:lnTo>
                  <a:pt x="43241" y="11290"/>
                </a:lnTo>
                <a:lnTo>
                  <a:pt x="48740" y="14909"/>
                </a:lnTo>
                <a:lnTo>
                  <a:pt x="53560" y="24483"/>
                </a:lnTo>
                <a:lnTo>
                  <a:pt x="55995" y="33220"/>
                </a:lnTo>
                <a:lnTo>
                  <a:pt x="57329" y="45271"/>
                </a:lnTo>
                <a:lnTo>
                  <a:pt x="57443" y="48283"/>
                </a:lnTo>
                <a:lnTo>
                  <a:pt x="57710" y="64171"/>
                </a:lnTo>
                <a:lnTo>
                  <a:pt x="55901" y="77333"/>
                </a:lnTo>
                <a:lnTo>
                  <a:pt x="52512" y="87287"/>
                </a:lnTo>
                <a:lnTo>
                  <a:pt x="48740" y="94526"/>
                </a:lnTo>
                <a:lnTo>
                  <a:pt x="43241" y="98145"/>
                </a:lnTo>
                <a:lnTo>
                  <a:pt x="60094" y="98145"/>
                </a:lnTo>
                <a:lnTo>
                  <a:pt x="71983" y="45271"/>
                </a:lnTo>
                <a:lnTo>
                  <a:pt x="70035" y="32676"/>
                </a:lnTo>
                <a:lnTo>
                  <a:pt x="66009" y="20992"/>
                </a:lnTo>
                <a:lnTo>
                  <a:pt x="60394" y="1129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/>
          <p:nvPr/>
        </p:nvSpPr>
        <p:spPr>
          <a:xfrm>
            <a:off x="2670073" y="4520307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39" h="18414">
                <a:moveTo>
                  <a:pt x="0" y="8974"/>
                </a:moveTo>
                <a:lnTo>
                  <a:pt x="14905" y="8974"/>
                </a:lnTo>
              </a:path>
            </a:pathLst>
          </a:custGeom>
          <a:ln w="19218">
            <a:solidFill>
              <a:srgbClr val="2B2A2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/>
          <p:nvPr/>
        </p:nvSpPr>
        <p:spPr>
          <a:xfrm>
            <a:off x="2710738" y="4430852"/>
            <a:ext cx="73025" cy="109220"/>
          </a:xfrm>
          <a:custGeom>
            <a:avLst/>
            <a:gdLst/>
            <a:ahLst/>
            <a:cxnLst/>
            <a:rect l="l" t="t" r="r" b="b"/>
            <a:pathLst>
              <a:path w="73025" h="109220">
                <a:moveTo>
                  <a:pt x="47180" y="0"/>
                </a:moveTo>
                <a:lnTo>
                  <a:pt x="9917" y="17515"/>
                </a:lnTo>
                <a:lnTo>
                  <a:pt x="0" y="54851"/>
                </a:lnTo>
                <a:lnTo>
                  <a:pt x="723" y="67486"/>
                </a:lnTo>
                <a:lnTo>
                  <a:pt x="16851" y="102776"/>
                </a:lnTo>
                <a:lnTo>
                  <a:pt x="43983" y="108831"/>
                </a:lnTo>
                <a:lnTo>
                  <a:pt x="55277" y="104846"/>
                </a:lnTo>
                <a:lnTo>
                  <a:pt x="63285" y="98132"/>
                </a:lnTo>
                <a:lnTo>
                  <a:pt x="31267" y="98132"/>
                </a:lnTo>
                <a:lnTo>
                  <a:pt x="26200" y="95961"/>
                </a:lnTo>
                <a:lnTo>
                  <a:pt x="18668" y="87274"/>
                </a:lnTo>
                <a:lnTo>
                  <a:pt x="16789" y="81203"/>
                </a:lnTo>
                <a:lnTo>
                  <a:pt x="16789" y="66001"/>
                </a:lnTo>
                <a:lnTo>
                  <a:pt x="18668" y="59918"/>
                </a:lnTo>
                <a:lnTo>
                  <a:pt x="26200" y="51231"/>
                </a:lnTo>
                <a:lnTo>
                  <a:pt x="31267" y="48920"/>
                </a:lnTo>
                <a:lnTo>
                  <a:pt x="64277" y="48920"/>
                </a:lnTo>
                <a:lnTo>
                  <a:pt x="62519" y="46316"/>
                </a:lnTo>
                <a:lnTo>
                  <a:pt x="16929" y="46316"/>
                </a:lnTo>
                <a:lnTo>
                  <a:pt x="14611" y="44721"/>
                </a:lnTo>
                <a:lnTo>
                  <a:pt x="17437" y="31417"/>
                </a:lnTo>
                <a:lnTo>
                  <a:pt x="22580" y="21564"/>
                </a:lnTo>
                <a:lnTo>
                  <a:pt x="27495" y="15189"/>
                </a:lnTo>
                <a:lnTo>
                  <a:pt x="34734" y="12014"/>
                </a:lnTo>
                <a:lnTo>
                  <a:pt x="66001" y="12014"/>
                </a:lnTo>
                <a:lnTo>
                  <a:pt x="66001" y="4190"/>
                </a:lnTo>
                <a:lnTo>
                  <a:pt x="61937" y="2743"/>
                </a:lnTo>
                <a:lnTo>
                  <a:pt x="58178" y="1739"/>
                </a:lnTo>
                <a:lnTo>
                  <a:pt x="54559" y="1015"/>
                </a:lnTo>
                <a:lnTo>
                  <a:pt x="50799" y="431"/>
                </a:lnTo>
                <a:lnTo>
                  <a:pt x="47180" y="0"/>
                </a:lnTo>
                <a:close/>
              </a:path>
              <a:path w="73025" h="109220">
                <a:moveTo>
                  <a:pt x="64277" y="48920"/>
                </a:moveTo>
                <a:lnTo>
                  <a:pt x="43992" y="48920"/>
                </a:lnTo>
                <a:lnTo>
                  <a:pt x="49060" y="51231"/>
                </a:lnTo>
                <a:lnTo>
                  <a:pt x="56591" y="59918"/>
                </a:lnTo>
                <a:lnTo>
                  <a:pt x="58470" y="66001"/>
                </a:lnTo>
                <a:lnTo>
                  <a:pt x="58470" y="81203"/>
                </a:lnTo>
                <a:lnTo>
                  <a:pt x="56591" y="87274"/>
                </a:lnTo>
                <a:lnTo>
                  <a:pt x="49060" y="95961"/>
                </a:lnTo>
                <a:lnTo>
                  <a:pt x="43992" y="98132"/>
                </a:lnTo>
                <a:lnTo>
                  <a:pt x="63285" y="98132"/>
                </a:lnTo>
                <a:lnTo>
                  <a:pt x="66535" y="95408"/>
                </a:lnTo>
                <a:lnTo>
                  <a:pt x="71179" y="84650"/>
                </a:lnTo>
                <a:lnTo>
                  <a:pt x="72641" y="69451"/>
                </a:lnTo>
                <a:lnTo>
                  <a:pt x="69635" y="56872"/>
                </a:lnTo>
                <a:lnTo>
                  <a:pt x="64277" y="48920"/>
                </a:lnTo>
                <a:close/>
              </a:path>
              <a:path w="73025" h="109220">
                <a:moveTo>
                  <a:pt x="38493" y="37630"/>
                </a:moveTo>
                <a:lnTo>
                  <a:pt x="33426" y="37630"/>
                </a:lnTo>
                <a:lnTo>
                  <a:pt x="28803" y="38785"/>
                </a:lnTo>
                <a:lnTo>
                  <a:pt x="20408" y="43129"/>
                </a:lnTo>
                <a:lnTo>
                  <a:pt x="16929" y="46316"/>
                </a:lnTo>
                <a:lnTo>
                  <a:pt x="62519" y="46316"/>
                </a:lnTo>
                <a:lnTo>
                  <a:pt x="52011" y="39832"/>
                </a:lnTo>
                <a:lnTo>
                  <a:pt x="38493" y="37630"/>
                </a:lnTo>
                <a:close/>
              </a:path>
              <a:path w="73025" h="109220">
                <a:moveTo>
                  <a:pt x="66001" y="12014"/>
                </a:moveTo>
                <a:lnTo>
                  <a:pt x="47764" y="12014"/>
                </a:lnTo>
                <a:lnTo>
                  <a:pt x="51384" y="12446"/>
                </a:lnTo>
                <a:lnTo>
                  <a:pt x="55143" y="13309"/>
                </a:lnTo>
                <a:lnTo>
                  <a:pt x="58762" y="14185"/>
                </a:lnTo>
                <a:lnTo>
                  <a:pt x="62382" y="15481"/>
                </a:lnTo>
                <a:lnTo>
                  <a:pt x="66001" y="17221"/>
                </a:lnTo>
                <a:lnTo>
                  <a:pt x="66001" y="12014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/>
          <p:nvPr/>
        </p:nvSpPr>
        <p:spPr>
          <a:xfrm>
            <a:off x="2822206" y="3790784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 h="0">
                <a:moveTo>
                  <a:pt x="0" y="0"/>
                </a:moveTo>
                <a:lnTo>
                  <a:pt x="48234" y="0"/>
                </a:lnTo>
              </a:path>
            </a:pathLst>
          </a:custGeom>
          <a:ln w="6032">
            <a:solidFill>
              <a:srgbClr val="2B2A2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/>
          <p:nvPr/>
        </p:nvSpPr>
        <p:spPr>
          <a:xfrm>
            <a:off x="8157565" y="3790784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 h="0">
                <a:moveTo>
                  <a:pt x="48247" y="0"/>
                </a:moveTo>
                <a:lnTo>
                  <a:pt x="0" y="0"/>
                </a:lnTo>
              </a:path>
            </a:pathLst>
          </a:custGeom>
          <a:ln w="6032">
            <a:solidFill>
              <a:srgbClr val="2B2A2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5" name="object 85"/>
          <p:cNvSpPr/>
          <p:nvPr/>
        </p:nvSpPr>
        <p:spPr>
          <a:xfrm>
            <a:off x="2573453" y="3736060"/>
            <a:ext cx="72390" cy="109220"/>
          </a:xfrm>
          <a:custGeom>
            <a:avLst/>
            <a:gdLst/>
            <a:ahLst/>
            <a:cxnLst/>
            <a:rect l="l" t="t" r="r" b="b"/>
            <a:pathLst>
              <a:path w="72389" h="109220">
                <a:moveTo>
                  <a:pt x="35862" y="0"/>
                </a:moveTo>
                <a:lnTo>
                  <a:pt x="4046" y="23613"/>
                </a:lnTo>
                <a:lnTo>
                  <a:pt x="0" y="66860"/>
                </a:lnTo>
                <a:lnTo>
                  <a:pt x="2381" y="78784"/>
                </a:lnTo>
                <a:lnTo>
                  <a:pt x="7164" y="90377"/>
                </a:lnTo>
                <a:lnTo>
                  <a:pt x="14981" y="102301"/>
                </a:lnTo>
                <a:lnTo>
                  <a:pt x="25831" y="107433"/>
                </a:lnTo>
                <a:lnTo>
                  <a:pt x="41550" y="108888"/>
                </a:lnTo>
                <a:lnTo>
                  <a:pt x="53638" y="104517"/>
                </a:lnTo>
                <a:lnTo>
                  <a:pt x="60094" y="98145"/>
                </a:lnTo>
                <a:lnTo>
                  <a:pt x="28484" y="98145"/>
                </a:lnTo>
                <a:lnTo>
                  <a:pt x="22985" y="94526"/>
                </a:lnTo>
                <a:lnTo>
                  <a:pt x="14006" y="45270"/>
                </a:lnTo>
                <a:lnTo>
                  <a:pt x="15763" y="32105"/>
                </a:lnTo>
                <a:lnTo>
                  <a:pt x="19225" y="22148"/>
                </a:lnTo>
                <a:lnTo>
                  <a:pt x="22985" y="14909"/>
                </a:lnTo>
                <a:lnTo>
                  <a:pt x="28484" y="11290"/>
                </a:lnTo>
                <a:lnTo>
                  <a:pt x="60394" y="11290"/>
                </a:lnTo>
                <a:lnTo>
                  <a:pt x="59519" y="9779"/>
                </a:lnTo>
                <a:lnTo>
                  <a:pt x="49091" y="2464"/>
                </a:lnTo>
                <a:lnTo>
                  <a:pt x="35862" y="0"/>
                </a:lnTo>
                <a:close/>
              </a:path>
              <a:path w="72389" h="109220">
                <a:moveTo>
                  <a:pt x="60394" y="11290"/>
                </a:moveTo>
                <a:lnTo>
                  <a:pt x="43241" y="11290"/>
                </a:lnTo>
                <a:lnTo>
                  <a:pt x="48740" y="14909"/>
                </a:lnTo>
                <a:lnTo>
                  <a:pt x="53551" y="24483"/>
                </a:lnTo>
                <a:lnTo>
                  <a:pt x="55988" y="33220"/>
                </a:lnTo>
                <a:lnTo>
                  <a:pt x="57319" y="45270"/>
                </a:lnTo>
                <a:lnTo>
                  <a:pt x="57433" y="48283"/>
                </a:lnTo>
                <a:lnTo>
                  <a:pt x="57699" y="64171"/>
                </a:lnTo>
                <a:lnTo>
                  <a:pt x="55894" y="77333"/>
                </a:lnTo>
                <a:lnTo>
                  <a:pt x="52499" y="87287"/>
                </a:lnTo>
                <a:lnTo>
                  <a:pt x="48740" y="94526"/>
                </a:lnTo>
                <a:lnTo>
                  <a:pt x="43241" y="98145"/>
                </a:lnTo>
                <a:lnTo>
                  <a:pt x="60094" y="98145"/>
                </a:lnTo>
                <a:lnTo>
                  <a:pt x="71982" y="45270"/>
                </a:lnTo>
                <a:lnTo>
                  <a:pt x="70035" y="32676"/>
                </a:lnTo>
                <a:lnTo>
                  <a:pt x="66009" y="20992"/>
                </a:lnTo>
                <a:lnTo>
                  <a:pt x="60394" y="1129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/>
          <p:nvPr/>
        </p:nvSpPr>
        <p:spPr>
          <a:xfrm>
            <a:off x="2670822" y="3825515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39" h="18414">
                <a:moveTo>
                  <a:pt x="0" y="8974"/>
                </a:moveTo>
                <a:lnTo>
                  <a:pt x="14905" y="8974"/>
                </a:lnTo>
              </a:path>
            </a:pathLst>
          </a:custGeom>
          <a:ln w="19218">
            <a:solidFill>
              <a:srgbClr val="2B2A2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7" name="object 87"/>
          <p:cNvSpPr/>
          <p:nvPr/>
        </p:nvSpPr>
        <p:spPr>
          <a:xfrm>
            <a:off x="2711195" y="3736075"/>
            <a:ext cx="72390" cy="109220"/>
          </a:xfrm>
          <a:custGeom>
            <a:avLst/>
            <a:gdLst/>
            <a:ahLst/>
            <a:cxnLst/>
            <a:rect l="l" t="t" r="r" b="b"/>
            <a:pathLst>
              <a:path w="72389" h="109220">
                <a:moveTo>
                  <a:pt x="35658" y="0"/>
                </a:moveTo>
                <a:lnTo>
                  <a:pt x="21867" y="1901"/>
                </a:lnTo>
                <a:lnTo>
                  <a:pt x="11429" y="7376"/>
                </a:lnTo>
                <a:lnTo>
                  <a:pt x="5359" y="12291"/>
                </a:lnTo>
                <a:lnTo>
                  <a:pt x="2463" y="18959"/>
                </a:lnTo>
                <a:lnTo>
                  <a:pt x="2463" y="33424"/>
                </a:lnTo>
                <a:lnTo>
                  <a:pt x="4051" y="38491"/>
                </a:lnTo>
                <a:lnTo>
                  <a:pt x="10998" y="46886"/>
                </a:lnTo>
                <a:lnTo>
                  <a:pt x="15773" y="49781"/>
                </a:lnTo>
                <a:lnTo>
                  <a:pt x="21856" y="51229"/>
                </a:lnTo>
                <a:lnTo>
                  <a:pt x="14909" y="52829"/>
                </a:lnTo>
                <a:lnTo>
                  <a:pt x="9550" y="56017"/>
                </a:lnTo>
                <a:lnTo>
                  <a:pt x="5791" y="60640"/>
                </a:lnTo>
                <a:lnTo>
                  <a:pt x="1879" y="65275"/>
                </a:lnTo>
                <a:lnTo>
                  <a:pt x="0" y="71067"/>
                </a:lnTo>
                <a:lnTo>
                  <a:pt x="167" y="81656"/>
                </a:lnTo>
                <a:lnTo>
                  <a:pt x="3626" y="93301"/>
                </a:lnTo>
                <a:lnTo>
                  <a:pt x="13003" y="103921"/>
                </a:lnTo>
                <a:lnTo>
                  <a:pt x="23857" y="107947"/>
                </a:lnTo>
                <a:lnTo>
                  <a:pt x="39306" y="109215"/>
                </a:lnTo>
                <a:lnTo>
                  <a:pt x="52735" y="106905"/>
                </a:lnTo>
                <a:lnTo>
                  <a:pt x="62953" y="101178"/>
                </a:lnTo>
                <a:lnTo>
                  <a:pt x="66493" y="98130"/>
                </a:lnTo>
                <a:lnTo>
                  <a:pt x="29375" y="98130"/>
                </a:lnTo>
                <a:lnTo>
                  <a:pt x="24028" y="96390"/>
                </a:lnTo>
                <a:lnTo>
                  <a:pt x="16205" y="89164"/>
                </a:lnTo>
                <a:lnTo>
                  <a:pt x="14325" y="84097"/>
                </a:lnTo>
                <a:lnTo>
                  <a:pt x="14437" y="71067"/>
                </a:lnTo>
                <a:lnTo>
                  <a:pt x="16205" y="66431"/>
                </a:lnTo>
                <a:lnTo>
                  <a:pt x="24028" y="59192"/>
                </a:lnTo>
                <a:lnTo>
                  <a:pt x="29375" y="57313"/>
                </a:lnTo>
                <a:lnTo>
                  <a:pt x="63757" y="57313"/>
                </a:lnTo>
                <a:lnTo>
                  <a:pt x="62661" y="56017"/>
                </a:lnTo>
                <a:lnTo>
                  <a:pt x="57315" y="52829"/>
                </a:lnTo>
                <a:lnTo>
                  <a:pt x="50507" y="51229"/>
                </a:lnTo>
                <a:lnTo>
                  <a:pt x="56591" y="49781"/>
                </a:lnTo>
                <a:lnTo>
                  <a:pt x="61213" y="46886"/>
                </a:lnTo>
                <a:lnTo>
                  <a:pt x="61928" y="46022"/>
                </a:lnTo>
                <a:lnTo>
                  <a:pt x="29959" y="46022"/>
                </a:lnTo>
                <a:lnTo>
                  <a:pt x="25184" y="44574"/>
                </a:lnTo>
                <a:lnTo>
                  <a:pt x="18237" y="38491"/>
                </a:lnTo>
                <a:lnTo>
                  <a:pt x="16649" y="34148"/>
                </a:lnTo>
                <a:lnTo>
                  <a:pt x="16649" y="23150"/>
                </a:lnTo>
                <a:lnTo>
                  <a:pt x="18237" y="18959"/>
                </a:lnTo>
                <a:lnTo>
                  <a:pt x="25184" y="12875"/>
                </a:lnTo>
                <a:lnTo>
                  <a:pt x="29959" y="11288"/>
                </a:lnTo>
                <a:lnTo>
                  <a:pt x="65648" y="11288"/>
                </a:lnTo>
                <a:lnTo>
                  <a:pt x="60280" y="6862"/>
                </a:lnTo>
                <a:lnTo>
                  <a:pt x="49674" y="1711"/>
                </a:lnTo>
                <a:lnTo>
                  <a:pt x="35658" y="0"/>
                </a:lnTo>
                <a:close/>
              </a:path>
              <a:path w="72389" h="109220">
                <a:moveTo>
                  <a:pt x="63757" y="57313"/>
                </a:moveTo>
                <a:lnTo>
                  <a:pt x="42989" y="57313"/>
                </a:lnTo>
                <a:lnTo>
                  <a:pt x="48336" y="59192"/>
                </a:lnTo>
                <a:lnTo>
                  <a:pt x="52247" y="62812"/>
                </a:lnTo>
                <a:lnTo>
                  <a:pt x="56006" y="66431"/>
                </a:lnTo>
                <a:lnTo>
                  <a:pt x="57918" y="71067"/>
                </a:lnTo>
                <a:lnTo>
                  <a:pt x="58038" y="84097"/>
                </a:lnTo>
                <a:lnTo>
                  <a:pt x="56006" y="89012"/>
                </a:lnTo>
                <a:lnTo>
                  <a:pt x="52108" y="92631"/>
                </a:lnTo>
                <a:lnTo>
                  <a:pt x="48196" y="96390"/>
                </a:lnTo>
                <a:lnTo>
                  <a:pt x="42837" y="98130"/>
                </a:lnTo>
                <a:lnTo>
                  <a:pt x="66493" y="98130"/>
                </a:lnTo>
                <a:lnTo>
                  <a:pt x="69176" y="95819"/>
                </a:lnTo>
                <a:lnTo>
                  <a:pt x="72364" y="87996"/>
                </a:lnTo>
                <a:lnTo>
                  <a:pt x="72364" y="71067"/>
                </a:lnTo>
                <a:lnTo>
                  <a:pt x="70332" y="65275"/>
                </a:lnTo>
                <a:lnTo>
                  <a:pt x="66573" y="60640"/>
                </a:lnTo>
                <a:lnTo>
                  <a:pt x="63757" y="57313"/>
                </a:lnTo>
                <a:close/>
              </a:path>
              <a:path w="72389" h="109220">
                <a:moveTo>
                  <a:pt x="65648" y="11288"/>
                </a:moveTo>
                <a:lnTo>
                  <a:pt x="42265" y="11288"/>
                </a:lnTo>
                <a:lnTo>
                  <a:pt x="47040" y="12875"/>
                </a:lnTo>
                <a:lnTo>
                  <a:pt x="53987" y="18959"/>
                </a:lnTo>
                <a:lnTo>
                  <a:pt x="55714" y="23150"/>
                </a:lnTo>
                <a:lnTo>
                  <a:pt x="55714" y="34148"/>
                </a:lnTo>
                <a:lnTo>
                  <a:pt x="53987" y="38491"/>
                </a:lnTo>
                <a:lnTo>
                  <a:pt x="47040" y="44574"/>
                </a:lnTo>
                <a:lnTo>
                  <a:pt x="42265" y="46022"/>
                </a:lnTo>
                <a:lnTo>
                  <a:pt x="61928" y="46022"/>
                </a:lnTo>
                <a:lnTo>
                  <a:pt x="68160" y="38491"/>
                </a:lnTo>
                <a:lnTo>
                  <a:pt x="69900" y="33424"/>
                </a:lnTo>
                <a:lnTo>
                  <a:pt x="69900" y="18959"/>
                </a:lnTo>
                <a:lnTo>
                  <a:pt x="66865" y="12291"/>
                </a:lnTo>
                <a:lnTo>
                  <a:pt x="65648" y="11288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/>
          <p:nvPr/>
        </p:nvSpPr>
        <p:spPr>
          <a:xfrm>
            <a:off x="2822206" y="3096005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 h="0">
                <a:moveTo>
                  <a:pt x="0" y="0"/>
                </a:moveTo>
                <a:lnTo>
                  <a:pt x="48234" y="0"/>
                </a:lnTo>
              </a:path>
            </a:pathLst>
          </a:custGeom>
          <a:ln w="6032">
            <a:solidFill>
              <a:srgbClr val="2B2A2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9" name="object 89"/>
          <p:cNvSpPr/>
          <p:nvPr/>
        </p:nvSpPr>
        <p:spPr>
          <a:xfrm>
            <a:off x="8157565" y="3096005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 h="0">
                <a:moveTo>
                  <a:pt x="48247" y="0"/>
                </a:moveTo>
                <a:lnTo>
                  <a:pt x="0" y="0"/>
                </a:lnTo>
              </a:path>
            </a:pathLst>
          </a:custGeom>
          <a:ln w="6032">
            <a:solidFill>
              <a:srgbClr val="2B2A2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0" name="object 90"/>
          <p:cNvSpPr/>
          <p:nvPr/>
        </p:nvSpPr>
        <p:spPr>
          <a:xfrm>
            <a:off x="2585059" y="3043148"/>
            <a:ext cx="62865" cy="106045"/>
          </a:xfrm>
          <a:custGeom>
            <a:avLst/>
            <a:gdLst/>
            <a:ahLst/>
            <a:cxnLst/>
            <a:rect l="l" t="t" r="r" b="b"/>
            <a:pathLst>
              <a:path w="62864" h="106044">
                <a:moveTo>
                  <a:pt x="62801" y="93510"/>
                </a:moveTo>
                <a:lnTo>
                  <a:pt x="2019" y="93510"/>
                </a:lnTo>
                <a:lnTo>
                  <a:pt x="2019" y="105524"/>
                </a:lnTo>
                <a:lnTo>
                  <a:pt x="62801" y="105524"/>
                </a:lnTo>
                <a:lnTo>
                  <a:pt x="62801" y="93510"/>
                </a:lnTo>
                <a:close/>
              </a:path>
              <a:path w="62864" h="106044">
                <a:moveTo>
                  <a:pt x="39496" y="13030"/>
                </a:moveTo>
                <a:lnTo>
                  <a:pt x="25323" y="13030"/>
                </a:lnTo>
                <a:lnTo>
                  <a:pt x="25323" y="93510"/>
                </a:lnTo>
                <a:lnTo>
                  <a:pt x="39496" y="93510"/>
                </a:lnTo>
                <a:lnTo>
                  <a:pt x="39496" y="13030"/>
                </a:lnTo>
                <a:close/>
              </a:path>
              <a:path w="62864" h="106044">
                <a:moveTo>
                  <a:pt x="39496" y="0"/>
                </a:moveTo>
                <a:lnTo>
                  <a:pt x="25171" y="0"/>
                </a:lnTo>
                <a:lnTo>
                  <a:pt x="0" y="5067"/>
                </a:lnTo>
                <a:lnTo>
                  <a:pt x="0" y="18097"/>
                </a:lnTo>
                <a:lnTo>
                  <a:pt x="25323" y="13030"/>
                </a:lnTo>
                <a:lnTo>
                  <a:pt x="39496" y="13030"/>
                </a:lnTo>
                <a:lnTo>
                  <a:pt x="39496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1" name="object 91"/>
          <p:cNvSpPr/>
          <p:nvPr/>
        </p:nvSpPr>
        <p:spPr>
          <a:xfrm>
            <a:off x="2676664" y="3130724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39" h="18414">
                <a:moveTo>
                  <a:pt x="0" y="8974"/>
                </a:moveTo>
                <a:lnTo>
                  <a:pt x="14907" y="8974"/>
                </a:lnTo>
              </a:path>
            </a:pathLst>
          </a:custGeom>
          <a:ln w="19218">
            <a:solidFill>
              <a:srgbClr val="2B2A2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2" name="object 92"/>
          <p:cNvSpPr/>
          <p:nvPr/>
        </p:nvSpPr>
        <p:spPr>
          <a:xfrm>
            <a:off x="2717357" y="3041281"/>
            <a:ext cx="72390" cy="109220"/>
          </a:xfrm>
          <a:custGeom>
            <a:avLst/>
            <a:gdLst/>
            <a:ahLst/>
            <a:cxnLst/>
            <a:rect l="l" t="t" r="r" b="b"/>
            <a:pathLst>
              <a:path w="72389" h="109219">
                <a:moveTo>
                  <a:pt x="35862" y="0"/>
                </a:moveTo>
                <a:lnTo>
                  <a:pt x="4043" y="23616"/>
                </a:lnTo>
                <a:lnTo>
                  <a:pt x="0" y="66862"/>
                </a:lnTo>
                <a:lnTo>
                  <a:pt x="2381" y="78789"/>
                </a:lnTo>
                <a:lnTo>
                  <a:pt x="7164" y="90382"/>
                </a:lnTo>
                <a:lnTo>
                  <a:pt x="14982" y="102301"/>
                </a:lnTo>
                <a:lnTo>
                  <a:pt x="25832" y="107433"/>
                </a:lnTo>
                <a:lnTo>
                  <a:pt x="41551" y="108888"/>
                </a:lnTo>
                <a:lnTo>
                  <a:pt x="53638" y="104517"/>
                </a:lnTo>
                <a:lnTo>
                  <a:pt x="60107" y="98132"/>
                </a:lnTo>
                <a:lnTo>
                  <a:pt x="28484" y="98132"/>
                </a:lnTo>
                <a:lnTo>
                  <a:pt x="22985" y="94513"/>
                </a:lnTo>
                <a:lnTo>
                  <a:pt x="14006" y="45271"/>
                </a:lnTo>
                <a:lnTo>
                  <a:pt x="15760" y="32106"/>
                </a:lnTo>
                <a:lnTo>
                  <a:pt x="19213" y="22148"/>
                </a:lnTo>
                <a:lnTo>
                  <a:pt x="22985" y="14909"/>
                </a:lnTo>
                <a:lnTo>
                  <a:pt x="28484" y="11290"/>
                </a:lnTo>
                <a:lnTo>
                  <a:pt x="60399" y="11290"/>
                </a:lnTo>
                <a:lnTo>
                  <a:pt x="59523" y="9775"/>
                </a:lnTo>
                <a:lnTo>
                  <a:pt x="49093" y="2465"/>
                </a:lnTo>
                <a:lnTo>
                  <a:pt x="35862" y="0"/>
                </a:lnTo>
                <a:close/>
              </a:path>
              <a:path w="72389" h="109219">
                <a:moveTo>
                  <a:pt x="60399" y="11290"/>
                </a:moveTo>
                <a:lnTo>
                  <a:pt x="43241" y="11290"/>
                </a:lnTo>
                <a:lnTo>
                  <a:pt x="48740" y="14909"/>
                </a:lnTo>
                <a:lnTo>
                  <a:pt x="53551" y="24483"/>
                </a:lnTo>
                <a:lnTo>
                  <a:pt x="55987" y="33220"/>
                </a:lnTo>
                <a:lnTo>
                  <a:pt x="57320" y="45271"/>
                </a:lnTo>
                <a:lnTo>
                  <a:pt x="57433" y="48288"/>
                </a:lnTo>
                <a:lnTo>
                  <a:pt x="57699" y="64171"/>
                </a:lnTo>
                <a:lnTo>
                  <a:pt x="55894" y="77333"/>
                </a:lnTo>
                <a:lnTo>
                  <a:pt x="52499" y="87287"/>
                </a:lnTo>
                <a:lnTo>
                  <a:pt x="48740" y="94513"/>
                </a:lnTo>
                <a:lnTo>
                  <a:pt x="43241" y="98132"/>
                </a:lnTo>
                <a:lnTo>
                  <a:pt x="60107" y="98132"/>
                </a:lnTo>
                <a:lnTo>
                  <a:pt x="71983" y="45271"/>
                </a:lnTo>
                <a:lnTo>
                  <a:pt x="70035" y="32674"/>
                </a:lnTo>
                <a:lnTo>
                  <a:pt x="66010" y="20990"/>
                </a:lnTo>
                <a:lnTo>
                  <a:pt x="60399" y="1129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3" name="object 93"/>
          <p:cNvSpPr/>
          <p:nvPr/>
        </p:nvSpPr>
        <p:spPr>
          <a:xfrm>
            <a:off x="2822206" y="2401214"/>
            <a:ext cx="5384165" cy="0"/>
          </a:xfrm>
          <a:custGeom>
            <a:avLst/>
            <a:gdLst/>
            <a:ahLst/>
            <a:cxnLst/>
            <a:rect l="l" t="t" r="r" b="b"/>
            <a:pathLst>
              <a:path w="5384165" h="0">
                <a:moveTo>
                  <a:pt x="0" y="0"/>
                </a:moveTo>
                <a:lnTo>
                  <a:pt x="5383606" y="0"/>
                </a:lnTo>
              </a:path>
            </a:pathLst>
          </a:custGeom>
          <a:ln w="6032">
            <a:solidFill>
              <a:srgbClr val="2B2A2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4" name="object 94"/>
          <p:cNvSpPr/>
          <p:nvPr/>
        </p:nvSpPr>
        <p:spPr>
          <a:xfrm>
            <a:off x="2589949" y="2349398"/>
            <a:ext cx="62865" cy="106045"/>
          </a:xfrm>
          <a:custGeom>
            <a:avLst/>
            <a:gdLst/>
            <a:ahLst/>
            <a:cxnLst/>
            <a:rect l="l" t="t" r="r" b="b"/>
            <a:pathLst>
              <a:path w="62864" h="106044">
                <a:moveTo>
                  <a:pt x="62814" y="93510"/>
                </a:moveTo>
                <a:lnTo>
                  <a:pt x="2031" y="93510"/>
                </a:lnTo>
                <a:lnTo>
                  <a:pt x="2031" y="105524"/>
                </a:lnTo>
                <a:lnTo>
                  <a:pt x="62814" y="105524"/>
                </a:lnTo>
                <a:lnTo>
                  <a:pt x="62814" y="93510"/>
                </a:lnTo>
                <a:close/>
              </a:path>
              <a:path w="62864" h="106044">
                <a:moveTo>
                  <a:pt x="39509" y="13030"/>
                </a:moveTo>
                <a:lnTo>
                  <a:pt x="25336" y="13030"/>
                </a:lnTo>
                <a:lnTo>
                  <a:pt x="25336" y="93510"/>
                </a:lnTo>
                <a:lnTo>
                  <a:pt x="39509" y="93510"/>
                </a:lnTo>
                <a:lnTo>
                  <a:pt x="39509" y="13030"/>
                </a:lnTo>
                <a:close/>
              </a:path>
              <a:path w="62864" h="106044">
                <a:moveTo>
                  <a:pt x="39509" y="0"/>
                </a:moveTo>
                <a:lnTo>
                  <a:pt x="25184" y="0"/>
                </a:lnTo>
                <a:lnTo>
                  <a:pt x="0" y="5067"/>
                </a:lnTo>
                <a:lnTo>
                  <a:pt x="0" y="18097"/>
                </a:lnTo>
                <a:lnTo>
                  <a:pt x="25336" y="13030"/>
                </a:lnTo>
                <a:lnTo>
                  <a:pt x="39509" y="13030"/>
                </a:lnTo>
                <a:lnTo>
                  <a:pt x="39509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5" name="object 95"/>
          <p:cNvSpPr/>
          <p:nvPr/>
        </p:nvSpPr>
        <p:spPr>
          <a:xfrm>
            <a:off x="2681566" y="2436975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39" h="18414">
                <a:moveTo>
                  <a:pt x="0" y="8973"/>
                </a:moveTo>
                <a:lnTo>
                  <a:pt x="14905" y="8973"/>
                </a:lnTo>
              </a:path>
            </a:pathLst>
          </a:custGeom>
          <a:ln w="19217">
            <a:solidFill>
              <a:srgbClr val="2B2A2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6" name="object 96"/>
          <p:cNvSpPr/>
          <p:nvPr/>
        </p:nvSpPr>
        <p:spPr>
          <a:xfrm>
            <a:off x="2722664" y="2347518"/>
            <a:ext cx="67310" cy="107950"/>
          </a:xfrm>
          <a:custGeom>
            <a:avLst/>
            <a:gdLst/>
            <a:ahLst/>
            <a:cxnLst/>
            <a:rect l="l" t="t" r="r" b="b"/>
            <a:pathLst>
              <a:path w="67310" h="107950">
                <a:moveTo>
                  <a:pt x="59164" y="12014"/>
                </a:moveTo>
                <a:lnTo>
                  <a:pt x="37198" y="12014"/>
                </a:lnTo>
                <a:lnTo>
                  <a:pt x="42252" y="13893"/>
                </a:lnTo>
                <a:lnTo>
                  <a:pt x="50076" y="20840"/>
                </a:lnTo>
                <a:lnTo>
                  <a:pt x="52095" y="25476"/>
                </a:lnTo>
                <a:lnTo>
                  <a:pt x="52095" y="34455"/>
                </a:lnTo>
                <a:lnTo>
                  <a:pt x="51079" y="38074"/>
                </a:lnTo>
                <a:lnTo>
                  <a:pt x="49352" y="41541"/>
                </a:lnTo>
                <a:lnTo>
                  <a:pt x="47612" y="45161"/>
                </a:lnTo>
                <a:lnTo>
                  <a:pt x="44424" y="49504"/>
                </a:lnTo>
                <a:lnTo>
                  <a:pt x="37494" y="57059"/>
                </a:lnTo>
                <a:lnTo>
                  <a:pt x="30122" y="64673"/>
                </a:lnTo>
                <a:lnTo>
                  <a:pt x="0" y="95389"/>
                </a:lnTo>
                <a:lnTo>
                  <a:pt x="0" y="107403"/>
                </a:lnTo>
                <a:lnTo>
                  <a:pt x="67005" y="107403"/>
                </a:lnTo>
                <a:lnTo>
                  <a:pt x="67005" y="95389"/>
                </a:lnTo>
                <a:lnTo>
                  <a:pt x="17221" y="95389"/>
                </a:lnTo>
                <a:lnTo>
                  <a:pt x="50215" y="61518"/>
                </a:lnTo>
                <a:lnTo>
                  <a:pt x="53974" y="57607"/>
                </a:lnTo>
                <a:lnTo>
                  <a:pt x="55143" y="56159"/>
                </a:lnTo>
                <a:lnTo>
                  <a:pt x="59474" y="50952"/>
                </a:lnTo>
                <a:lnTo>
                  <a:pt x="62369" y="46316"/>
                </a:lnTo>
                <a:lnTo>
                  <a:pt x="63969" y="42418"/>
                </a:lnTo>
                <a:lnTo>
                  <a:pt x="65557" y="38646"/>
                </a:lnTo>
                <a:lnTo>
                  <a:pt x="66421" y="34455"/>
                </a:lnTo>
                <a:lnTo>
                  <a:pt x="66420" y="29910"/>
                </a:lnTo>
                <a:lnTo>
                  <a:pt x="63726" y="17601"/>
                </a:lnTo>
                <a:lnTo>
                  <a:pt x="59164" y="12014"/>
                </a:lnTo>
                <a:close/>
              </a:path>
              <a:path w="67310" h="107950">
                <a:moveTo>
                  <a:pt x="30530" y="0"/>
                </a:moveTo>
                <a:lnTo>
                  <a:pt x="26339" y="0"/>
                </a:lnTo>
                <a:lnTo>
                  <a:pt x="21704" y="584"/>
                </a:lnTo>
                <a:lnTo>
                  <a:pt x="11861" y="2895"/>
                </a:lnTo>
                <a:lnTo>
                  <a:pt x="6515" y="4635"/>
                </a:lnTo>
                <a:lnTo>
                  <a:pt x="723" y="6946"/>
                </a:lnTo>
                <a:lnTo>
                  <a:pt x="723" y="21424"/>
                </a:lnTo>
                <a:lnTo>
                  <a:pt x="6362" y="18237"/>
                </a:lnTo>
                <a:lnTo>
                  <a:pt x="11722" y="15925"/>
                </a:lnTo>
                <a:lnTo>
                  <a:pt x="16649" y="14338"/>
                </a:lnTo>
                <a:lnTo>
                  <a:pt x="21564" y="12890"/>
                </a:lnTo>
                <a:lnTo>
                  <a:pt x="26339" y="12014"/>
                </a:lnTo>
                <a:lnTo>
                  <a:pt x="59164" y="12014"/>
                </a:lnTo>
                <a:lnTo>
                  <a:pt x="55173" y="7127"/>
                </a:lnTo>
                <a:lnTo>
                  <a:pt x="44258" y="1783"/>
                </a:lnTo>
                <a:lnTo>
                  <a:pt x="30530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7" name="object 97"/>
          <p:cNvSpPr/>
          <p:nvPr/>
        </p:nvSpPr>
        <p:spPr>
          <a:xfrm>
            <a:off x="2320302" y="5270804"/>
            <a:ext cx="16510" cy="49530"/>
          </a:xfrm>
          <a:custGeom>
            <a:avLst/>
            <a:gdLst/>
            <a:ahLst/>
            <a:cxnLst/>
            <a:rect l="l" t="t" r="r" b="b"/>
            <a:pathLst>
              <a:path w="16510" h="49529">
                <a:moveTo>
                  <a:pt x="0" y="24764"/>
                </a:moveTo>
                <a:lnTo>
                  <a:pt x="16014" y="24764"/>
                </a:lnTo>
              </a:path>
            </a:pathLst>
          </a:custGeom>
          <a:ln w="50800">
            <a:solidFill>
              <a:srgbClr val="2B2A2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8" name="object 98"/>
          <p:cNvSpPr/>
          <p:nvPr/>
        </p:nvSpPr>
        <p:spPr>
          <a:xfrm>
            <a:off x="2320302" y="5261279"/>
            <a:ext cx="140970" cy="0"/>
          </a:xfrm>
          <a:custGeom>
            <a:avLst/>
            <a:gdLst/>
            <a:ahLst/>
            <a:cxnLst/>
            <a:rect l="l" t="t" r="r" b="b"/>
            <a:pathLst>
              <a:path w="140969" h="0">
                <a:moveTo>
                  <a:pt x="0" y="0"/>
                </a:moveTo>
                <a:lnTo>
                  <a:pt x="140665" y="0"/>
                </a:lnTo>
              </a:path>
            </a:pathLst>
          </a:custGeom>
          <a:ln w="20320">
            <a:solidFill>
              <a:srgbClr val="2B2A2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9" name="object 99"/>
          <p:cNvSpPr/>
          <p:nvPr/>
        </p:nvSpPr>
        <p:spPr>
          <a:xfrm>
            <a:off x="2320302" y="5200954"/>
            <a:ext cx="16510" cy="50800"/>
          </a:xfrm>
          <a:custGeom>
            <a:avLst/>
            <a:gdLst/>
            <a:ahLst/>
            <a:cxnLst/>
            <a:rect l="l" t="t" r="r" b="b"/>
            <a:pathLst>
              <a:path w="16510" h="50800">
                <a:moveTo>
                  <a:pt x="0" y="25399"/>
                </a:moveTo>
                <a:lnTo>
                  <a:pt x="16014" y="25399"/>
                </a:lnTo>
              </a:path>
            </a:pathLst>
          </a:custGeom>
          <a:ln w="52069">
            <a:solidFill>
              <a:srgbClr val="2B2A2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0" name="object 100"/>
          <p:cNvSpPr/>
          <p:nvPr/>
        </p:nvSpPr>
        <p:spPr>
          <a:xfrm>
            <a:off x="2352946" y="5094702"/>
            <a:ext cx="110489" cy="96520"/>
          </a:xfrm>
          <a:custGeom>
            <a:avLst/>
            <a:gdLst/>
            <a:ahLst/>
            <a:cxnLst/>
            <a:rect l="l" t="t" r="r" b="b"/>
            <a:pathLst>
              <a:path w="110489" h="96520">
                <a:moveTo>
                  <a:pt x="49551" y="0"/>
                </a:moveTo>
                <a:lnTo>
                  <a:pt x="6437" y="22657"/>
                </a:lnTo>
                <a:lnTo>
                  <a:pt x="0" y="50287"/>
                </a:lnTo>
                <a:lnTo>
                  <a:pt x="1988" y="63613"/>
                </a:lnTo>
                <a:lnTo>
                  <a:pt x="34369" y="93669"/>
                </a:lnTo>
                <a:lnTo>
                  <a:pt x="65682" y="96117"/>
                </a:lnTo>
                <a:lnTo>
                  <a:pt x="77795" y="93412"/>
                </a:lnTo>
                <a:lnTo>
                  <a:pt x="89154" y="88056"/>
                </a:lnTo>
                <a:lnTo>
                  <a:pt x="100242" y="79562"/>
                </a:lnTo>
                <a:lnTo>
                  <a:pt x="101109" y="78126"/>
                </a:lnTo>
                <a:lnTo>
                  <a:pt x="48997" y="78126"/>
                </a:lnTo>
                <a:lnTo>
                  <a:pt x="35995" y="75572"/>
                </a:lnTo>
                <a:lnTo>
                  <a:pt x="25636" y="70260"/>
                </a:lnTo>
                <a:lnTo>
                  <a:pt x="18308" y="64863"/>
                </a:lnTo>
                <a:lnTo>
                  <a:pt x="14682" y="57611"/>
                </a:lnTo>
                <a:lnTo>
                  <a:pt x="14644" y="47628"/>
                </a:lnTo>
                <a:lnTo>
                  <a:pt x="17691" y="35444"/>
                </a:lnTo>
                <a:lnTo>
                  <a:pt x="26935" y="25357"/>
                </a:lnTo>
                <a:lnTo>
                  <a:pt x="35414" y="21388"/>
                </a:lnTo>
                <a:lnTo>
                  <a:pt x="47559" y="19161"/>
                </a:lnTo>
                <a:lnTo>
                  <a:pt x="65111" y="18797"/>
                </a:lnTo>
                <a:lnTo>
                  <a:pt x="100308" y="18797"/>
                </a:lnTo>
                <a:lnTo>
                  <a:pt x="89281" y="7972"/>
                </a:lnTo>
                <a:lnTo>
                  <a:pt x="79004" y="3491"/>
                </a:lnTo>
                <a:lnTo>
                  <a:pt x="65973" y="814"/>
                </a:lnTo>
                <a:lnTo>
                  <a:pt x="49551" y="0"/>
                </a:lnTo>
                <a:close/>
              </a:path>
              <a:path w="110489" h="96520">
                <a:moveTo>
                  <a:pt x="100308" y="18797"/>
                </a:moveTo>
                <a:lnTo>
                  <a:pt x="65111" y="18797"/>
                </a:lnTo>
                <a:lnTo>
                  <a:pt x="77026" y="22118"/>
                </a:lnTo>
                <a:lnTo>
                  <a:pt x="88426" y="28974"/>
                </a:lnTo>
                <a:lnTo>
                  <a:pt x="94076" y="38721"/>
                </a:lnTo>
                <a:lnTo>
                  <a:pt x="95496" y="54160"/>
                </a:lnTo>
                <a:lnTo>
                  <a:pt x="90338" y="64172"/>
                </a:lnTo>
                <a:lnTo>
                  <a:pt x="77330" y="74728"/>
                </a:lnTo>
                <a:lnTo>
                  <a:pt x="65597" y="77409"/>
                </a:lnTo>
                <a:lnTo>
                  <a:pt x="48997" y="78126"/>
                </a:lnTo>
                <a:lnTo>
                  <a:pt x="101109" y="78126"/>
                </a:lnTo>
                <a:lnTo>
                  <a:pt x="105941" y="70122"/>
                </a:lnTo>
                <a:lnTo>
                  <a:pt x="109244" y="57611"/>
                </a:lnTo>
                <a:lnTo>
                  <a:pt x="110118" y="41117"/>
                </a:lnTo>
                <a:lnTo>
                  <a:pt x="107115" y="29783"/>
                </a:lnTo>
                <a:lnTo>
                  <a:pt x="100463" y="18950"/>
                </a:lnTo>
                <a:lnTo>
                  <a:pt x="100308" y="18797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1" name="object 101"/>
          <p:cNvSpPr/>
          <p:nvPr/>
        </p:nvSpPr>
        <p:spPr>
          <a:xfrm>
            <a:off x="2325509" y="5012893"/>
            <a:ext cx="135890" cy="66040"/>
          </a:xfrm>
          <a:custGeom>
            <a:avLst/>
            <a:gdLst/>
            <a:ahLst/>
            <a:cxnLst/>
            <a:rect l="l" t="t" r="r" b="b"/>
            <a:pathLst>
              <a:path w="135889" h="66039">
                <a:moveTo>
                  <a:pt x="135458" y="0"/>
                </a:moveTo>
                <a:lnTo>
                  <a:pt x="120992" y="0"/>
                </a:lnTo>
                <a:lnTo>
                  <a:pt x="120992" y="25082"/>
                </a:lnTo>
                <a:lnTo>
                  <a:pt x="119824" y="29908"/>
                </a:lnTo>
                <a:lnTo>
                  <a:pt x="117322" y="32232"/>
                </a:lnTo>
                <a:lnTo>
                  <a:pt x="114998" y="34544"/>
                </a:lnTo>
                <a:lnTo>
                  <a:pt x="109410" y="35699"/>
                </a:lnTo>
                <a:lnTo>
                  <a:pt x="0" y="35699"/>
                </a:lnTo>
                <a:lnTo>
                  <a:pt x="0" y="53073"/>
                </a:lnTo>
                <a:lnTo>
                  <a:pt x="29908" y="53073"/>
                </a:lnTo>
                <a:lnTo>
                  <a:pt x="29908" y="65811"/>
                </a:lnTo>
                <a:lnTo>
                  <a:pt x="43421" y="65811"/>
                </a:lnTo>
                <a:lnTo>
                  <a:pt x="43421" y="53073"/>
                </a:lnTo>
                <a:lnTo>
                  <a:pt x="106866" y="52861"/>
                </a:lnTo>
                <a:lnTo>
                  <a:pt x="119845" y="50135"/>
                </a:lnTo>
                <a:lnTo>
                  <a:pt x="129598" y="43593"/>
                </a:lnTo>
                <a:lnTo>
                  <a:pt x="133995" y="33154"/>
                </a:lnTo>
                <a:lnTo>
                  <a:pt x="135458" y="17754"/>
                </a:lnTo>
                <a:lnTo>
                  <a:pt x="135458" y="0"/>
                </a:lnTo>
                <a:close/>
              </a:path>
              <a:path w="135889" h="66039">
                <a:moveTo>
                  <a:pt x="43421" y="0"/>
                </a:moveTo>
                <a:lnTo>
                  <a:pt x="29908" y="0"/>
                </a:lnTo>
                <a:lnTo>
                  <a:pt x="29908" y="35699"/>
                </a:lnTo>
                <a:lnTo>
                  <a:pt x="43421" y="35699"/>
                </a:lnTo>
                <a:lnTo>
                  <a:pt x="43421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2" name="object 102"/>
          <p:cNvSpPr/>
          <p:nvPr/>
        </p:nvSpPr>
        <p:spPr>
          <a:xfrm>
            <a:off x="2352916" y="4907521"/>
            <a:ext cx="111125" cy="89535"/>
          </a:xfrm>
          <a:custGeom>
            <a:avLst/>
            <a:gdLst/>
            <a:ahLst/>
            <a:cxnLst/>
            <a:rect l="l" t="t" r="r" b="b"/>
            <a:pathLst>
              <a:path w="111125" h="89535">
                <a:moveTo>
                  <a:pt x="54990" y="17373"/>
                </a:moveTo>
                <a:lnTo>
                  <a:pt x="41478" y="17373"/>
                </a:lnTo>
                <a:lnTo>
                  <a:pt x="41560" y="45970"/>
                </a:lnTo>
                <a:lnTo>
                  <a:pt x="65181" y="87274"/>
                </a:lnTo>
                <a:lnTo>
                  <a:pt x="79928" y="89099"/>
                </a:lnTo>
                <a:lnTo>
                  <a:pt x="92339" y="86188"/>
                </a:lnTo>
                <a:lnTo>
                  <a:pt x="102914" y="78316"/>
                </a:lnTo>
                <a:lnTo>
                  <a:pt x="106392" y="71793"/>
                </a:lnTo>
                <a:lnTo>
                  <a:pt x="68503" y="71793"/>
                </a:lnTo>
                <a:lnTo>
                  <a:pt x="63093" y="69088"/>
                </a:lnTo>
                <a:lnTo>
                  <a:pt x="58599" y="61163"/>
                </a:lnTo>
                <a:lnTo>
                  <a:pt x="55924" y="50265"/>
                </a:lnTo>
                <a:lnTo>
                  <a:pt x="54990" y="34544"/>
                </a:lnTo>
                <a:lnTo>
                  <a:pt x="54990" y="17373"/>
                </a:lnTo>
                <a:close/>
              </a:path>
              <a:path w="111125" h="89535">
                <a:moveTo>
                  <a:pt x="108051" y="0"/>
                </a:moveTo>
                <a:lnTo>
                  <a:pt x="47853" y="0"/>
                </a:lnTo>
                <a:lnTo>
                  <a:pt x="39850" y="388"/>
                </a:lnTo>
                <a:lnTo>
                  <a:pt x="5918" y="19148"/>
                </a:lnTo>
                <a:lnTo>
                  <a:pt x="0" y="51333"/>
                </a:lnTo>
                <a:lnTo>
                  <a:pt x="761" y="57124"/>
                </a:lnTo>
                <a:lnTo>
                  <a:pt x="3086" y="69088"/>
                </a:lnTo>
                <a:lnTo>
                  <a:pt x="5016" y="75260"/>
                </a:lnTo>
                <a:lnTo>
                  <a:pt x="7327" y="81445"/>
                </a:lnTo>
                <a:lnTo>
                  <a:pt x="23342" y="81445"/>
                </a:lnTo>
                <a:lnTo>
                  <a:pt x="20650" y="76225"/>
                </a:lnTo>
                <a:lnTo>
                  <a:pt x="18516" y="70827"/>
                </a:lnTo>
                <a:lnTo>
                  <a:pt x="15430" y="59245"/>
                </a:lnTo>
                <a:lnTo>
                  <a:pt x="14720" y="53847"/>
                </a:lnTo>
                <a:lnTo>
                  <a:pt x="14668" y="37820"/>
                </a:lnTo>
                <a:lnTo>
                  <a:pt x="16979" y="30492"/>
                </a:lnTo>
                <a:lnTo>
                  <a:pt x="21221" y="25285"/>
                </a:lnTo>
                <a:lnTo>
                  <a:pt x="25653" y="20066"/>
                </a:lnTo>
                <a:lnTo>
                  <a:pt x="31838" y="17373"/>
                </a:lnTo>
                <a:lnTo>
                  <a:pt x="108051" y="17373"/>
                </a:lnTo>
                <a:lnTo>
                  <a:pt x="108051" y="0"/>
                </a:lnTo>
                <a:close/>
              </a:path>
              <a:path w="111125" h="89535">
                <a:moveTo>
                  <a:pt x="92036" y="17373"/>
                </a:moveTo>
                <a:lnTo>
                  <a:pt x="54990" y="17373"/>
                </a:lnTo>
                <a:lnTo>
                  <a:pt x="62536" y="17479"/>
                </a:lnTo>
                <a:lnTo>
                  <a:pt x="75696" y="20066"/>
                </a:lnTo>
                <a:lnTo>
                  <a:pt x="86055" y="26047"/>
                </a:lnTo>
                <a:lnTo>
                  <a:pt x="93002" y="31838"/>
                </a:lnTo>
                <a:lnTo>
                  <a:pt x="96278" y="39560"/>
                </a:lnTo>
                <a:lnTo>
                  <a:pt x="96278" y="56159"/>
                </a:lnTo>
                <a:lnTo>
                  <a:pt x="94551" y="61760"/>
                </a:lnTo>
                <a:lnTo>
                  <a:pt x="90881" y="65811"/>
                </a:lnTo>
                <a:lnTo>
                  <a:pt x="87414" y="69862"/>
                </a:lnTo>
                <a:lnTo>
                  <a:pt x="82384" y="71793"/>
                </a:lnTo>
                <a:lnTo>
                  <a:pt x="106392" y="71793"/>
                </a:lnTo>
                <a:lnTo>
                  <a:pt x="108672" y="67516"/>
                </a:lnTo>
                <a:lnTo>
                  <a:pt x="110566" y="53847"/>
                </a:lnTo>
                <a:lnTo>
                  <a:pt x="110566" y="45351"/>
                </a:lnTo>
                <a:lnTo>
                  <a:pt x="109016" y="38023"/>
                </a:lnTo>
                <a:lnTo>
                  <a:pt x="103225" y="26441"/>
                </a:lnTo>
                <a:lnTo>
                  <a:pt x="98602" y="21424"/>
                </a:lnTo>
                <a:lnTo>
                  <a:pt x="92036" y="17373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3" name="object 103"/>
          <p:cNvSpPr/>
          <p:nvPr/>
        </p:nvSpPr>
        <p:spPr>
          <a:xfrm>
            <a:off x="2314320" y="4863124"/>
            <a:ext cx="146685" cy="0"/>
          </a:xfrm>
          <a:custGeom>
            <a:avLst/>
            <a:gdLst/>
            <a:ahLst/>
            <a:cxnLst/>
            <a:rect l="l" t="t" r="r" b="b"/>
            <a:pathLst>
              <a:path w="146685" h="0">
                <a:moveTo>
                  <a:pt x="0" y="0"/>
                </a:moveTo>
                <a:lnTo>
                  <a:pt x="146646" y="0"/>
                </a:lnTo>
              </a:path>
            </a:pathLst>
          </a:custGeom>
          <a:ln w="18639">
            <a:solidFill>
              <a:srgbClr val="2B2A2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4" name="object 104"/>
          <p:cNvSpPr/>
          <p:nvPr/>
        </p:nvSpPr>
        <p:spPr>
          <a:xfrm>
            <a:off x="2352916" y="4662995"/>
            <a:ext cx="148590" cy="94615"/>
          </a:xfrm>
          <a:custGeom>
            <a:avLst/>
            <a:gdLst/>
            <a:ahLst/>
            <a:cxnLst/>
            <a:rect l="l" t="t" r="r" b="b"/>
            <a:pathLst>
              <a:path w="148589" h="94614">
                <a:moveTo>
                  <a:pt x="148005" y="77000"/>
                </a:moveTo>
                <a:lnTo>
                  <a:pt x="2514" y="77000"/>
                </a:lnTo>
                <a:lnTo>
                  <a:pt x="2514" y="94373"/>
                </a:lnTo>
                <a:lnTo>
                  <a:pt x="148005" y="94373"/>
                </a:lnTo>
                <a:lnTo>
                  <a:pt x="148005" y="77000"/>
                </a:lnTo>
                <a:close/>
              </a:path>
              <a:path w="148589" h="94614">
                <a:moveTo>
                  <a:pt x="55298" y="0"/>
                </a:moveTo>
                <a:lnTo>
                  <a:pt x="8189" y="19031"/>
                </a:lnTo>
                <a:lnTo>
                  <a:pt x="0" y="43230"/>
                </a:lnTo>
                <a:lnTo>
                  <a:pt x="0" y="50952"/>
                </a:lnTo>
                <a:lnTo>
                  <a:pt x="1549" y="57696"/>
                </a:lnTo>
                <a:lnTo>
                  <a:pt x="7721" y="68897"/>
                </a:lnTo>
                <a:lnTo>
                  <a:pt x="12357" y="73520"/>
                </a:lnTo>
                <a:lnTo>
                  <a:pt x="18529" y="77000"/>
                </a:lnTo>
                <a:lnTo>
                  <a:pt x="92240" y="77000"/>
                </a:lnTo>
                <a:lnTo>
                  <a:pt x="92902" y="76637"/>
                </a:lnTo>
                <a:lnTo>
                  <a:pt x="47547" y="76637"/>
                </a:lnTo>
                <a:lnTo>
                  <a:pt x="35011" y="73926"/>
                </a:lnTo>
                <a:lnTo>
                  <a:pt x="24247" y="68169"/>
                </a:lnTo>
                <a:lnTo>
                  <a:pt x="16942" y="58741"/>
                </a:lnTo>
                <a:lnTo>
                  <a:pt x="14616" y="44545"/>
                </a:lnTo>
                <a:lnTo>
                  <a:pt x="18581" y="33681"/>
                </a:lnTo>
                <a:lnTo>
                  <a:pt x="29654" y="23302"/>
                </a:lnTo>
                <a:lnTo>
                  <a:pt x="41134" y="19298"/>
                </a:lnTo>
                <a:lnTo>
                  <a:pt x="55384" y="17945"/>
                </a:lnTo>
                <a:lnTo>
                  <a:pt x="100734" y="17945"/>
                </a:lnTo>
                <a:lnTo>
                  <a:pt x="92659" y="9877"/>
                </a:lnTo>
                <a:lnTo>
                  <a:pt x="82035" y="4411"/>
                </a:lnTo>
                <a:lnTo>
                  <a:pt x="69565" y="1108"/>
                </a:lnTo>
                <a:lnTo>
                  <a:pt x="55298" y="0"/>
                </a:lnTo>
                <a:close/>
              </a:path>
              <a:path w="148589" h="94614">
                <a:moveTo>
                  <a:pt x="100734" y="17945"/>
                </a:moveTo>
                <a:lnTo>
                  <a:pt x="55384" y="17945"/>
                </a:lnTo>
                <a:lnTo>
                  <a:pt x="62135" y="18218"/>
                </a:lnTo>
                <a:lnTo>
                  <a:pt x="75161" y="20746"/>
                </a:lnTo>
                <a:lnTo>
                  <a:pt x="85483" y="25857"/>
                </a:lnTo>
                <a:lnTo>
                  <a:pt x="92824" y="31254"/>
                </a:lnTo>
                <a:lnTo>
                  <a:pt x="96291" y="38404"/>
                </a:lnTo>
                <a:lnTo>
                  <a:pt x="96291" y="56730"/>
                </a:lnTo>
                <a:lnTo>
                  <a:pt x="47547" y="76637"/>
                </a:lnTo>
                <a:lnTo>
                  <a:pt x="92902" y="76637"/>
                </a:lnTo>
                <a:lnTo>
                  <a:pt x="98602" y="73520"/>
                </a:lnTo>
                <a:lnTo>
                  <a:pt x="103238" y="68897"/>
                </a:lnTo>
                <a:lnTo>
                  <a:pt x="107825" y="59315"/>
                </a:lnTo>
                <a:lnTo>
                  <a:pt x="109482" y="49113"/>
                </a:lnTo>
                <a:lnTo>
                  <a:pt x="108920" y="33681"/>
                </a:lnTo>
                <a:lnTo>
                  <a:pt x="108793" y="31254"/>
                </a:lnTo>
                <a:lnTo>
                  <a:pt x="103082" y="20290"/>
                </a:lnTo>
                <a:lnTo>
                  <a:pt x="100734" y="17945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5" name="object 105"/>
          <p:cNvSpPr/>
          <p:nvPr/>
        </p:nvSpPr>
        <p:spPr>
          <a:xfrm>
            <a:off x="2352946" y="4545046"/>
            <a:ext cx="110489" cy="96520"/>
          </a:xfrm>
          <a:custGeom>
            <a:avLst/>
            <a:gdLst/>
            <a:ahLst/>
            <a:cxnLst/>
            <a:rect l="l" t="t" r="r" b="b"/>
            <a:pathLst>
              <a:path w="110489" h="96520">
                <a:moveTo>
                  <a:pt x="49551" y="0"/>
                </a:moveTo>
                <a:lnTo>
                  <a:pt x="6437" y="22657"/>
                </a:lnTo>
                <a:lnTo>
                  <a:pt x="0" y="50287"/>
                </a:lnTo>
                <a:lnTo>
                  <a:pt x="1988" y="63613"/>
                </a:lnTo>
                <a:lnTo>
                  <a:pt x="34369" y="93669"/>
                </a:lnTo>
                <a:lnTo>
                  <a:pt x="65682" y="96117"/>
                </a:lnTo>
                <a:lnTo>
                  <a:pt x="77795" y="93412"/>
                </a:lnTo>
                <a:lnTo>
                  <a:pt x="89154" y="88056"/>
                </a:lnTo>
                <a:lnTo>
                  <a:pt x="100242" y="79562"/>
                </a:lnTo>
                <a:lnTo>
                  <a:pt x="101109" y="78126"/>
                </a:lnTo>
                <a:lnTo>
                  <a:pt x="48997" y="78126"/>
                </a:lnTo>
                <a:lnTo>
                  <a:pt x="35995" y="75572"/>
                </a:lnTo>
                <a:lnTo>
                  <a:pt x="25636" y="70260"/>
                </a:lnTo>
                <a:lnTo>
                  <a:pt x="18308" y="64863"/>
                </a:lnTo>
                <a:lnTo>
                  <a:pt x="14682" y="57611"/>
                </a:lnTo>
                <a:lnTo>
                  <a:pt x="14644" y="47628"/>
                </a:lnTo>
                <a:lnTo>
                  <a:pt x="17691" y="35444"/>
                </a:lnTo>
                <a:lnTo>
                  <a:pt x="26935" y="25357"/>
                </a:lnTo>
                <a:lnTo>
                  <a:pt x="35414" y="21388"/>
                </a:lnTo>
                <a:lnTo>
                  <a:pt x="47559" y="19161"/>
                </a:lnTo>
                <a:lnTo>
                  <a:pt x="65111" y="18797"/>
                </a:lnTo>
                <a:lnTo>
                  <a:pt x="100308" y="18797"/>
                </a:lnTo>
                <a:lnTo>
                  <a:pt x="89281" y="7972"/>
                </a:lnTo>
                <a:lnTo>
                  <a:pt x="79004" y="3491"/>
                </a:lnTo>
                <a:lnTo>
                  <a:pt x="65973" y="814"/>
                </a:lnTo>
                <a:lnTo>
                  <a:pt x="49551" y="0"/>
                </a:lnTo>
                <a:close/>
              </a:path>
              <a:path w="110489" h="96520">
                <a:moveTo>
                  <a:pt x="100308" y="18797"/>
                </a:moveTo>
                <a:lnTo>
                  <a:pt x="65111" y="18797"/>
                </a:lnTo>
                <a:lnTo>
                  <a:pt x="77026" y="22118"/>
                </a:lnTo>
                <a:lnTo>
                  <a:pt x="88426" y="28974"/>
                </a:lnTo>
                <a:lnTo>
                  <a:pt x="94076" y="38721"/>
                </a:lnTo>
                <a:lnTo>
                  <a:pt x="95496" y="54160"/>
                </a:lnTo>
                <a:lnTo>
                  <a:pt x="90338" y="64172"/>
                </a:lnTo>
                <a:lnTo>
                  <a:pt x="77330" y="74728"/>
                </a:lnTo>
                <a:lnTo>
                  <a:pt x="65597" y="77409"/>
                </a:lnTo>
                <a:lnTo>
                  <a:pt x="48997" y="78126"/>
                </a:lnTo>
                <a:lnTo>
                  <a:pt x="101109" y="78126"/>
                </a:lnTo>
                <a:lnTo>
                  <a:pt x="105941" y="70122"/>
                </a:lnTo>
                <a:lnTo>
                  <a:pt x="109244" y="57611"/>
                </a:lnTo>
                <a:lnTo>
                  <a:pt x="110118" y="41117"/>
                </a:lnTo>
                <a:lnTo>
                  <a:pt x="107115" y="29783"/>
                </a:lnTo>
                <a:lnTo>
                  <a:pt x="100463" y="18950"/>
                </a:lnTo>
                <a:lnTo>
                  <a:pt x="100308" y="18797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6" name="object 106"/>
          <p:cNvSpPr/>
          <p:nvPr/>
        </p:nvSpPr>
        <p:spPr>
          <a:xfrm>
            <a:off x="2355430" y="4384497"/>
            <a:ext cx="106045" cy="142240"/>
          </a:xfrm>
          <a:custGeom>
            <a:avLst/>
            <a:gdLst/>
            <a:ahLst/>
            <a:cxnLst/>
            <a:rect l="l" t="t" r="r" b="b"/>
            <a:pathLst>
              <a:path w="106044" h="142239">
                <a:moveTo>
                  <a:pt x="0" y="0"/>
                </a:moveTo>
                <a:lnTo>
                  <a:pt x="0" y="17360"/>
                </a:lnTo>
                <a:lnTo>
                  <a:pt x="82397" y="38976"/>
                </a:lnTo>
                <a:lnTo>
                  <a:pt x="0" y="60591"/>
                </a:lnTo>
                <a:lnTo>
                  <a:pt x="0" y="81051"/>
                </a:lnTo>
                <a:lnTo>
                  <a:pt x="82397" y="102666"/>
                </a:lnTo>
                <a:lnTo>
                  <a:pt x="0" y="124282"/>
                </a:lnTo>
                <a:lnTo>
                  <a:pt x="0" y="141655"/>
                </a:lnTo>
                <a:lnTo>
                  <a:pt x="105549" y="114058"/>
                </a:lnTo>
                <a:lnTo>
                  <a:pt x="105549" y="93599"/>
                </a:lnTo>
                <a:lnTo>
                  <a:pt x="19100" y="70827"/>
                </a:lnTo>
                <a:lnTo>
                  <a:pt x="105549" y="48056"/>
                </a:lnTo>
                <a:lnTo>
                  <a:pt x="105549" y="27597"/>
                </a:lnTo>
                <a:lnTo>
                  <a:pt x="0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7" name="object 107"/>
          <p:cNvSpPr/>
          <p:nvPr/>
        </p:nvSpPr>
        <p:spPr>
          <a:xfrm>
            <a:off x="2353019" y="4267923"/>
            <a:ext cx="110489" cy="97790"/>
          </a:xfrm>
          <a:custGeom>
            <a:avLst/>
            <a:gdLst/>
            <a:ahLst/>
            <a:cxnLst/>
            <a:rect l="l" t="t" r="r" b="b"/>
            <a:pathLst>
              <a:path w="110489" h="97789">
                <a:moveTo>
                  <a:pt x="59332" y="0"/>
                </a:moveTo>
                <a:lnTo>
                  <a:pt x="50836" y="0"/>
                </a:lnTo>
                <a:lnTo>
                  <a:pt x="47739" y="57"/>
                </a:lnTo>
                <a:lnTo>
                  <a:pt x="5451" y="22804"/>
                </a:lnTo>
                <a:lnTo>
                  <a:pt x="0" y="49922"/>
                </a:lnTo>
                <a:lnTo>
                  <a:pt x="2253" y="63139"/>
                </a:lnTo>
                <a:lnTo>
                  <a:pt x="34596" y="94442"/>
                </a:lnTo>
                <a:lnTo>
                  <a:pt x="64852" y="97378"/>
                </a:lnTo>
                <a:lnTo>
                  <a:pt x="77107" y="94581"/>
                </a:lnTo>
                <a:lnTo>
                  <a:pt x="88351" y="88898"/>
                </a:lnTo>
                <a:lnTo>
                  <a:pt x="98923" y="79898"/>
                </a:lnTo>
                <a:lnTo>
                  <a:pt x="99042" y="79705"/>
                </a:lnTo>
                <a:lnTo>
                  <a:pt x="59332" y="79705"/>
                </a:lnTo>
                <a:lnTo>
                  <a:pt x="59332" y="79133"/>
                </a:lnTo>
                <a:lnTo>
                  <a:pt x="45819" y="79133"/>
                </a:lnTo>
                <a:lnTo>
                  <a:pt x="35977" y="78359"/>
                </a:lnTo>
                <a:lnTo>
                  <a:pt x="28255" y="74879"/>
                </a:lnTo>
                <a:lnTo>
                  <a:pt x="17448" y="63309"/>
                </a:lnTo>
                <a:lnTo>
                  <a:pt x="14565" y="55587"/>
                </a:lnTo>
                <a:lnTo>
                  <a:pt x="14565" y="37439"/>
                </a:lnTo>
                <a:lnTo>
                  <a:pt x="45819" y="17373"/>
                </a:lnTo>
                <a:lnTo>
                  <a:pt x="59332" y="17373"/>
                </a:lnTo>
                <a:lnTo>
                  <a:pt x="59332" y="0"/>
                </a:lnTo>
                <a:close/>
              </a:path>
              <a:path w="110489" h="97789">
                <a:moveTo>
                  <a:pt x="102550" y="4051"/>
                </a:moveTo>
                <a:lnTo>
                  <a:pt x="86142" y="4051"/>
                </a:lnTo>
                <a:lnTo>
                  <a:pt x="89622" y="10223"/>
                </a:lnTo>
                <a:lnTo>
                  <a:pt x="92124" y="16598"/>
                </a:lnTo>
                <a:lnTo>
                  <a:pt x="93788" y="23238"/>
                </a:lnTo>
                <a:lnTo>
                  <a:pt x="95386" y="33414"/>
                </a:lnTo>
                <a:lnTo>
                  <a:pt x="95597" y="48686"/>
                </a:lnTo>
                <a:lnTo>
                  <a:pt x="92072" y="60574"/>
                </a:lnTo>
                <a:lnTo>
                  <a:pt x="84006" y="71430"/>
                </a:lnTo>
                <a:lnTo>
                  <a:pt x="73270" y="77168"/>
                </a:lnTo>
                <a:lnTo>
                  <a:pt x="59332" y="79705"/>
                </a:lnTo>
                <a:lnTo>
                  <a:pt x="99042" y="79705"/>
                </a:lnTo>
                <a:lnTo>
                  <a:pt x="105334" y="69509"/>
                </a:lnTo>
                <a:lnTo>
                  <a:pt x="109180" y="57232"/>
                </a:lnTo>
                <a:lnTo>
                  <a:pt x="110462" y="43040"/>
                </a:lnTo>
                <a:lnTo>
                  <a:pt x="110462" y="36474"/>
                </a:lnTo>
                <a:lnTo>
                  <a:pt x="109688" y="29717"/>
                </a:lnTo>
                <a:lnTo>
                  <a:pt x="107376" y="16598"/>
                </a:lnTo>
                <a:lnTo>
                  <a:pt x="105255" y="10223"/>
                </a:lnTo>
                <a:lnTo>
                  <a:pt x="102550" y="4051"/>
                </a:lnTo>
                <a:close/>
              </a:path>
              <a:path w="110489" h="97789">
                <a:moveTo>
                  <a:pt x="59332" y="17373"/>
                </a:moveTo>
                <a:lnTo>
                  <a:pt x="45819" y="17373"/>
                </a:lnTo>
                <a:lnTo>
                  <a:pt x="45819" y="79133"/>
                </a:lnTo>
                <a:lnTo>
                  <a:pt x="59332" y="79133"/>
                </a:lnTo>
                <a:lnTo>
                  <a:pt x="59332" y="17373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8" name="object 108"/>
          <p:cNvSpPr/>
          <p:nvPr/>
        </p:nvSpPr>
        <p:spPr>
          <a:xfrm>
            <a:off x="2352916" y="4178376"/>
            <a:ext cx="108585" cy="62230"/>
          </a:xfrm>
          <a:custGeom>
            <a:avLst/>
            <a:gdLst/>
            <a:ahLst/>
            <a:cxnLst/>
            <a:rect l="l" t="t" r="r" b="b"/>
            <a:pathLst>
              <a:path w="108585" h="62229">
                <a:moveTo>
                  <a:pt x="18719" y="0"/>
                </a:moveTo>
                <a:lnTo>
                  <a:pt x="965" y="0"/>
                </a:lnTo>
                <a:lnTo>
                  <a:pt x="584" y="1930"/>
                </a:lnTo>
                <a:lnTo>
                  <a:pt x="306" y="4051"/>
                </a:lnTo>
                <a:lnTo>
                  <a:pt x="190" y="6362"/>
                </a:lnTo>
                <a:lnTo>
                  <a:pt x="0" y="7721"/>
                </a:lnTo>
                <a:lnTo>
                  <a:pt x="0" y="17373"/>
                </a:lnTo>
                <a:lnTo>
                  <a:pt x="1549" y="24510"/>
                </a:lnTo>
                <a:lnTo>
                  <a:pt x="7721" y="36093"/>
                </a:lnTo>
                <a:lnTo>
                  <a:pt x="12547" y="40919"/>
                </a:lnTo>
                <a:lnTo>
                  <a:pt x="18910" y="44386"/>
                </a:lnTo>
                <a:lnTo>
                  <a:pt x="2514" y="44386"/>
                </a:lnTo>
                <a:lnTo>
                  <a:pt x="2514" y="61760"/>
                </a:lnTo>
                <a:lnTo>
                  <a:pt x="108064" y="61760"/>
                </a:lnTo>
                <a:lnTo>
                  <a:pt x="108064" y="44386"/>
                </a:lnTo>
                <a:lnTo>
                  <a:pt x="48660" y="44295"/>
                </a:lnTo>
                <a:lnTo>
                  <a:pt x="35216" y="42006"/>
                </a:lnTo>
                <a:lnTo>
                  <a:pt x="25082" y="36474"/>
                </a:lnTo>
                <a:lnTo>
                  <a:pt x="18719" y="31267"/>
                </a:lnTo>
                <a:lnTo>
                  <a:pt x="15443" y="23736"/>
                </a:lnTo>
                <a:lnTo>
                  <a:pt x="15443" y="11188"/>
                </a:lnTo>
                <a:lnTo>
                  <a:pt x="15824" y="8686"/>
                </a:lnTo>
                <a:lnTo>
                  <a:pt x="16205" y="6362"/>
                </a:lnTo>
                <a:lnTo>
                  <a:pt x="16789" y="4051"/>
                </a:lnTo>
                <a:lnTo>
                  <a:pt x="17564" y="1930"/>
                </a:lnTo>
                <a:lnTo>
                  <a:pt x="18719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9" name="object 109"/>
          <p:cNvSpPr/>
          <p:nvPr/>
        </p:nvSpPr>
        <p:spPr>
          <a:xfrm>
            <a:off x="2314511" y="4057167"/>
            <a:ext cx="172085" cy="43815"/>
          </a:xfrm>
          <a:custGeom>
            <a:avLst/>
            <a:gdLst/>
            <a:ahLst/>
            <a:cxnLst/>
            <a:rect l="l" t="t" r="r" b="b"/>
            <a:pathLst>
              <a:path w="172085" h="43814">
                <a:moveTo>
                  <a:pt x="0" y="0"/>
                </a:moveTo>
                <a:lnTo>
                  <a:pt x="36274" y="33475"/>
                </a:lnTo>
                <a:lnTo>
                  <a:pt x="74341" y="42655"/>
                </a:lnTo>
                <a:lnTo>
                  <a:pt x="87253" y="43223"/>
                </a:lnTo>
                <a:lnTo>
                  <a:pt x="97661" y="42639"/>
                </a:lnTo>
                <a:lnTo>
                  <a:pt x="137386" y="33007"/>
                </a:lnTo>
                <a:lnTo>
                  <a:pt x="154658" y="24890"/>
                </a:lnTo>
                <a:lnTo>
                  <a:pt x="85241" y="24890"/>
                </a:lnTo>
                <a:lnTo>
                  <a:pt x="74443" y="24446"/>
                </a:lnTo>
                <a:lnTo>
                  <a:pt x="35060" y="16208"/>
                </a:lnTo>
                <a:lnTo>
                  <a:pt x="11827" y="6391"/>
                </a:lnTo>
                <a:lnTo>
                  <a:pt x="0" y="0"/>
                </a:lnTo>
                <a:close/>
              </a:path>
              <a:path w="172085" h="43814">
                <a:moveTo>
                  <a:pt x="170194" y="893"/>
                </a:moveTo>
                <a:lnTo>
                  <a:pt x="123143" y="20320"/>
                </a:lnTo>
                <a:lnTo>
                  <a:pt x="85241" y="24890"/>
                </a:lnTo>
                <a:lnTo>
                  <a:pt x="154658" y="24890"/>
                </a:lnTo>
                <a:lnTo>
                  <a:pt x="160124" y="22024"/>
                </a:lnTo>
                <a:lnTo>
                  <a:pt x="171729" y="15049"/>
                </a:lnTo>
                <a:lnTo>
                  <a:pt x="170194" y="893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0" name="object 110"/>
          <p:cNvSpPr/>
          <p:nvPr/>
        </p:nvSpPr>
        <p:spPr>
          <a:xfrm>
            <a:off x="2352916" y="3940987"/>
            <a:ext cx="111125" cy="89535"/>
          </a:xfrm>
          <a:custGeom>
            <a:avLst/>
            <a:gdLst/>
            <a:ahLst/>
            <a:cxnLst/>
            <a:rect l="l" t="t" r="r" b="b"/>
            <a:pathLst>
              <a:path w="111125" h="89535">
                <a:moveTo>
                  <a:pt x="54990" y="17373"/>
                </a:moveTo>
                <a:lnTo>
                  <a:pt x="41478" y="17373"/>
                </a:lnTo>
                <a:lnTo>
                  <a:pt x="41560" y="45967"/>
                </a:lnTo>
                <a:lnTo>
                  <a:pt x="65182" y="87274"/>
                </a:lnTo>
                <a:lnTo>
                  <a:pt x="79928" y="89099"/>
                </a:lnTo>
                <a:lnTo>
                  <a:pt x="92339" y="86188"/>
                </a:lnTo>
                <a:lnTo>
                  <a:pt x="102914" y="78316"/>
                </a:lnTo>
                <a:lnTo>
                  <a:pt x="106392" y="71793"/>
                </a:lnTo>
                <a:lnTo>
                  <a:pt x="68503" y="71793"/>
                </a:lnTo>
                <a:lnTo>
                  <a:pt x="63093" y="69088"/>
                </a:lnTo>
                <a:lnTo>
                  <a:pt x="58599" y="61163"/>
                </a:lnTo>
                <a:lnTo>
                  <a:pt x="55924" y="50265"/>
                </a:lnTo>
                <a:lnTo>
                  <a:pt x="54990" y="34544"/>
                </a:lnTo>
                <a:lnTo>
                  <a:pt x="54990" y="17373"/>
                </a:lnTo>
                <a:close/>
              </a:path>
              <a:path w="111125" h="89535">
                <a:moveTo>
                  <a:pt x="108051" y="0"/>
                </a:moveTo>
                <a:lnTo>
                  <a:pt x="47853" y="0"/>
                </a:lnTo>
                <a:lnTo>
                  <a:pt x="39850" y="388"/>
                </a:lnTo>
                <a:lnTo>
                  <a:pt x="5918" y="19148"/>
                </a:lnTo>
                <a:lnTo>
                  <a:pt x="0" y="51333"/>
                </a:lnTo>
                <a:lnTo>
                  <a:pt x="761" y="57124"/>
                </a:lnTo>
                <a:lnTo>
                  <a:pt x="3086" y="69088"/>
                </a:lnTo>
                <a:lnTo>
                  <a:pt x="5016" y="75272"/>
                </a:lnTo>
                <a:lnTo>
                  <a:pt x="7327" y="81445"/>
                </a:lnTo>
                <a:lnTo>
                  <a:pt x="23342" y="81445"/>
                </a:lnTo>
                <a:lnTo>
                  <a:pt x="20650" y="76238"/>
                </a:lnTo>
                <a:lnTo>
                  <a:pt x="18516" y="70827"/>
                </a:lnTo>
                <a:lnTo>
                  <a:pt x="15430" y="59245"/>
                </a:lnTo>
                <a:lnTo>
                  <a:pt x="14720" y="53847"/>
                </a:lnTo>
                <a:lnTo>
                  <a:pt x="14668" y="37820"/>
                </a:lnTo>
                <a:lnTo>
                  <a:pt x="16979" y="30492"/>
                </a:lnTo>
                <a:lnTo>
                  <a:pt x="21221" y="25285"/>
                </a:lnTo>
                <a:lnTo>
                  <a:pt x="25653" y="20066"/>
                </a:lnTo>
                <a:lnTo>
                  <a:pt x="31838" y="17373"/>
                </a:lnTo>
                <a:lnTo>
                  <a:pt x="108051" y="17373"/>
                </a:lnTo>
                <a:lnTo>
                  <a:pt x="108051" y="0"/>
                </a:lnTo>
                <a:close/>
              </a:path>
              <a:path w="111125" h="89535">
                <a:moveTo>
                  <a:pt x="92036" y="17373"/>
                </a:moveTo>
                <a:lnTo>
                  <a:pt x="54990" y="17373"/>
                </a:lnTo>
                <a:lnTo>
                  <a:pt x="62536" y="17479"/>
                </a:lnTo>
                <a:lnTo>
                  <a:pt x="75667" y="20043"/>
                </a:lnTo>
                <a:lnTo>
                  <a:pt x="86055" y="26047"/>
                </a:lnTo>
                <a:lnTo>
                  <a:pt x="93002" y="31838"/>
                </a:lnTo>
                <a:lnTo>
                  <a:pt x="96278" y="39560"/>
                </a:lnTo>
                <a:lnTo>
                  <a:pt x="96278" y="56159"/>
                </a:lnTo>
                <a:lnTo>
                  <a:pt x="94551" y="61760"/>
                </a:lnTo>
                <a:lnTo>
                  <a:pt x="90881" y="65811"/>
                </a:lnTo>
                <a:lnTo>
                  <a:pt x="87414" y="69862"/>
                </a:lnTo>
                <a:lnTo>
                  <a:pt x="82384" y="71793"/>
                </a:lnTo>
                <a:lnTo>
                  <a:pt x="106392" y="71793"/>
                </a:lnTo>
                <a:lnTo>
                  <a:pt x="108672" y="67516"/>
                </a:lnTo>
                <a:lnTo>
                  <a:pt x="110566" y="53847"/>
                </a:lnTo>
                <a:lnTo>
                  <a:pt x="110566" y="45351"/>
                </a:lnTo>
                <a:lnTo>
                  <a:pt x="109016" y="38023"/>
                </a:lnTo>
                <a:lnTo>
                  <a:pt x="103225" y="26441"/>
                </a:lnTo>
                <a:lnTo>
                  <a:pt x="98602" y="21424"/>
                </a:lnTo>
                <a:lnTo>
                  <a:pt x="92036" y="17373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1" name="object 111"/>
          <p:cNvSpPr/>
          <p:nvPr/>
        </p:nvSpPr>
        <p:spPr>
          <a:xfrm>
            <a:off x="2437041" y="3882894"/>
            <a:ext cx="24130" cy="20320"/>
          </a:xfrm>
          <a:custGeom>
            <a:avLst/>
            <a:gdLst/>
            <a:ahLst/>
            <a:cxnLst/>
            <a:rect l="l" t="t" r="r" b="b"/>
            <a:pathLst>
              <a:path w="24130" h="20320">
                <a:moveTo>
                  <a:pt x="0" y="9939"/>
                </a:moveTo>
                <a:lnTo>
                  <a:pt x="23928" y="9939"/>
                </a:lnTo>
              </a:path>
            </a:pathLst>
          </a:custGeom>
          <a:ln w="21149">
            <a:solidFill>
              <a:srgbClr val="2B2A2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2" name="object 112"/>
          <p:cNvSpPr/>
          <p:nvPr/>
        </p:nvSpPr>
        <p:spPr>
          <a:xfrm>
            <a:off x="2355430" y="3757257"/>
            <a:ext cx="108585" cy="88900"/>
          </a:xfrm>
          <a:custGeom>
            <a:avLst/>
            <a:gdLst/>
            <a:ahLst/>
            <a:cxnLst/>
            <a:rect l="l" t="t" r="r" b="b"/>
            <a:pathLst>
              <a:path w="108585" h="88900">
                <a:moveTo>
                  <a:pt x="105549" y="0"/>
                </a:moveTo>
                <a:lnTo>
                  <a:pt x="0" y="0"/>
                </a:lnTo>
                <a:lnTo>
                  <a:pt x="0" y="17373"/>
                </a:lnTo>
                <a:lnTo>
                  <a:pt x="60318" y="17375"/>
                </a:lnTo>
                <a:lnTo>
                  <a:pt x="73931" y="19461"/>
                </a:lnTo>
                <a:lnTo>
                  <a:pt x="84327" y="25476"/>
                </a:lnTo>
                <a:lnTo>
                  <a:pt x="90309" y="30873"/>
                </a:lnTo>
                <a:lnTo>
                  <a:pt x="93192" y="38404"/>
                </a:lnTo>
                <a:lnTo>
                  <a:pt x="93192" y="55587"/>
                </a:lnTo>
                <a:lnTo>
                  <a:pt x="90690" y="61366"/>
                </a:lnTo>
                <a:lnTo>
                  <a:pt x="80657" y="69088"/>
                </a:lnTo>
                <a:lnTo>
                  <a:pt x="73317" y="71018"/>
                </a:lnTo>
                <a:lnTo>
                  <a:pt x="0" y="71018"/>
                </a:lnTo>
                <a:lnTo>
                  <a:pt x="0" y="88392"/>
                </a:lnTo>
                <a:lnTo>
                  <a:pt x="63868" y="88392"/>
                </a:lnTo>
                <a:lnTo>
                  <a:pt x="77449" y="87243"/>
                </a:lnTo>
                <a:lnTo>
                  <a:pt x="89231" y="83346"/>
                </a:lnTo>
                <a:lnTo>
                  <a:pt x="99934" y="76008"/>
                </a:lnTo>
                <a:lnTo>
                  <a:pt x="106039" y="65298"/>
                </a:lnTo>
                <a:lnTo>
                  <a:pt x="108051" y="51333"/>
                </a:lnTo>
                <a:lnTo>
                  <a:pt x="108051" y="44005"/>
                </a:lnTo>
                <a:lnTo>
                  <a:pt x="89344" y="17373"/>
                </a:lnTo>
                <a:lnTo>
                  <a:pt x="105549" y="17373"/>
                </a:lnTo>
                <a:lnTo>
                  <a:pt x="105549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3" name="object 113"/>
          <p:cNvSpPr/>
          <p:nvPr/>
        </p:nvSpPr>
        <p:spPr>
          <a:xfrm>
            <a:off x="2437041" y="3699164"/>
            <a:ext cx="24130" cy="20320"/>
          </a:xfrm>
          <a:custGeom>
            <a:avLst/>
            <a:gdLst/>
            <a:ahLst/>
            <a:cxnLst/>
            <a:rect l="l" t="t" r="r" b="b"/>
            <a:pathLst>
              <a:path w="24130" h="20320">
                <a:moveTo>
                  <a:pt x="0" y="9939"/>
                </a:moveTo>
                <a:lnTo>
                  <a:pt x="23928" y="9939"/>
                </a:lnTo>
              </a:path>
            </a:pathLst>
          </a:custGeom>
          <a:ln w="21148">
            <a:solidFill>
              <a:srgbClr val="2B2A2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4" name="object 114"/>
          <p:cNvSpPr/>
          <p:nvPr/>
        </p:nvSpPr>
        <p:spPr>
          <a:xfrm>
            <a:off x="2314511" y="3619660"/>
            <a:ext cx="172085" cy="43815"/>
          </a:xfrm>
          <a:custGeom>
            <a:avLst/>
            <a:gdLst/>
            <a:ahLst/>
            <a:cxnLst/>
            <a:rect l="l" t="t" r="r" b="b"/>
            <a:pathLst>
              <a:path w="172085" h="43814">
                <a:moveTo>
                  <a:pt x="84540" y="0"/>
                </a:moveTo>
                <a:lnTo>
                  <a:pt x="34447" y="10432"/>
                </a:lnTo>
                <a:lnTo>
                  <a:pt x="0" y="28173"/>
                </a:lnTo>
                <a:lnTo>
                  <a:pt x="0" y="43223"/>
                </a:lnTo>
                <a:lnTo>
                  <a:pt x="1637" y="42303"/>
                </a:lnTo>
                <a:lnTo>
                  <a:pt x="12266" y="36754"/>
                </a:lnTo>
                <a:lnTo>
                  <a:pt x="48765" y="22965"/>
                </a:lnTo>
                <a:lnTo>
                  <a:pt x="86615" y="18333"/>
                </a:lnTo>
                <a:lnTo>
                  <a:pt x="154258" y="18333"/>
                </a:lnTo>
                <a:lnTo>
                  <a:pt x="147425" y="14927"/>
                </a:lnTo>
                <a:lnTo>
                  <a:pt x="135585" y="9947"/>
                </a:lnTo>
                <a:lnTo>
                  <a:pt x="122280" y="5295"/>
                </a:lnTo>
                <a:lnTo>
                  <a:pt x="109992" y="2384"/>
                </a:lnTo>
                <a:lnTo>
                  <a:pt x="97484" y="601"/>
                </a:lnTo>
                <a:lnTo>
                  <a:pt x="84540" y="0"/>
                </a:lnTo>
                <a:close/>
              </a:path>
              <a:path w="172085" h="43814">
                <a:moveTo>
                  <a:pt x="154258" y="18333"/>
                </a:moveTo>
                <a:lnTo>
                  <a:pt x="86615" y="18333"/>
                </a:lnTo>
                <a:lnTo>
                  <a:pt x="97495" y="18813"/>
                </a:lnTo>
                <a:lnTo>
                  <a:pt x="109004" y="20287"/>
                </a:lnTo>
                <a:lnTo>
                  <a:pt x="148394" y="31541"/>
                </a:lnTo>
                <a:lnTo>
                  <a:pt x="171729" y="43223"/>
                </a:lnTo>
                <a:lnTo>
                  <a:pt x="168720" y="26321"/>
                </a:lnTo>
                <a:lnTo>
                  <a:pt x="158179" y="20287"/>
                </a:lnTo>
                <a:lnTo>
                  <a:pt x="154258" y="18333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5" name="object 115"/>
          <p:cNvSpPr/>
          <p:nvPr/>
        </p:nvSpPr>
        <p:spPr>
          <a:xfrm>
            <a:off x="5863806" y="2488056"/>
            <a:ext cx="2255520" cy="520065"/>
          </a:xfrm>
          <a:custGeom>
            <a:avLst/>
            <a:gdLst/>
            <a:ahLst/>
            <a:cxnLst/>
            <a:rect l="l" t="t" r="r" b="b"/>
            <a:pathLst>
              <a:path w="2255520" h="520064">
                <a:moveTo>
                  <a:pt x="0" y="520014"/>
                </a:moveTo>
                <a:lnTo>
                  <a:pt x="2255189" y="520014"/>
                </a:lnTo>
                <a:lnTo>
                  <a:pt x="2255189" y="0"/>
                </a:lnTo>
                <a:lnTo>
                  <a:pt x="0" y="0"/>
                </a:lnTo>
                <a:lnTo>
                  <a:pt x="0" y="520014"/>
                </a:lnTo>
                <a:close/>
              </a:path>
            </a:pathLst>
          </a:custGeom>
          <a:ln w="12064">
            <a:solidFill>
              <a:srgbClr val="2B2A2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6" name="object 116"/>
          <p:cNvSpPr/>
          <p:nvPr/>
        </p:nvSpPr>
        <p:spPr>
          <a:xfrm>
            <a:off x="6071603" y="2589547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5">
                <a:moveTo>
                  <a:pt x="41860" y="0"/>
                </a:moveTo>
                <a:lnTo>
                  <a:pt x="26460" y="1070"/>
                </a:lnTo>
                <a:lnTo>
                  <a:pt x="15446" y="5403"/>
                </a:lnTo>
                <a:lnTo>
                  <a:pt x="4891" y="17261"/>
                </a:lnTo>
                <a:lnTo>
                  <a:pt x="0" y="28132"/>
                </a:lnTo>
                <a:lnTo>
                  <a:pt x="839" y="43850"/>
                </a:lnTo>
                <a:lnTo>
                  <a:pt x="4892" y="54930"/>
                </a:lnTo>
                <a:lnTo>
                  <a:pt x="16809" y="65756"/>
                </a:lnTo>
                <a:lnTo>
                  <a:pt x="27601" y="70801"/>
                </a:lnTo>
                <a:lnTo>
                  <a:pt x="35331" y="71737"/>
                </a:lnTo>
                <a:lnTo>
                  <a:pt x="48087" y="69412"/>
                </a:lnTo>
                <a:lnTo>
                  <a:pt x="59178" y="62756"/>
                </a:lnTo>
                <a:lnTo>
                  <a:pt x="67565" y="51631"/>
                </a:lnTo>
                <a:lnTo>
                  <a:pt x="71255" y="39830"/>
                </a:lnTo>
                <a:lnTo>
                  <a:pt x="69685" y="25288"/>
                </a:lnTo>
                <a:lnTo>
                  <a:pt x="64632" y="14360"/>
                </a:lnTo>
                <a:lnTo>
                  <a:pt x="52956" y="4504"/>
                </a:lnTo>
                <a:lnTo>
                  <a:pt x="41860" y="0"/>
                </a:lnTo>
                <a:close/>
              </a:path>
            </a:pathLst>
          </a:custGeom>
          <a:solidFill>
            <a:srgbClr val="E530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7" name="object 117"/>
          <p:cNvSpPr/>
          <p:nvPr/>
        </p:nvSpPr>
        <p:spPr>
          <a:xfrm>
            <a:off x="6071603" y="2589547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5">
                <a:moveTo>
                  <a:pt x="35331" y="71737"/>
                </a:moveTo>
                <a:lnTo>
                  <a:pt x="48092" y="69412"/>
                </a:lnTo>
                <a:lnTo>
                  <a:pt x="59178" y="62756"/>
                </a:lnTo>
                <a:lnTo>
                  <a:pt x="67565" y="51631"/>
                </a:lnTo>
                <a:lnTo>
                  <a:pt x="71254" y="39830"/>
                </a:lnTo>
                <a:lnTo>
                  <a:pt x="69684" y="25287"/>
                </a:lnTo>
                <a:lnTo>
                  <a:pt x="64631" y="14360"/>
                </a:lnTo>
                <a:lnTo>
                  <a:pt x="52959" y="4504"/>
                </a:lnTo>
                <a:lnTo>
                  <a:pt x="41865" y="0"/>
                </a:lnTo>
                <a:lnTo>
                  <a:pt x="26462" y="1070"/>
                </a:lnTo>
                <a:lnTo>
                  <a:pt x="15449" y="5402"/>
                </a:lnTo>
                <a:lnTo>
                  <a:pt x="4892" y="17260"/>
                </a:lnTo>
                <a:lnTo>
                  <a:pt x="0" y="28130"/>
                </a:lnTo>
                <a:lnTo>
                  <a:pt x="839" y="43849"/>
                </a:lnTo>
                <a:lnTo>
                  <a:pt x="4891" y="54929"/>
                </a:lnTo>
                <a:lnTo>
                  <a:pt x="16808" y="65756"/>
                </a:lnTo>
                <a:lnTo>
                  <a:pt x="27600" y="70801"/>
                </a:lnTo>
                <a:lnTo>
                  <a:pt x="35331" y="71737"/>
                </a:lnTo>
                <a:close/>
              </a:path>
            </a:pathLst>
          </a:custGeom>
          <a:ln w="6032">
            <a:solidFill>
              <a:srgbClr val="2B2A2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8" name="object 118"/>
          <p:cNvSpPr/>
          <p:nvPr/>
        </p:nvSpPr>
        <p:spPr>
          <a:xfrm>
            <a:off x="6436550" y="2678645"/>
            <a:ext cx="79375" cy="0"/>
          </a:xfrm>
          <a:custGeom>
            <a:avLst/>
            <a:gdLst/>
            <a:ahLst/>
            <a:cxnLst/>
            <a:rect l="l" t="t" r="r" b="b"/>
            <a:pathLst>
              <a:path w="79375" h="0">
                <a:moveTo>
                  <a:pt x="0" y="0"/>
                </a:moveTo>
                <a:lnTo>
                  <a:pt x="78841" y="0"/>
                </a:lnTo>
              </a:path>
            </a:pathLst>
          </a:custGeom>
          <a:ln w="16509">
            <a:solidFill>
              <a:srgbClr val="2B2A2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9" name="object 119"/>
          <p:cNvSpPr/>
          <p:nvPr/>
        </p:nvSpPr>
        <p:spPr>
          <a:xfrm>
            <a:off x="6445148" y="2559265"/>
            <a:ext cx="0" cy="111760"/>
          </a:xfrm>
          <a:custGeom>
            <a:avLst/>
            <a:gdLst/>
            <a:ahLst/>
            <a:cxnLst/>
            <a:rect l="l" t="t" r="r" b="b"/>
            <a:pathLst>
              <a:path w="0" h="111760">
                <a:moveTo>
                  <a:pt x="0" y="0"/>
                </a:moveTo>
                <a:lnTo>
                  <a:pt x="0" y="111760"/>
                </a:lnTo>
              </a:path>
            </a:pathLst>
          </a:custGeom>
          <a:ln w="18465">
            <a:solidFill>
              <a:srgbClr val="2B2A2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0" name="object 120"/>
          <p:cNvSpPr/>
          <p:nvPr/>
        </p:nvSpPr>
        <p:spPr>
          <a:xfrm>
            <a:off x="6526223" y="2557005"/>
            <a:ext cx="116839" cy="131445"/>
          </a:xfrm>
          <a:custGeom>
            <a:avLst/>
            <a:gdLst/>
            <a:ahLst/>
            <a:cxnLst/>
            <a:rect l="l" t="t" r="r" b="b"/>
            <a:pathLst>
              <a:path w="116840" h="131444">
                <a:moveTo>
                  <a:pt x="58460" y="0"/>
                </a:moveTo>
                <a:lnTo>
                  <a:pt x="12316" y="22044"/>
                </a:lnTo>
                <a:lnTo>
                  <a:pt x="0" y="72782"/>
                </a:lnTo>
                <a:lnTo>
                  <a:pt x="1822" y="84973"/>
                </a:lnTo>
                <a:lnTo>
                  <a:pt x="21682" y="119121"/>
                </a:lnTo>
                <a:lnTo>
                  <a:pt x="58468" y="131140"/>
                </a:lnTo>
                <a:lnTo>
                  <a:pt x="71125" y="129967"/>
                </a:lnTo>
                <a:lnTo>
                  <a:pt x="82758" y="126196"/>
                </a:lnTo>
                <a:lnTo>
                  <a:pt x="93716" y="119443"/>
                </a:lnTo>
                <a:lnTo>
                  <a:pt x="95858" y="117404"/>
                </a:lnTo>
                <a:lnTo>
                  <a:pt x="57603" y="117404"/>
                </a:lnTo>
                <a:lnTo>
                  <a:pt x="46164" y="115501"/>
                </a:lnTo>
                <a:lnTo>
                  <a:pt x="18853" y="75133"/>
                </a:lnTo>
                <a:lnTo>
                  <a:pt x="18235" y="58615"/>
                </a:lnTo>
                <a:lnTo>
                  <a:pt x="18262" y="57084"/>
                </a:lnTo>
                <a:lnTo>
                  <a:pt x="34088" y="22256"/>
                </a:lnTo>
                <a:lnTo>
                  <a:pt x="58460" y="13893"/>
                </a:lnTo>
                <a:lnTo>
                  <a:pt x="96428" y="13893"/>
                </a:lnTo>
                <a:lnTo>
                  <a:pt x="95064" y="12235"/>
                </a:lnTo>
                <a:lnTo>
                  <a:pt x="84447" y="5467"/>
                </a:lnTo>
                <a:lnTo>
                  <a:pt x="72261" y="1374"/>
                </a:lnTo>
                <a:lnTo>
                  <a:pt x="58460" y="0"/>
                </a:lnTo>
                <a:close/>
              </a:path>
              <a:path w="116840" h="131444">
                <a:moveTo>
                  <a:pt x="96428" y="13893"/>
                </a:moveTo>
                <a:lnTo>
                  <a:pt x="58460" y="13893"/>
                </a:lnTo>
                <a:lnTo>
                  <a:pt x="59398" y="13903"/>
                </a:lnTo>
                <a:lnTo>
                  <a:pt x="70688" y="15879"/>
                </a:lnTo>
                <a:lnTo>
                  <a:pt x="97987" y="57084"/>
                </a:lnTo>
                <a:lnTo>
                  <a:pt x="98459" y="72782"/>
                </a:lnTo>
                <a:lnTo>
                  <a:pt x="98455" y="74531"/>
                </a:lnTo>
                <a:lnTo>
                  <a:pt x="82276" y="109433"/>
                </a:lnTo>
                <a:lnTo>
                  <a:pt x="57603" y="117404"/>
                </a:lnTo>
                <a:lnTo>
                  <a:pt x="95858" y="117404"/>
                </a:lnTo>
                <a:lnTo>
                  <a:pt x="116071" y="75133"/>
                </a:lnTo>
                <a:lnTo>
                  <a:pt x="116738" y="58615"/>
                </a:lnTo>
                <a:lnTo>
                  <a:pt x="114885" y="46443"/>
                </a:lnTo>
                <a:lnTo>
                  <a:pt x="110900" y="34889"/>
                </a:lnTo>
                <a:lnTo>
                  <a:pt x="104416" y="23604"/>
                </a:lnTo>
                <a:lnTo>
                  <a:pt x="96428" y="13893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1" name="object 121"/>
          <p:cNvSpPr/>
          <p:nvPr/>
        </p:nvSpPr>
        <p:spPr>
          <a:xfrm>
            <a:off x="6669951" y="2559265"/>
            <a:ext cx="73025" cy="127000"/>
          </a:xfrm>
          <a:custGeom>
            <a:avLst/>
            <a:gdLst/>
            <a:ahLst/>
            <a:cxnLst/>
            <a:rect l="l" t="t" r="r" b="b"/>
            <a:pathLst>
              <a:path w="73025" h="127000">
                <a:moveTo>
                  <a:pt x="72758" y="0"/>
                </a:moveTo>
                <a:lnTo>
                  <a:pt x="0" y="0"/>
                </a:lnTo>
                <a:lnTo>
                  <a:pt x="0" y="126619"/>
                </a:lnTo>
                <a:lnTo>
                  <a:pt x="17195" y="126619"/>
                </a:lnTo>
                <a:lnTo>
                  <a:pt x="17195" y="66179"/>
                </a:lnTo>
                <a:lnTo>
                  <a:pt x="67386" y="66179"/>
                </a:lnTo>
                <a:lnTo>
                  <a:pt x="67386" y="51765"/>
                </a:lnTo>
                <a:lnTo>
                  <a:pt x="17195" y="51765"/>
                </a:lnTo>
                <a:lnTo>
                  <a:pt x="17195" y="14414"/>
                </a:lnTo>
                <a:lnTo>
                  <a:pt x="72758" y="14414"/>
                </a:lnTo>
                <a:lnTo>
                  <a:pt x="72758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2" name="object 122"/>
          <p:cNvSpPr/>
          <p:nvPr/>
        </p:nvSpPr>
        <p:spPr>
          <a:xfrm>
            <a:off x="6754190" y="2559265"/>
            <a:ext cx="116205" cy="127000"/>
          </a:xfrm>
          <a:custGeom>
            <a:avLst/>
            <a:gdLst/>
            <a:ahLst/>
            <a:cxnLst/>
            <a:rect l="l" t="t" r="r" b="b"/>
            <a:pathLst>
              <a:path w="116204" h="127000">
                <a:moveTo>
                  <a:pt x="67729" y="0"/>
                </a:moveTo>
                <a:lnTo>
                  <a:pt x="48272" y="0"/>
                </a:lnTo>
                <a:lnTo>
                  <a:pt x="0" y="126631"/>
                </a:lnTo>
                <a:lnTo>
                  <a:pt x="18059" y="126631"/>
                </a:lnTo>
                <a:lnTo>
                  <a:pt x="29514" y="94145"/>
                </a:lnTo>
                <a:lnTo>
                  <a:pt x="103617" y="94145"/>
                </a:lnTo>
                <a:lnTo>
                  <a:pt x="98190" y="79908"/>
                </a:lnTo>
                <a:lnTo>
                  <a:pt x="34734" y="79908"/>
                </a:lnTo>
                <a:lnTo>
                  <a:pt x="58000" y="16852"/>
                </a:lnTo>
                <a:lnTo>
                  <a:pt x="74153" y="16852"/>
                </a:lnTo>
                <a:lnTo>
                  <a:pt x="67729" y="0"/>
                </a:lnTo>
                <a:close/>
              </a:path>
              <a:path w="116204" h="127000">
                <a:moveTo>
                  <a:pt x="103617" y="94145"/>
                </a:moveTo>
                <a:lnTo>
                  <a:pt x="86652" y="94145"/>
                </a:lnTo>
                <a:lnTo>
                  <a:pt x="98120" y="126631"/>
                </a:lnTo>
                <a:lnTo>
                  <a:pt x="116001" y="126631"/>
                </a:lnTo>
                <a:lnTo>
                  <a:pt x="103617" y="94145"/>
                </a:lnTo>
                <a:close/>
              </a:path>
              <a:path w="116204" h="127000">
                <a:moveTo>
                  <a:pt x="74153" y="16852"/>
                </a:moveTo>
                <a:lnTo>
                  <a:pt x="58000" y="16852"/>
                </a:lnTo>
                <a:lnTo>
                  <a:pt x="81267" y="79908"/>
                </a:lnTo>
                <a:lnTo>
                  <a:pt x="98190" y="79908"/>
                </a:lnTo>
                <a:lnTo>
                  <a:pt x="74153" y="16852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3" name="object 123"/>
          <p:cNvSpPr/>
          <p:nvPr/>
        </p:nvSpPr>
        <p:spPr>
          <a:xfrm>
            <a:off x="6888606" y="2559265"/>
            <a:ext cx="99060" cy="127000"/>
          </a:xfrm>
          <a:custGeom>
            <a:avLst/>
            <a:gdLst/>
            <a:ahLst/>
            <a:cxnLst/>
            <a:rect l="l" t="t" r="r" b="b"/>
            <a:pathLst>
              <a:path w="99059" h="127000">
                <a:moveTo>
                  <a:pt x="38722" y="0"/>
                </a:moveTo>
                <a:lnTo>
                  <a:pt x="0" y="0"/>
                </a:lnTo>
                <a:lnTo>
                  <a:pt x="0" y="126619"/>
                </a:lnTo>
                <a:lnTo>
                  <a:pt x="17183" y="126619"/>
                </a:lnTo>
                <a:lnTo>
                  <a:pt x="17183" y="73126"/>
                </a:lnTo>
                <a:lnTo>
                  <a:pt x="69035" y="73126"/>
                </a:lnTo>
                <a:lnTo>
                  <a:pt x="67373" y="71221"/>
                </a:lnTo>
                <a:lnTo>
                  <a:pt x="63728" y="68605"/>
                </a:lnTo>
                <a:lnTo>
                  <a:pt x="60083" y="67221"/>
                </a:lnTo>
                <a:lnTo>
                  <a:pt x="67030" y="65303"/>
                </a:lnTo>
                <a:lnTo>
                  <a:pt x="72415" y="61658"/>
                </a:lnTo>
                <a:lnTo>
                  <a:pt x="74210" y="59055"/>
                </a:lnTo>
                <a:lnTo>
                  <a:pt x="17183" y="59055"/>
                </a:lnTo>
                <a:lnTo>
                  <a:pt x="17183" y="14071"/>
                </a:lnTo>
                <a:lnTo>
                  <a:pt x="74089" y="14071"/>
                </a:lnTo>
                <a:lnTo>
                  <a:pt x="65195" y="5224"/>
                </a:lnTo>
                <a:lnTo>
                  <a:pt x="53526" y="1324"/>
                </a:lnTo>
                <a:lnTo>
                  <a:pt x="38722" y="0"/>
                </a:lnTo>
                <a:close/>
              </a:path>
              <a:path w="99059" h="127000">
                <a:moveTo>
                  <a:pt x="69035" y="73126"/>
                </a:moveTo>
                <a:lnTo>
                  <a:pt x="42544" y="73126"/>
                </a:lnTo>
                <a:lnTo>
                  <a:pt x="47929" y="74510"/>
                </a:lnTo>
                <a:lnTo>
                  <a:pt x="51917" y="77292"/>
                </a:lnTo>
                <a:lnTo>
                  <a:pt x="55740" y="80073"/>
                </a:lnTo>
                <a:lnTo>
                  <a:pt x="59905" y="85801"/>
                </a:lnTo>
                <a:lnTo>
                  <a:pt x="64084" y="94145"/>
                </a:lnTo>
                <a:lnTo>
                  <a:pt x="80225" y="126619"/>
                </a:lnTo>
                <a:lnTo>
                  <a:pt x="98640" y="126619"/>
                </a:lnTo>
                <a:lnTo>
                  <a:pt x="81267" y="92062"/>
                </a:lnTo>
                <a:lnTo>
                  <a:pt x="77800" y="84937"/>
                </a:lnTo>
                <a:lnTo>
                  <a:pt x="74320" y="79375"/>
                </a:lnTo>
                <a:lnTo>
                  <a:pt x="70853" y="75209"/>
                </a:lnTo>
                <a:lnTo>
                  <a:pt x="69035" y="73126"/>
                </a:lnTo>
                <a:close/>
              </a:path>
              <a:path w="99059" h="127000">
                <a:moveTo>
                  <a:pt x="74089" y="14071"/>
                </a:moveTo>
                <a:lnTo>
                  <a:pt x="46888" y="14071"/>
                </a:lnTo>
                <a:lnTo>
                  <a:pt x="53136" y="15976"/>
                </a:lnTo>
                <a:lnTo>
                  <a:pt x="61467" y="23622"/>
                </a:lnTo>
                <a:lnTo>
                  <a:pt x="63728" y="29184"/>
                </a:lnTo>
                <a:lnTo>
                  <a:pt x="63728" y="43942"/>
                </a:lnTo>
                <a:lnTo>
                  <a:pt x="61467" y="49504"/>
                </a:lnTo>
                <a:lnTo>
                  <a:pt x="53136" y="57150"/>
                </a:lnTo>
                <a:lnTo>
                  <a:pt x="46888" y="59055"/>
                </a:lnTo>
                <a:lnTo>
                  <a:pt x="74210" y="59055"/>
                </a:lnTo>
                <a:lnTo>
                  <a:pt x="77879" y="53734"/>
                </a:lnTo>
                <a:lnTo>
                  <a:pt x="80603" y="43938"/>
                </a:lnTo>
                <a:lnTo>
                  <a:pt x="80790" y="26809"/>
                </a:lnTo>
                <a:lnTo>
                  <a:pt x="75803" y="15777"/>
                </a:lnTo>
                <a:lnTo>
                  <a:pt x="74089" y="14071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4" name="object 124"/>
          <p:cNvSpPr/>
          <p:nvPr/>
        </p:nvSpPr>
        <p:spPr>
          <a:xfrm>
            <a:off x="7057224" y="2553880"/>
            <a:ext cx="85090" cy="134620"/>
          </a:xfrm>
          <a:custGeom>
            <a:avLst/>
            <a:gdLst/>
            <a:ahLst/>
            <a:cxnLst/>
            <a:rect l="l" t="t" r="r" b="b"/>
            <a:pathLst>
              <a:path w="85090" h="134619">
                <a:moveTo>
                  <a:pt x="46417" y="35805"/>
                </a:moveTo>
                <a:lnTo>
                  <a:pt x="8297" y="51663"/>
                </a:lnTo>
                <a:lnTo>
                  <a:pt x="0" y="89948"/>
                </a:lnTo>
                <a:lnTo>
                  <a:pt x="1959" y="102043"/>
                </a:lnTo>
                <a:lnTo>
                  <a:pt x="6693" y="113615"/>
                </a:lnTo>
                <a:lnTo>
                  <a:pt x="14903" y="125295"/>
                </a:lnTo>
                <a:lnTo>
                  <a:pt x="25786" y="132021"/>
                </a:lnTo>
                <a:lnTo>
                  <a:pt x="38735" y="134264"/>
                </a:lnTo>
                <a:lnTo>
                  <a:pt x="45682" y="134264"/>
                </a:lnTo>
                <a:lnTo>
                  <a:pt x="51588" y="132880"/>
                </a:lnTo>
                <a:lnTo>
                  <a:pt x="61659" y="127660"/>
                </a:lnTo>
                <a:lnTo>
                  <a:pt x="65824" y="123494"/>
                </a:lnTo>
                <a:lnTo>
                  <a:pt x="67025" y="121411"/>
                </a:lnTo>
                <a:lnTo>
                  <a:pt x="34214" y="121411"/>
                </a:lnTo>
                <a:lnTo>
                  <a:pt x="27623" y="118287"/>
                </a:lnTo>
                <a:lnTo>
                  <a:pt x="21700" y="109796"/>
                </a:lnTo>
                <a:lnTo>
                  <a:pt x="17398" y="98692"/>
                </a:lnTo>
                <a:lnTo>
                  <a:pt x="15990" y="84581"/>
                </a:lnTo>
                <a:lnTo>
                  <a:pt x="16040" y="81666"/>
                </a:lnTo>
                <a:lnTo>
                  <a:pt x="18012" y="68153"/>
                </a:lnTo>
                <a:lnTo>
                  <a:pt x="22936" y="57657"/>
                </a:lnTo>
                <a:lnTo>
                  <a:pt x="27623" y="51066"/>
                </a:lnTo>
                <a:lnTo>
                  <a:pt x="34214" y="47764"/>
                </a:lnTo>
                <a:lnTo>
                  <a:pt x="66963" y="47764"/>
                </a:lnTo>
                <a:lnTo>
                  <a:pt x="65824" y="45846"/>
                </a:lnTo>
                <a:lnTo>
                  <a:pt x="61659" y="41681"/>
                </a:lnTo>
                <a:lnTo>
                  <a:pt x="55558" y="38345"/>
                </a:lnTo>
                <a:lnTo>
                  <a:pt x="46417" y="35805"/>
                </a:lnTo>
                <a:close/>
              </a:path>
              <a:path w="85090" h="134619">
                <a:moveTo>
                  <a:pt x="84760" y="117767"/>
                </a:moveTo>
                <a:lnTo>
                  <a:pt x="69126" y="117767"/>
                </a:lnTo>
                <a:lnTo>
                  <a:pt x="69126" y="132003"/>
                </a:lnTo>
                <a:lnTo>
                  <a:pt x="84760" y="132003"/>
                </a:lnTo>
                <a:lnTo>
                  <a:pt x="84760" y="117767"/>
                </a:lnTo>
                <a:close/>
              </a:path>
              <a:path w="85090" h="134619">
                <a:moveTo>
                  <a:pt x="66963" y="47764"/>
                </a:moveTo>
                <a:lnTo>
                  <a:pt x="34214" y="47764"/>
                </a:lnTo>
                <a:lnTo>
                  <a:pt x="42828" y="47765"/>
                </a:lnTo>
                <a:lnTo>
                  <a:pt x="53927" y="50782"/>
                </a:lnTo>
                <a:lnTo>
                  <a:pt x="64302" y="61435"/>
                </a:lnTo>
                <a:lnTo>
                  <a:pt x="67897" y="72403"/>
                </a:lnTo>
                <a:lnTo>
                  <a:pt x="69063" y="87737"/>
                </a:lnTo>
                <a:lnTo>
                  <a:pt x="66976" y="101209"/>
                </a:lnTo>
                <a:lnTo>
                  <a:pt x="62002" y="111683"/>
                </a:lnTo>
                <a:lnTo>
                  <a:pt x="57150" y="118287"/>
                </a:lnTo>
                <a:lnTo>
                  <a:pt x="50724" y="121411"/>
                </a:lnTo>
                <a:lnTo>
                  <a:pt x="67025" y="121411"/>
                </a:lnTo>
                <a:lnTo>
                  <a:pt x="69126" y="117767"/>
                </a:lnTo>
                <a:lnTo>
                  <a:pt x="84760" y="117767"/>
                </a:lnTo>
                <a:lnTo>
                  <a:pt x="84760" y="51409"/>
                </a:lnTo>
                <a:lnTo>
                  <a:pt x="69126" y="51409"/>
                </a:lnTo>
                <a:lnTo>
                  <a:pt x="66963" y="47764"/>
                </a:lnTo>
                <a:close/>
              </a:path>
              <a:path w="85090" h="134619">
                <a:moveTo>
                  <a:pt x="84760" y="0"/>
                </a:moveTo>
                <a:lnTo>
                  <a:pt x="69126" y="0"/>
                </a:lnTo>
                <a:lnTo>
                  <a:pt x="69126" y="51409"/>
                </a:lnTo>
                <a:lnTo>
                  <a:pt x="84760" y="51409"/>
                </a:lnTo>
                <a:lnTo>
                  <a:pt x="84760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5" name="object 125"/>
          <p:cNvSpPr/>
          <p:nvPr/>
        </p:nvSpPr>
        <p:spPr>
          <a:xfrm>
            <a:off x="7168197" y="2588615"/>
            <a:ext cx="80645" cy="99695"/>
          </a:xfrm>
          <a:custGeom>
            <a:avLst/>
            <a:gdLst/>
            <a:ahLst/>
            <a:cxnLst/>
            <a:rect l="l" t="t" r="r" b="b"/>
            <a:pathLst>
              <a:path w="80645" h="99694">
                <a:moveTo>
                  <a:pt x="70454" y="13207"/>
                </a:moveTo>
                <a:lnTo>
                  <a:pt x="46202" y="13207"/>
                </a:lnTo>
                <a:lnTo>
                  <a:pt x="52793" y="15290"/>
                </a:lnTo>
                <a:lnTo>
                  <a:pt x="57480" y="19113"/>
                </a:lnTo>
                <a:lnTo>
                  <a:pt x="62179" y="23101"/>
                </a:lnTo>
                <a:lnTo>
                  <a:pt x="64604" y="28663"/>
                </a:lnTo>
                <a:lnTo>
                  <a:pt x="64604" y="37350"/>
                </a:lnTo>
                <a:lnTo>
                  <a:pt x="32635" y="37886"/>
                </a:lnTo>
                <a:lnTo>
                  <a:pt x="20020" y="40734"/>
                </a:lnTo>
                <a:lnTo>
                  <a:pt x="9930" y="46180"/>
                </a:lnTo>
                <a:lnTo>
                  <a:pt x="2445" y="56167"/>
                </a:lnTo>
                <a:lnTo>
                  <a:pt x="0" y="69659"/>
                </a:lnTo>
                <a:lnTo>
                  <a:pt x="0" y="78867"/>
                </a:lnTo>
                <a:lnTo>
                  <a:pt x="2781" y="86156"/>
                </a:lnTo>
                <a:lnTo>
                  <a:pt x="14236" y="96926"/>
                </a:lnTo>
                <a:lnTo>
                  <a:pt x="22059" y="99529"/>
                </a:lnTo>
                <a:lnTo>
                  <a:pt x="39420" y="99529"/>
                </a:lnTo>
                <a:lnTo>
                  <a:pt x="46024" y="98145"/>
                </a:lnTo>
                <a:lnTo>
                  <a:pt x="56438" y="92925"/>
                </a:lnTo>
                <a:lnTo>
                  <a:pt x="60959" y="88760"/>
                </a:lnTo>
                <a:lnTo>
                  <a:pt x="62245" y="86677"/>
                </a:lnTo>
                <a:lnTo>
                  <a:pt x="29692" y="86677"/>
                </a:lnTo>
                <a:lnTo>
                  <a:pt x="24663" y="85115"/>
                </a:lnTo>
                <a:lnTo>
                  <a:pt x="21018" y="81813"/>
                </a:lnTo>
                <a:lnTo>
                  <a:pt x="17373" y="78689"/>
                </a:lnTo>
                <a:lnTo>
                  <a:pt x="15633" y="74168"/>
                </a:lnTo>
                <a:lnTo>
                  <a:pt x="15633" y="61658"/>
                </a:lnTo>
                <a:lnTo>
                  <a:pt x="18059" y="56807"/>
                </a:lnTo>
                <a:lnTo>
                  <a:pt x="23595" y="53484"/>
                </a:lnTo>
                <a:lnTo>
                  <a:pt x="33695" y="50536"/>
                </a:lnTo>
                <a:lnTo>
                  <a:pt x="49148" y="49504"/>
                </a:lnTo>
                <a:lnTo>
                  <a:pt x="80238" y="49504"/>
                </a:lnTo>
                <a:lnTo>
                  <a:pt x="80130" y="40734"/>
                </a:lnTo>
                <a:lnTo>
                  <a:pt x="78682" y="28813"/>
                </a:lnTo>
                <a:lnTo>
                  <a:pt x="73930" y="17447"/>
                </a:lnTo>
                <a:lnTo>
                  <a:pt x="70454" y="13207"/>
                </a:lnTo>
                <a:close/>
              </a:path>
              <a:path w="80645" h="99694">
                <a:moveTo>
                  <a:pt x="80238" y="82854"/>
                </a:moveTo>
                <a:lnTo>
                  <a:pt x="64604" y="82854"/>
                </a:lnTo>
                <a:lnTo>
                  <a:pt x="64604" y="97269"/>
                </a:lnTo>
                <a:lnTo>
                  <a:pt x="80238" y="97269"/>
                </a:lnTo>
                <a:lnTo>
                  <a:pt x="80238" y="82854"/>
                </a:lnTo>
                <a:close/>
              </a:path>
              <a:path w="80645" h="99694">
                <a:moveTo>
                  <a:pt x="80238" y="49504"/>
                </a:moveTo>
                <a:lnTo>
                  <a:pt x="64604" y="49504"/>
                </a:lnTo>
                <a:lnTo>
                  <a:pt x="64583" y="53484"/>
                </a:lnTo>
                <a:lnTo>
                  <a:pt x="62606" y="66932"/>
                </a:lnTo>
                <a:lnTo>
                  <a:pt x="56794" y="77469"/>
                </a:lnTo>
                <a:lnTo>
                  <a:pt x="51574" y="83718"/>
                </a:lnTo>
                <a:lnTo>
                  <a:pt x="44640" y="86677"/>
                </a:lnTo>
                <a:lnTo>
                  <a:pt x="62245" y="86677"/>
                </a:lnTo>
                <a:lnTo>
                  <a:pt x="64604" y="82854"/>
                </a:lnTo>
                <a:lnTo>
                  <a:pt x="80238" y="82854"/>
                </a:lnTo>
                <a:lnTo>
                  <a:pt x="80238" y="49504"/>
                </a:lnTo>
                <a:close/>
              </a:path>
              <a:path w="80645" h="99694">
                <a:moveTo>
                  <a:pt x="39255" y="0"/>
                </a:moveTo>
                <a:lnTo>
                  <a:pt x="34035" y="0"/>
                </a:lnTo>
                <a:lnTo>
                  <a:pt x="28828" y="698"/>
                </a:lnTo>
                <a:lnTo>
                  <a:pt x="18059" y="2781"/>
                </a:lnTo>
                <a:lnTo>
                  <a:pt x="12509" y="4521"/>
                </a:lnTo>
                <a:lnTo>
                  <a:pt x="7028" y="6573"/>
                </a:lnTo>
                <a:lnTo>
                  <a:pt x="6946" y="21018"/>
                </a:lnTo>
                <a:lnTo>
                  <a:pt x="11633" y="18592"/>
                </a:lnTo>
                <a:lnTo>
                  <a:pt x="16497" y="16675"/>
                </a:lnTo>
                <a:lnTo>
                  <a:pt x="26923" y="13893"/>
                </a:lnTo>
                <a:lnTo>
                  <a:pt x="32130" y="13207"/>
                </a:lnTo>
                <a:lnTo>
                  <a:pt x="70454" y="13207"/>
                </a:lnTo>
                <a:lnTo>
                  <a:pt x="65015" y="6573"/>
                </a:lnTo>
                <a:lnTo>
                  <a:pt x="53719" y="1653"/>
                </a:lnTo>
                <a:lnTo>
                  <a:pt x="39255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6" name="object 126"/>
          <p:cNvSpPr/>
          <p:nvPr/>
        </p:nvSpPr>
        <p:spPr>
          <a:xfrm>
            <a:off x="7268921" y="2563952"/>
            <a:ext cx="59690" cy="121920"/>
          </a:xfrm>
          <a:custGeom>
            <a:avLst/>
            <a:gdLst/>
            <a:ahLst/>
            <a:cxnLst/>
            <a:rect l="l" t="t" r="r" b="b"/>
            <a:pathLst>
              <a:path w="59690" h="121919">
                <a:moveTo>
                  <a:pt x="27089" y="39077"/>
                </a:moveTo>
                <a:lnTo>
                  <a:pt x="11468" y="39077"/>
                </a:lnTo>
                <a:lnTo>
                  <a:pt x="11469" y="91132"/>
                </a:lnTo>
                <a:lnTo>
                  <a:pt x="13237" y="105843"/>
                </a:lnTo>
                <a:lnTo>
                  <a:pt x="18505" y="115425"/>
                </a:lnTo>
                <a:lnTo>
                  <a:pt x="28118" y="120304"/>
                </a:lnTo>
                <a:lnTo>
                  <a:pt x="43243" y="121932"/>
                </a:lnTo>
                <a:lnTo>
                  <a:pt x="59220" y="121932"/>
                </a:lnTo>
                <a:lnTo>
                  <a:pt x="59220" y="108902"/>
                </a:lnTo>
                <a:lnTo>
                  <a:pt x="36639" y="108902"/>
                </a:lnTo>
                <a:lnTo>
                  <a:pt x="32296" y="107861"/>
                </a:lnTo>
                <a:lnTo>
                  <a:pt x="30213" y="105613"/>
                </a:lnTo>
                <a:lnTo>
                  <a:pt x="28130" y="103517"/>
                </a:lnTo>
                <a:lnTo>
                  <a:pt x="27089" y="98488"/>
                </a:lnTo>
                <a:lnTo>
                  <a:pt x="27089" y="39077"/>
                </a:lnTo>
                <a:close/>
              </a:path>
              <a:path w="59690" h="121919">
                <a:moveTo>
                  <a:pt x="59220" y="26923"/>
                </a:moveTo>
                <a:lnTo>
                  <a:pt x="0" y="26923"/>
                </a:lnTo>
                <a:lnTo>
                  <a:pt x="0" y="39077"/>
                </a:lnTo>
                <a:lnTo>
                  <a:pt x="59220" y="39077"/>
                </a:lnTo>
                <a:lnTo>
                  <a:pt x="59220" y="26923"/>
                </a:lnTo>
                <a:close/>
              </a:path>
              <a:path w="59690" h="121919">
                <a:moveTo>
                  <a:pt x="27089" y="0"/>
                </a:moveTo>
                <a:lnTo>
                  <a:pt x="11468" y="0"/>
                </a:lnTo>
                <a:lnTo>
                  <a:pt x="11468" y="26923"/>
                </a:lnTo>
                <a:lnTo>
                  <a:pt x="27089" y="26923"/>
                </a:lnTo>
                <a:lnTo>
                  <a:pt x="27089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7" name="object 127"/>
          <p:cNvSpPr/>
          <p:nvPr/>
        </p:nvSpPr>
        <p:spPr>
          <a:xfrm>
            <a:off x="7342733" y="2588615"/>
            <a:ext cx="80645" cy="99695"/>
          </a:xfrm>
          <a:custGeom>
            <a:avLst/>
            <a:gdLst/>
            <a:ahLst/>
            <a:cxnLst/>
            <a:rect l="l" t="t" r="r" b="b"/>
            <a:pathLst>
              <a:path w="80645" h="99694">
                <a:moveTo>
                  <a:pt x="70451" y="13207"/>
                </a:moveTo>
                <a:lnTo>
                  <a:pt x="46202" y="13207"/>
                </a:lnTo>
                <a:lnTo>
                  <a:pt x="52793" y="15290"/>
                </a:lnTo>
                <a:lnTo>
                  <a:pt x="57480" y="19113"/>
                </a:lnTo>
                <a:lnTo>
                  <a:pt x="62166" y="23101"/>
                </a:lnTo>
                <a:lnTo>
                  <a:pt x="64604" y="28663"/>
                </a:lnTo>
                <a:lnTo>
                  <a:pt x="64604" y="37350"/>
                </a:lnTo>
                <a:lnTo>
                  <a:pt x="32635" y="37886"/>
                </a:lnTo>
                <a:lnTo>
                  <a:pt x="20020" y="40734"/>
                </a:lnTo>
                <a:lnTo>
                  <a:pt x="9930" y="46180"/>
                </a:lnTo>
                <a:lnTo>
                  <a:pt x="2445" y="56167"/>
                </a:lnTo>
                <a:lnTo>
                  <a:pt x="0" y="69659"/>
                </a:lnTo>
                <a:lnTo>
                  <a:pt x="0" y="78867"/>
                </a:lnTo>
                <a:lnTo>
                  <a:pt x="2781" y="86156"/>
                </a:lnTo>
                <a:lnTo>
                  <a:pt x="14249" y="96926"/>
                </a:lnTo>
                <a:lnTo>
                  <a:pt x="22059" y="99529"/>
                </a:lnTo>
                <a:lnTo>
                  <a:pt x="39420" y="99529"/>
                </a:lnTo>
                <a:lnTo>
                  <a:pt x="46024" y="98145"/>
                </a:lnTo>
                <a:lnTo>
                  <a:pt x="56438" y="92925"/>
                </a:lnTo>
                <a:lnTo>
                  <a:pt x="60959" y="88760"/>
                </a:lnTo>
                <a:lnTo>
                  <a:pt x="62245" y="86677"/>
                </a:lnTo>
                <a:lnTo>
                  <a:pt x="29692" y="86677"/>
                </a:lnTo>
                <a:lnTo>
                  <a:pt x="24663" y="85115"/>
                </a:lnTo>
                <a:lnTo>
                  <a:pt x="21018" y="81813"/>
                </a:lnTo>
                <a:lnTo>
                  <a:pt x="17360" y="78689"/>
                </a:lnTo>
                <a:lnTo>
                  <a:pt x="15633" y="74168"/>
                </a:lnTo>
                <a:lnTo>
                  <a:pt x="15633" y="61658"/>
                </a:lnTo>
                <a:lnTo>
                  <a:pt x="18059" y="56807"/>
                </a:lnTo>
                <a:lnTo>
                  <a:pt x="23595" y="53484"/>
                </a:lnTo>
                <a:lnTo>
                  <a:pt x="33695" y="50536"/>
                </a:lnTo>
                <a:lnTo>
                  <a:pt x="49148" y="49504"/>
                </a:lnTo>
                <a:lnTo>
                  <a:pt x="80238" y="49504"/>
                </a:lnTo>
                <a:lnTo>
                  <a:pt x="80130" y="40734"/>
                </a:lnTo>
                <a:lnTo>
                  <a:pt x="78682" y="28812"/>
                </a:lnTo>
                <a:lnTo>
                  <a:pt x="73928" y="17446"/>
                </a:lnTo>
                <a:lnTo>
                  <a:pt x="70451" y="13207"/>
                </a:lnTo>
                <a:close/>
              </a:path>
              <a:path w="80645" h="99694">
                <a:moveTo>
                  <a:pt x="80238" y="82854"/>
                </a:moveTo>
                <a:lnTo>
                  <a:pt x="64604" y="82854"/>
                </a:lnTo>
                <a:lnTo>
                  <a:pt x="64604" y="97269"/>
                </a:lnTo>
                <a:lnTo>
                  <a:pt x="80238" y="97269"/>
                </a:lnTo>
                <a:lnTo>
                  <a:pt x="80238" y="82854"/>
                </a:lnTo>
                <a:close/>
              </a:path>
              <a:path w="80645" h="99694">
                <a:moveTo>
                  <a:pt x="80238" y="49504"/>
                </a:moveTo>
                <a:lnTo>
                  <a:pt x="64604" y="49504"/>
                </a:lnTo>
                <a:lnTo>
                  <a:pt x="64583" y="53484"/>
                </a:lnTo>
                <a:lnTo>
                  <a:pt x="62606" y="66932"/>
                </a:lnTo>
                <a:lnTo>
                  <a:pt x="56794" y="77469"/>
                </a:lnTo>
                <a:lnTo>
                  <a:pt x="51587" y="83718"/>
                </a:lnTo>
                <a:lnTo>
                  <a:pt x="44627" y="86677"/>
                </a:lnTo>
                <a:lnTo>
                  <a:pt x="62245" y="86677"/>
                </a:lnTo>
                <a:lnTo>
                  <a:pt x="64604" y="82854"/>
                </a:lnTo>
                <a:lnTo>
                  <a:pt x="80238" y="82854"/>
                </a:lnTo>
                <a:lnTo>
                  <a:pt x="80238" y="49504"/>
                </a:lnTo>
                <a:close/>
              </a:path>
              <a:path w="80645" h="99694">
                <a:moveTo>
                  <a:pt x="39255" y="0"/>
                </a:moveTo>
                <a:lnTo>
                  <a:pt x="34035" y="0"/>
                </a:lnTo>
                <a:lnTo>
                  <a:pt x="28828" y="698"/>
                </a:lnTo>
                <a:lnTo>
                  <a:pt x="18059" y="2781"/>
                </a:lnTo>
                <a:lnTo>
                  <a:pt x="12509" y="4521"/>
                </a:lnTo>
                <a:lnTo>
                  <a:pt x="7028" y="6573"/>
                </a:lnTo>
                <a:lnTo>
                  <a:pt x="6946" y="21018"/>
                </a:lnTo>
                <a:lnTo>
                  <a:pt x="11633" y="18592"/>
                </a:lnTo>
                <a:lnTo>
                  <a:pt x="16497" y="16675"/>
                </a:lnTo>
                <a:lnTo>
                  <a:pt x="26923" y="13893"/>
                </a:lnTo>
                <a:lnTo>
                  <a:pt x="32130" y="13207"/>
                </a:lnTo>
                <a:lnTo>
                  <a:pt x="70451" y="13207"/>
                </a:lnTo>
                <a:lnTo>
                  <a:pt x="65010" y="6573"/>
                </a:lnTo>
                <a:lnTo>
                  <a:pt x="53716" y="1653"/>
                </a:lnTo>
                <a:lnTo>
                  <a:pt x="39255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8" name="object 128"/>
          <p:cNvSpPr/>
          <p:nvPr/>
        </p:nvSpPr>
        <p:spPr>
          <a:xfrm>
            <a:off x="6070752" y="2839165"/>
            <a:ext cx="72390" cy="72390"/>
          </a:xfrm>
          <a:custGeom>
            <a:avLst/>
            <a:gdLst/>
            <a:ahLst/>
            <a:cxnLst/>
            <a:rect l="l" t="t" r="r" b="b"/>
            <a:pathLst>
              <a:path w="72389" h="72389">
                <a:moveTo>
                  <a:pt x="0" y="72373"/>
                </a:moveTo>
                <a:lnTo>
                  <a:pt x="72360" y="72373"/>
                </a:lnTo>
                <a:lnTo>
                  <a:pt x="72360" y="0"/>
                </a:lnTo>
                <a:lnTo>
                  <a:pt x="0" y="0"/>
                </a:lnTo>
                <a:lnTo>
                  <a:pt x="0" y="72373"/>
                </a:lnTo>
                <a:close/>
              </a:path>
            </a:pathLst>
          </a:custGeom>
          <a:solidFill>
            <a:srgbClr val="34509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9" name="object 129"/>
          <p:cNvSpPr/>
          <p:nvPr/>
        </p:nvSpPr>
        <p:spPr>
          <a:xfrm>
            <a:off x="6070752" y="2839165"/>
            <a:ext cx="72390" cy="72390"/>
          </a:xfrm>
          <a:custGeom>
            <a:avLst/>
            <a:gdLst/>
            <a:ahLst/>
            <a:cxnLst/>
            <a:rect l="l" t="t" r="r" b="b"/>
            <a:pathLst>
              <a:path w="72389" h="72389">
                <a:moveTo>
                  <a:pt x="0" y="72373"/>
                </a:moveTo>
                <a:lnTo>
                  <a:pt x="72360" y="72373"/>
                </a:lnTo>
                <a:lnTo>
                  <a:pt x="72360" y="0"/>
                </a:lnTo>
                <a:lnTo>
                  <a:pt x="0" y="0"/>
                </a:lnTo>
                <a:lnTo>
                  <a:pt x="0" y="72373"/>
                </a:lnTo>
                <a:close/>
              </a:path>
            </a:pathLst>
          </a:custGeom>
          <a:ln w="6032">
            <a:solidFill>
              <a:srgbClr val="2B2A2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0" name="object 130"/>
          <p:cNvSpPr/>
          <p:nvPr/>
        </p:nvSpPr>
        <p:spPr>
          <a:xfrm>
            <a:off x="6429651" y="2807363"/>
            <a:ext cx="102235" cy="131445"/>
          </a:xfrm>
          <a:custGeom>
            <a:avLst/>
            <a:gdLst/>
            <a:ahLst/>
            <a:cxnLst/>
            <a:rect l="l" t="t" r="r" b="b"/>
            <a:pathLst>
              <a:path w="102234" h="131444">
                <a:moveTo>
                  <a:pt x="57141" y="0"/>
                </a:moveTo>
                <a:lnTo>
                  <a:pt x="11541" y="22995"/>
                </a:lnTo>
                <a:lnTo>
                  <a:pt x="0" y="74626"/>
                </a:lnTo>
                <a:lnTo>
                  <a:pt x="2132" y="86482"/>
                </a:lnTo>
                <a:lnTo>
                  <a:pt x="23831" y="120357"/>
                </a:lnTo>
                <a:lnTo>
                  <a:pt x="61432" y="131035"/>
                </a:lnTo>
                <a:lnTo>
                  <a:pt x="68900" y="131035"/>
                </a:lnTo>
                <a:lnTo>
                  <a:pt x="76012" y="129994"/>
                </a:lnTo>
                <a:lnTo>
                  <a:pt x="89207" y="126171"/>
                </a:lnTo>
                <a:lnTo>
                  <a:pt x="95633" y="123224"/>
                </a:lnTo>
                <a:lnTo>
                  <a:pt x="101717" y="119046"/>
                </a:lnTo>
                <a:lnTo>
                  <a:pt x="101717" y="116935"/>
                </a:lnTo>
                <a:lnTo>
                  <a:pt x="57295" y="116935"/>
                </a:lnTo>
                <a:lnTo>
                  <a:pt x="45776" y="114372"/>
                </a:lnTo>
                <a:lnTo>
                  <a:pt x="18659" y="73092"/>
                </a:lnTo>
                <a:lnTo>
                  <a:pt x="18294" y="55118"/>
                </a:lnTo>
                <a:lnTo>
                  <a:pt x="21132" y="43588"/>
                </a:lnTo>
                <a:lnTo>
                  <a:pt x="27046" y="32306"/>
                </a:lnTo>
                <a:lnTo>
                  <a:pt x="36740" y="20677"/>
                </a:lnTo>
                <a:lnTo>
                  <a:pt x="48304" y="15652"/>
                </a:lnTo>
                <a:lnTo>
                  <a:pt x="62474" y="13966"/>
                </a:lnTo>
                <a:lnTo>
                  <a:pt x="101717" y="13966"/>
                </a:lnTo>
                <a:lnTo>
                  <a:pt x="101717" y="11884"/>
                </a:lnTo>
                <a:lnTo>
                  <a:pt x="95811" y="7883"/>
                </a:lnTo>
                <a:lnTo>
                  <a:pt x="89385" y="4937"/>
                </a:lnTo>
                <a:lnTo>
                  <a:pt x="82457" y="2760"/>
                </a:lnTo>
                <a:lnTo>
                  <a:pt x="71759" y="645"/>
                </a:lnTo>
                <a:lnTo>
                  <a:pt x="57141" y="0"/>
                </a:lnTo>
                <a:close/>
              </a:path>
              <a:path w="102234" h="131444">
                <a:moveTo>
                  <a:pt x="101717" y="101165"/>
                </a:moveTo>
                <a:lnTo>
                  <a:pt x="57295" y="116935"/>
                </a:lnTo>
                <a:lnTo>
                  <a:pt x="101717" y="116935"/>
                </a:lnTo>
                <a:lnTo>
                  <a:pt x="101717" y="101165"/>
                </a:lnTo>
                <a:close/>
              </a:path>
              <a:path w="102234" h="131444">
                <a:moveTo>
                  <a:pt x="101717" y="13966"/>
                </a:moveTo>
                <a:lnTo>
                  <a:pt x="69763" y="13966"/>
                </a:lnTo>
                <a:lnTo>
                  <a:pt x="76532" y="15351"/>
                </a:lnTo>
                <a:lnTo>
                  <a:pt x="83136" y="17967"/>
                </a:lnTo>
                <a:lnTo>
                  <a:pt x="89728" y="20735"/>
                </a:lnTo>
                <a:lnTo>
                  <a:pt x="95811" y="24736"/>
                </a:lnTo>
                <a:lnTo>
                  <a:pt x="101717" y="29943"/>
                </a:lnTo>
                <a:lnTo>
                  <a:pt x="101717" y="13966"/>
                </a:lnTo>
                <a:close/>
              </a:path>
            </a:pathLst>
          </a:custGeom>
          <a:solidFill>
            <a:srgbClr val="1D1D1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1" name="object 131"/>
          <p:cNvSpPr/>
          <p:nvPr/>
        </p:nvSpPr>
        <p:spPr>
          <a:xfrm>
            <a:off x="6550809" y="2838881"/>
            <a:ext cx="86360" cy="99695"/>
          </a:xfrm>
          <a:custGeom>
            <a:avLst/>
            <a:gdLst/>
            <a:ahLst/>
            <a:cxnLst/>
            <a:rect l="l" t="t" r="r" b="b"/>
            <a:pathLst>
              <a:path w="86359" h="99694">
                <a:moveTo>
                  <a:pt x="43081" y="0"/>
                </a:moveTo>
                <a:lnTo>
                  <a:pt x="7001" y="18685"/>
                </a:lnTo>
                <a:lnTo>
                  <a:pt x="0" y="58732"/>
                </a:lnTo>
                <a:lnTo>
                  <a:pt x="2762" y="70073"/>
                </a:lnTo>
                <a:lnTo>
                  <a:pt x="8743" y="81287"/>
                </a:lnTo>
                <a:lnTo>
                  <a:pt x="18852" y="93163"/>
                </a:lnTo>
                <a:lnTo>
                  <a:pt x="30378" y="97929"/>
                </a:lnTo>
                <a:lnTo>
                  <a:pt x="44992" y="99487"/>
                </a:lnTo>
                <a:lnTo>
                  <a:pt x="56924" y="97535"/>
                </a:lnTo>
                <a:lnTo>
                  <a:pt x="67921" y="91826"/>
                </a:lnTo>
                <a:lnTo>
                  <a:pt x="73425" y="86499"/>
                </a:lnTo>
                <a:lnTo>
                  <a:pt x="42603" y="86496"/>
                </a:lnTo>
                <a:lnTo>
                  <a:pt x="31242" y="83545"/>
                </a:lnTo>
                <a:lnTo>
                  <a:pt x="20862" y="73217"/>
                </a:lnTo>
                <a:lnTo>
                  <a:pt x="17193" y="62254"/>
                </a:lnTo>
                <a:lnTo>
                  <a:pt x="16043" y="47061"/>
                </a:lnTo>
                <a:lnTo>
                  <a:pt x="18130" y="33606"/>
                </a:lnTo>
                <a:lnTo>
                  <a:pt x="23281" y="23101"/>
                </a:lnTo>
                <a:lnTo>
                  <a:pt x="28146" y="16497"/>
                </a:lnTo>
                <a:lnTo>
                  <a:pt x="34750" y="13195"/>
                </a:lnTo>
                <a:lnTo>
                  <a:pt x="73183" y="13195"/>
                </a:lnTo>
                <a:lnTo>
                  <a:pt x="68228" y="7170"/>
                </a:lnTo>
                <a:lnTo>
                  <a:pt x="56826" y="1808"/>
                </a:lnTo>
                <a:lnTo>
                  <a:pt x="43081" y="0"/>
                </a:lnTo>
                <a:close/>
              </a:path>
              <a:path w="86359" h="99694">
                <a:moveTo>
                  <a:pt x="73183" y="13195"/>
                </a:moveTo>
                <a:lnTo>
                  <a:pt x="43081" y="13195"/>
                </a:lnTo>
                <a:lnTo>
                  <a:pt x="43556" y="13198"/>
                </a:lnTo>
                <a:lnTo>
                  <a:pt x="54771" y="16245"/>
                </a:lnTo>
                <a:lnTo>
                  <a:pt x="65165" y="26716"/>
                </a:lnTo>
                <a:lnTo>
                  <a:pt x="68908" y="37726"/>
                </a:lnTo>
                <a:lnTo>
                  <a:pt x="70112" y="52857"/>
                </a:lnTo>
                <a:lnTo>
                  <a:pt x="68009" y="66313"/>
                </a:lnTo>
                <a:lnTo>
                  <a:pt x="62880" y="76771"/>
                </a:lnTo>
                <a:lnTo>
                  <a:pt x="58016" y="83362"/>
                </a:lnTo>
                <a:lnTo>
                  <a:pt x="51412" y="86499"/>
                </a:lnTo>
                <a:lnTo>
                  <a:pt x="73429" y="86496"/>
                </a:lnTo>
                <a:lnTo>
                  <a:pt x="78726" y="81368"/>
                </a:lnTo>
                <a:lnTo>
                  <a:pt x="83072" y="71717"/>
                </a:lnTo>
                <a:lnTo>
                  <a:pt x="85608" y="58828"/>
                </a:lnTo>
                <a:lnTo>
                  <a:pt x="86239" y="41685"/>
                </a:lnTo>
                <a:lnTo>
                  <a:pt x="83601" y="30134"/>
                </a:lnTo>
                <a:lnTo>
                  <a:pt x="77861" y="18881"/>
                </a:lnTo>
                <a:lnTo>
                  <a:pt x="73183" y="13195"/>
                </a:lnTo>
                <a:close/>
              </a:path>
            </a:pathLst>
          </a:custGeom>
          <a:solidFill>
            <a:srgbClr val="1D1D1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2" name="object 132"/>
          <p:cNvSpPr/>
          <p:nvPr/>
        </p:nvSpPr>
        <p:spPr>
          <a:xfrm>
            <a:off x="6664058" y="2809519"/>
            <a:ext cx="99060" cy="127000"/>
          </a:xfrm>
          <a:custGeom>
            <a:avLst/>
            <a:gdLst/>
            <a:ahLst/>
            <a:cxnLst/>
            <a:rect l="l" t="t" r="r" b="b"/>
            <a:pathLst>
              <a:path w="99059" h="127000">
                <a:moveTo>
                  <a:pt x="38722" y="0"/>
                </a:moveTo>
                <a:lnTo>
                  <a:pt x="0" y="0"/>
                </a:lnTo>
                <a:lnTo>
                  <a:pt x="0" y="126631"/>
                </a:lnTo>
                <a:lnTo>
                  <a:pt x="17183" y="126631"/>
                </a:lnTo>
                <a:lnTo>
                  <a:pt x="17183" y="73126"/>
                </a:lnTo>
                <a:lnTo>
                  <a:pt x="69035" y="73126"/>
                </a:lnTo>
                <a:lnTo>
                  <a:pt x="67373" y="71221"/>
                </a:lnTo>
                <a:lnTo>
                  <a:pt x="63728" y="68605"/>
                </a:lnTo>
                <a:lnTo>
                  <a:pt x="60083" y="67221"/>
                </a:lnTo>
                <a:lnTo>
                  <a:pt x="67030" y="65316"/>
                </a:lnTo>
                <a:lnTo>
                  <a:pt x="72415" y="61658"/>
                </a:lnTo>
                <a:lnTo>
                  <a:pt x="74210" y="59055"/>
                </a:lnTo>
                <a:lnTo>
                  <a:pt x="17183" y="59055"/>
                </a:lnTo>
                <a:lnTo>
                  <a:pt x="17183" y="14071"/>
                </a:lnTo>
                <a:lnTo>
                  <a:pt x="74088" y="14071"/>
                </a:lnTo>
                <a:lnTo>
                  <a:pt x="65197" y="5227"/>
                </a:lnTo>
                <a:lnTo>
                  <a:pt x="53530" y="1325"/>
                </a:lnTo>
                <a:lnTo>
                  <a:pt x="38722" y="0"/>
                </a:lnTo>
                <a:close/>
              </a:path>
              <a:path w="99059" h="127000">
                <a:moveTo>
                  <a:pt x="69035" y="73126"/>
                </a:moveTo>
                <a:lnTo>
                  <a:pt x="42544" y="73126"/>
                </a:lnTo>
                <a:lnTo>
                  <a:pt x="47929" y="74523"/>
                </a:lnTo>
                <a:lnTo>
                  <a:pt x="51917" y="77292"/>
                </a:lnTo>
                <a:lnTo>
                  <a:pt x="55740" y="80073"/>
                </a:lnTo>
                <a:lnTo>
                  <a:pt x="59905" y="85813"/>
                </a:lnTo>
                <a:lnTo>
                  <a:pt x="64084" y="94145"/>
                </a:lnTo>
                <a:lnTo>
                  <a:pt x="80225" y="126631"/>
                </a:lnTo>
                <a:lnTo>
                  <a:pt x="98640" y="126631"/>
                </a:lnTo>
                <a:lnTo>
                  <a:pt x="81267" y="92062"/>
                </a:lnTo>
                <a:lnTo>
                  <a:pt x="77800" y="84937"/>
                </a:lnTo>
                <a:lnTo>
                  <a:pt x="74320" y="79375"/>
                </a:lnTo>
                <a:lnTo>
                  <a:pt x="70853" y="75209"/>
                </a:lnTo>
                <a:lnTo>
                  <a:pt x="69035" y="73126"/>
                </a:lnTo>
                <a:close/>
              </a:path>
              <a:path w="99059" h="127000">
                <a:moveTo>
                  <a:pt x="74088" y="14071"/>
                </a:moveTo>
                <a:lnTo>
                  <a:pt x="46888" y="14071"/>
                </a:lnTo>
                <a:lnTo>
                  <a:pt x="53136" y="15976"/>
                </a:lnTo>
                <a:lnTo>
                  <a:pt x="61467" y="23622"/>
                </a:lnTo>
                <a:lnTo>
                  <a:pt x="63728" y="29184"/>
                </a:lnTo>
                <a:lnTo>
                  <a:pt x="63728" y="43942"/>
                </a:lnTo>
                <a:lnTo>
                  <a:pt x="61467" y="49504"/>
                </a:lnTo>
                <a:lnTo>
                  <a:pt x="53136" y="57150"/>
                </a:lnTo>
                <a:lnTo>
                  <a:pt x="46888" y="59055"/>
                </a:lnTo>
                <a:lnTo>
                  <a:pt x="74210" y="59055"/>
                </a:lnTo>
                <a:lnTo>
                  <a:pt x="77878" y="53736"/>
                </a:lnTo>
                <a:lnTo>
                  <a:pt x="80603" y="43940"/>
                </a:lnTo>
                <a:lnTo>
                  <a:pt x="80791" y="26812"/>
                </a:lnTo>
                <a:lnTo>
                  <a:pt x="75805" y="15779"/>
                </a:lnTo>
                <a:lnTo>
                  <a:pt x="74088" y="14071"/>
                </a:lnTo>
                <a:close/>
              </a:path>
            </a:pathLst>
          </a:custGeom>
          <a:solidFill>
            <a:srgbClr val="1D1D1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3" name="object 133"/>
          <p:cNvSpPr/>
          <p:nvPr/>
        </p:nvSpPr>
        <p:spPr>
          <a:xfrm>
            <a:off x="6784746" y="2809519"/>
            <a:ext cx="81915" cy="127000"/>
          </a:xfrm>
          <a:custGeom>
            <a:avLst/>
            <a:gdLst/>
            <a:ahLst/>
            <a:cxnLst/>
            <a:rect l="l" t="t" r="r" b="b"/>
            <a:pathLst>
              <a:path w="81915" h="127000">
                <a:moveTo>
                  <a:pt x="80060" y="0"/>
                </a:moveTo>
                <a:lnTo>
                  <a:pt x="0" y="0"/>
                </a:lnTo>
                <a:lnTo>
                  <a:pt x="0" y="126619"/>
                </a:lnTo>
                <a:lnTo>
                  <a:pt x="81622" y="126619"/>
                </a:lnTo>
                <a:lnTo>
                  <a:pt x="81622" y="112204"/>
                </a:lnTo>
                <a:lnTo>
                  <a:pt x="17195" y="112204"/>
                </a:lnTo>
                <a:lnTo>
                  <a:pt x="17195" y="66357"/>
                </a:lnTo>
                <a:lnTo>
                  <a:pt x="77457" y="66357"/>
                </a:lnTo>
                <a:lnTo>
                  <a:pt x="77457" y="51943"/>
                </a:lnTo>
                <a:lnTo>
                  <a:pt x="17195" y="51943"/>
                </a:lnTo>
                <a:lnTo>
                  <a:pt x="17195" y="14414"/>
                </a:lnTo>
                <a:lnTo>
                  <a:pt x="80060" y="14414"/>
                </a:lnTo>
                <a:lnTo>
                  <a:pt x="80060" y="0"/>
                </a:lnTo>
                <a:close/>
              </a:path>
            </a:pathLst>
          </a:custGeom>
          <a:solidFill>
            <a:srgbClr val="1D1D1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4" name="object 134"/>
          <p:cNvSpPr/>
          <p:nvPr/>
        </p:nvSpPr>
        <p:spPr>
          <a:xfrm>
            <a:off x="6878878" y="2809519"/>
            <a:ext cx="116205" cy="127000"/>
          </a:xfrm>
          <a:custGeom>
            <a:avLst/>
            <a:gdLst/>
            <a:ahLst/>
            <a:cxnLst/>
            <a:rect l="l" t="t" r="r" b="b"/>
            <a:pathLst>
              <a:path w="116204" h="127000">
                <a:moveTo>
                  <a:pt x="67729" y="0"/>
                </a:moveTo>
                <a:lnTo>
                  <a:pt x="48272" y="0"/>
                </a:lnTo>
                <a:lnTo>
                  <a:pt x="0" y="126631"/>
                </a:lnTo>
                <a:lnTo>
                  <a:pt x="18059" y="126631"/>
                </a:lnTo>
                <a:lnTo>
                  <a:pt x="29514" y="94145"/>
                </a:lnTo>
                <a:lnTo>
                  <a:pt x="103617" y="94145"/>
                </a:lnTo>
                <a:lnTo>
                  <a:pt x="98190" y="79908"/>
                </a:lnTo>
                <a:lnTo>
                  <a:pt x="34734" y="79908"/>
                </a:lnTo>
                <a:lnTo>
                  <a:pt x="58000" y="16852"/>
                </a:lnTo>
                <a:lnTo>
                  <a:pt x="74153" y="16852"/>
                </a:lnTo>
                <a:lnTo>
                  <a:pt x="67729" y="0"/>
                </a:lnTo>
                <a:close/>
              </a:path>
              <a:path w="116204" h="127000">
                <a:moveTo>
                  <a:pt x="103617" y="94145"/>
                </a:moveTo>
                <a:lnTo>
                  <a:pt x="86652" y="94145"/>
                </a:lnTo>
                <a:lnTo>
                  <a:pt x="98120" y="126631"/>
                </a:lnTo>
                <a:lnTo>
                  <a:pt x="116001" y="126631"/>
                </a:lnTo>
                <a:lnTo>
                  <a:pt x="103617" y="94145"/>
                </a:lnTo>
                <a:close/>
              </a:path>
              <a:path w="116204" h="127000">
                <a:moveTo>
                  <a:pt x="74153" y="16852"/>
                </a:moveTo>
                <a:lnTo>
                  <a:pt x="58000" y="16852"/>
                </a:lnTo>
                <a:lnTo>
                  <a:pt x="81267" y="79908"/>
                </a:lnTo>
                <a:lnTo>
                  <a:pt x="98190" y="79908"/>
                </a:lnTo>
                <a:lnTo>
                  <a:pt x="74153" y="16852"/>
                </a:lnTo>
                <a:close/>
              </a:path>
            </a:pathLst>
          </a:custGeom>
          <a:solidFill>
            <a:srgbClr val="1D1D1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5" name="object 135"/>
          <p:cNvSpPr/>
          <p:nvPr/>
        </p:nvSpPr>
        <p:spPr>
          <a:xfrm>
            <a:off x="7007777" y="2807258"/>
            <a:ext cx="88900" cy="131445"/>
          </a:xfrm>
          <a:custGeom>
            <a:avLst/>
            <a:gdLst/>
            <a:ahLst/>
            <a:cxnLst/>
            <a:rect l="l" t="t" r="r" b="b"/>
            <a:pathLst>
              <a:path w="88900" h="131444">
                <a:moveTo>
                  <a:pt x="475" y="105613"/>
                </a:moveTo>
                <a:lnTo>
                  <a:pt x="475" y="123329"/>
                </a:lnTo>
                <a:lnTo>
                  <a:pt x="7587" y="126098"/>
                </a:lnTo>
                <a:lnTo>
                  <a:pt x="14534" y="128016"/>
                </a:lnTo>
                <a:lnTo>
                  <a:pt x="21897" y="129337"/>
                </a:lnTo>
                <a:lnTo>
                  <a:pt x="32411" y="130637"/>
                </a:lnTo>
                <a:lnTo>
                  <a:pt x="47378" y="130914"/>
                </a:lnTo>
                <a:lnTo>
                  <a:pt x="59421" y="128904"/>
                </a:lnTo>
                <a:lnTo>
                  <a:pt x="70877" y="124126"/>
                </a:lnTo>
                <a:lnTo>
                  <a:pt x="80244" y="117424"/>
                </a:lnTo>
                <a:lnTo>
                  <a:pt x="33991" y="117424"/>
                </a:lnTo>
                <a:lnTo>
                  <a:pt x="27387" y="116547"/>
                </a:lnTo>
                <a:lnTo>
                  <a:pt x="20795" y="114465"/>
                </a:lnTo>
                <a:lnTo>
                  <a:pt x="14191" y="112560"/>
                </a:lnTo>
                <a:lnTo>
                  <a:pt x="7422" y="109600"/>
                </a:lnTo>
                <a:lnTo>
                  <a:pt x="475" y="105613"/>
                </a:lnTo>
                <a:close/>
              </a:path>
              <a:path w="88900" h="131444">
                <a:moveTo>
                  <a:pt x="50310" y="0"/>
                </a:moveTo>
                <a:lnTo>
                  <a:pt x="7779" y="13518"/>
                </a:lnTo>
                <a:lnTo>
                  <a:pt x="0" y="38473"/>
                </a:lnTo>
                <a:lnTo>
                  <a:pt x="2893" y="50368"/>
                </a:lnTo>
                <a:lnTo>
                  <a:pt x="11493" y="61265"/>
                </a:lnTo>
                <a:lnTo>
                  <a:pt x="21982" y="66803"/>
                </a:lnTo>
                <a:lnTo>
                  <a:pt x="36251" y="70688"/>
                </a:lnTo>
                <a:lnTo>
                  <a:pt x="55352" y="74510"/>
                </a:lnTo>
                <a:lnTo>
                  <a:pt x="61600" y="77114"/>
                </a:lnTo>
                <a:lnTo>
                  <a:pt x="69246" y="84073"/>
                </a:lnTo>
                <a:lnTo>
                  <a:pt x="71149" y="88932"/>
                </a:lnTo>
                <a:lnTo>
                  <a:pt x="71151" y="102476"/>
                </a:lnTo>
                <a:lnTo>
                  <a:pt x="68370" y="107861"/>
                </a:lnTo>
                <a:lnTo>
                  <a:pt x="63163" y="111683"/>
                </a:lnTo>
                <a:lnTo>
                  <a:pt x="57778" y="115506"/>
                </a:lnTo>
                <a:lnTo>
                  <a:pt x="50310" y="117424"/>
                </a:lnTo>
                <a:lnTo>
                  <a:pt x="80244" y="117424"/>
                </a:lnTo>
                <a:lnTo>
                  <a:pt x="82580" y="115752"/>
                </a:lnTo>
                <a:lnTo>
                  <a:pt x="87346" y="104797"/>
                </a:lnTo>
                <a:lnTo>
                  <a:pt x="88760" y="88932"/>
                </a:lnTo>
                <a:lnTo>
                  <a:pt x="85155" y="77478"/>
                </a:lnTo>
                <a:lnTo>
                  <a:pt x="51694" y="56451"/>
                </a:lnTo>
                <a:lnTo>
                  <a:pt x="31908" y="52628"/>
                </a:lnTo>
                <a:lnTo>
                  <a:pt x="25478" y="50364"/>
                </a:lnTo>
                <a:lnTo>
                  <a:pt x="22180" y="47421"/>
                </a:lnTo>
                <a:lnTo>
                  <a:pt x="18700" y="44640"/>
                </a:lnTo>
                <a:lnTo>
                  <a:pt x="17138" y="40297"/>
                </a:lnTo>
                <a:lnTo>
                  <a:pt x="17138" y="28143"/>
                </a:lnTo>
                <a:lnTo>
                  <a:pt x="19576" y="22923"/>
                </a:lnTo>
                <a:lnTo>
                  <a:pt x="24605" y="19278"/>
                </a:lnTo>
                <a:lnTo>
                  <a:pt x="29647" y="15811"/>
                </a:lnTo>
                <a:lnTo>
                  <a:pt x="36937" y="13893"/>
                </a:lnTo>
                <a:lnTo>
                  <a:pt x="81400" y="13893"/>
                </a:lnTo>
                <a:lnTo>
                  <a:pt x="81400" y="6426"/>
                </a:lnTo>
                <a:lnTo>
                  <a:pt x="74796" y="4343"/>
                </a:lnTo>
                <a:lnTo>
                  <a:pt x="68547" y="2603"/>
                </a:lnTo>
                <a:lnTo>
                  <a:pt x="56216" y="520"/>
                </a:lnTo>
                <a:lnTo>
                  <a:pt x="50310" y="0"/>
                </a:lnTo>
                <a:close/>
              </a:path>
              <a:path w="88900" h="131444">
                <a:moveTo>
                  <a:pt x="81400" y="13893"/>
                </a:moveTo>
                <a:lnTo>
                  <a:pt x="51529" y="13893"/>
                </a:lnTo>
                <a:lnTo>
                  <a:pt x="57079" y="14757"/>
                </a:lnTo>
                <a:lnTo>
                  <a:pt x="62985" y="16154"/>
                </a:lnTo>
                <a:lnTo>
                  <a:pt x="68725" y="17716"/>
                </a:lnTo>
                <a:lnTo>
                  <a:pt x="74796" y="19977"/>
                </a:lnTo>
                <a:lnTo>
                  <a:pt x="81400" y="23101"/>
                </a:lnTo>
                <a:lnTo>
                  <a:pt x="81400" y="13893"/>
                </a:lnTo>
                <a:close/>
              </a:path>
            </a:pathLst>
          </a:custGeom>
          <a:solidFill>
            <a:srgbClr val="1D1D1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6" name="object 136"/>
          <p:cNvSpPr/>
          <p:nvPr/>
        </p:nvSpPr>
        <p:spPr>
          <a:xfrm>
            <a:off x="7171156" y="2838868"/>
            <a:ext cx="73025" cy="99695"/>
          </a:xfrm>
          <a:custGeom>
            <a:avLst/>
            <a:gdLst/>
            <a:ahLst/>
            <a:cxnLst/>
            <a:rect l="l" t="t" r="r" b="b"/>
            <a:pathLst>
              <a:path w="73025" h="99694">
                <a:moveTo>
                  <a:pt x="0" y="77647"/>
                </a:moveTo>
                <a:lnTo>
                  <a:pt x="0" y="93802"/>
                </a:lnTo>
                <a:lnTo>
                  <a:pt x="6070" y="95884"/>
                </a:lnTo>
                <a:lnTo>
                  <a:pt x="11810" y="97269"/>
                </a:lnTo>
                <a:lnTo>
                  <a:pt x="22923" y="99009"/>
                </a:lnTo>
                <a:lnTo>
                  <a:pt x="28130" y="99529"/>
                </a:lnTo>
                <a:lnTo>
                  <a:pt x="38586" y="99368"/>
                </a:lnTo>
                <a:lnTo>
                  <a:pt x="51806" y="97060"/>
                </a:lnTo>
                <a:lnTo>
                  <a:pt x="62166" y="91884"/>
                </a:lnTo>
                <a:lnTo>
                  <a:pt x="69113" y="86855"/>
                </a:lnTo>
                <a:lnTo>
                  <a:pt x="69202" y="86677"/>
                </a:lnTo>
                <a:lnTo>
                  <a:pt x="28130" y="86677"/>
                </a:lnTo>
                <a:lnTo>
                  <a:pt x="22567" y="85979"/>
                </a:lnTo>
                <a:lnTo>
                  <a:pt x="17017" y="84416"/>
                </a:lnTo>
                <a:lnTo>
                  <a:pt x="11455" y="83032"/>
                </a:lnTo>
                <a:lnTo>
                  <a:pt x="5727" y="80771"/>
                </a:lnTo>
                <a:lnTo>
                  <a:pt x="0" y="77647"/>
                </a:lnTo>
                <a:close/>
              </a:path>
              <a:path w="73025" h="99694">
                <a:moveTo>
                  <a:pt x="42887" y="0"/>
                </a:moveTo>
                <a:lnTo>
                  <a:pt x="3809" y="12166"/>
                </a:lnTo>
                <a:lnTo>
                  <a:pt x="685" y="19113"/>
                </a:lnTo>
                <a:lnTo>
                  <a:pt x="685" y="35432"/>
                </a:lnTo>
                <a:lnTo>
                  <a:pt x="2768" y="41173"/>
                </a:lnTo>
                <a:lnTo>
                  <a:pt x="7111" y="45339"/>
                </a:lnTo>
                <a:lnTo>
                  <a:pt x="11277" y="49504"/>
                </a:lnTo>
                <a:lnTo>
                  <a:pt x="18402" y="52628"/>
                </a:lnTo>
                <a:lnTo>
                  <a:pt x="28130" y="54711"/>
                </a:lnTo>
                <a:lnTo>
                  <a:pt x="33515" y="55930"/>
                </a:lnTo>
                <a:lnTo>
                  <a:pt x="43243" y="58013"/>
                </a:lnTo>
                <a:lnTo>
                  <a:pt x="49491" y="60274"/>
                </a:lnTo>
                <a:lnTo>
                  <a:pt x="55041" y="64795"/>
                </a:lnTo>
                <a:lnTo>
                  <a:pt x="56603" y="68097"/>
                </a:lnTo>
                <a:lnTo>
                  <a:pt x="56603" y="76949"/>
                </a:lnTo>
                <a:lnTo>
                  <a:pt x="54521" y="80594"/>
                </a:lnTo>
                <a:lnTo>
                  <a:pt x="50711" y="83032"/>
                </a:lnTo>
                <a:lnTo>
                  <a:pt x="46710" y="85458"/>
                </a:lnTo>
                <a:lnTo>
                  <a:pt x="40982" y="86677"/>
                </a:lnTo>
                <a:lnTo>
                  <a:pt x="69202" y="86677"/>
                </a:lnTo>
                <a:lnTo>
                  <a:pt x="72593" y="79908"/>
                </a:lnTo>
                <a:lnTo>
                  <a:pt x="72593" y="63398"/>
                </a:lnTo>
                <a:lnTo>
                  <a:pt x="36639" y="41694"/>
                </a:lnTo>
                <a:lnTo>
                  <a:pt x="28295" y="39954"/>
                </a:lnTo>
                <a:lnTo>
                  <a:pt x="22745" y="37871"/>
                </a:lnTo>
                <a:lnTo>
                  <a:pt x="17183" y="33705"/>
                </a:lnTo>
                <a:lnTo>
                  <a:pt x="15798" y="30924"/>
                </a:lnTo>
                <a:lnTo>
                  <a:pt x="15798" y="22580"/>
                </a:lnTo>
                <a:lnTo>
                  <a:pt x="17703" y="19113"/>
                </a:lnTo>
                <a:lnTo>
                  <a:pt x="25349" y="14249"/>
                </a:lnTo>
                <a:lnTo>
                  <a:pt x="31254" y="13030"/>
                </a:lnTo>
                <a:lnTo>
                  <a:pt x="67551" y="13030"/>
                </a:lnTo>
                <a:lnTo>
                  <a:pt x="67551" y="5041"/>
                </a:lnTo>
                <a:lnTo>
                  <a:pt x="63207" y="3479"/>
                </a:lnTo>
                <a:lnTo>
                  <a:pt x="58521" y="2260"/>
                </a:lnTo>
                <a:lnTo>
                  <a:pt x="48272" y="520"/>
                </a:lnTo>
                <a:lnTo>
                  <a:pt x="42887" y="0"/>
                </a:lnTo>
                <a:close/>
              </a:path>
              <a:path w="73025" h="99694">
                <a:moveTo>
                  <a:pt x="67551" y="13030"/>
                </a:moveTo>
                <a:lnTo>
                  <a:pt x="44107" y="13030"/>
                </a:lnTo>
                <a:lnTo>
                  <a:pt x="48971" y="13728"/>
                </a:lnTo>
                <a:lnTo>
                  <a:pt x="53835" y="14770"/>
                </a:lnTo>
                <a:lnTo>
                  <a:pt x="58521" y="15989"/>
                </a:lnTo>
                <a:lnTo>
                  <a:pt x="63030" y="17716"/>
                </a:lnTo>
                <a:lnTo>
                  <a:pt x="67551" y="19799"/>
                </a:lnTo>
                <a:lnTo>
                  <a:pt x="67551" y="13030"/>
                </a:lnTo>
                <a:close/>
              </a:path>
            </a:pathLst>
          </a:custGeom>
          <a:solidFill>
            <a:srgbClr val="1D1D1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7" name="object 137"/>
          <p:cNvSpPr/>
          <p:nvPr/>
        </p:nvSpPr>
        <p:spPr>
          <a:xfrm>
            <a:off x="7276394" y="2796317"/>
            <a:ext cx="0" cy="140335"/>
          </a:xfrm>
          <a:custGeom>
            <a:avLst/>
            <a:gdLst/>
            <a:ahLst/>
            <a:cxnLst/>
            <a:rect l="l" t="t" r="r" b="b"/>
            <a:pathLst>
              <a:path w="0" h="140335">
                <a:moveTo>
                  <a:pt x="0" y="0"/>
                </a:moveTo>
                <a:lnTo>
                  <a:pt x="0" y="139820"/>
                </a:lnTo>
              </a:path>
            </a:pathLst>
          </a:custGeom>
          <a:ln w="16903">
            <a:solidFill>
              <a:srgbClr val="1D1D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8" name="object 138"/>
          <p:cNvSpPr/>
          <p:nvPr/>
        </p:nvSpPr>
        <p:spPr>
          <a:xfrm>
            <a:off x="7316342" y="2838869"/>
            <a:ext cx="139065" cy="97790"/>
          </a:xfrm>
          <a:custGeom>
            <a:avLst/>
            <a:gdLst/>
            <a:ahLst/>
            <a:cxnLst/>
            <a:rect l="l" t="t" r="r" b="b"/>
            <a:pathLst>
              <a:path w="139065" h="97789">
                <a:moveTo>
                  <a:pt x="15621" y="2260"/>
                </a:moveTo>
                <a:lnTo>
                  <a:pt x="0" y="2260"/>
                </a:lnTo>
                <a:lnTo>
                  <a:pt x="0" y="97269"/>
                </a:lnTo>
                <a:lnTo>
                  <a:pt x="15621" y="97269"/>
                </a:lnTo>
                <a:lnTo>
                  <a:pt x="15621" y="34391"/>
                </a:lnTo>
                <a:lnTo>
                  <a:pt x="17881" y="27101"/>
                </a:lnTo>
                <a:lnTo>
                  <a:pt x="26658" y="17030"/>
                </a:lnTo>
                <a:lnTo>
                  <a:pt x="15621" y="17030"/>
                </a:lnTo>
                <a:lnTo>
                  <a:pt x="15621" y="2260"/>
                </a:lnTo>
                <a:close/>
              </a:path>
              <a:path w="139065" h="97789">
                <a:moveTo>
                  <a:pt x="71831" y="13550"/>
                </a:moveTo>
                <a:lnTo>
                  <a:pt x="48272" y="13550"/>
                </a:lnTo>
                <a:lnTo>
                  <a:pt x="53314" y="15811"/>
                </a:lnTo>
                <a:lnTo>
                  <a:pt x="56603" y="20154"/>
                </a:lnTo>
                <a:lnTo>
                  <a:pt x="59740" y="24663"/>
                </a:lnTo>
                <a:lnTo>
                  <a:pt x="61468" y="31445"/>
                </a:lnTo>
                <a:lnTo>
                  <a:pt x="61468" y="97269"/>
                </a:lnTo>
                <a:lnTo>
                  <a:pt x="77101" y="97269"/>
                </a:lnTo>
                <a:lnTo>
                  <a:pt x="77101" y="34391"/>
                </a:lnTo>
                <a:lnTo>
                  <a:pt x="79362" y="27101"/>
                </a:lnTo>
                <a:lnTo>
                  <a:pt x="85109" y="20497"/>
                </a:lnTo>
                <a:lnTo>
                  <a:pt x="74498" y="20497"/>
                </a:lnTo>
                <a:lnTo>
                  <a:pt x="72059" y="13893"/>
                </a:lnTo>
                <a:lnTo>
                  <a:pt x="71831" y="13550"/>
                </a:lnTo>
                <a:close/>
              </a:path>
              <a:path w="139065" h="97789">
                <a:moveTo>
                  <a:pt x="132060" y="13550"/>
                </a:moveTo>
                <a:lnTo>
                  <a:pt x="109931" y="13550"/>
                </a:lnTo>
                <a:lnTo>
                  <a:pt x="114782" y="15811"/>
                </a:lnTo>
                <a:lnTo>
                  <a:pt x="118084" y="20154"/>
                </a:lnTo>
                <a:lnTo>
                  <a:pt x="121208" y="24663"/>
                </a:lnTo>
                <a:lnTo>
                  <a:pt x="122948" y="31445"/>
                </a:lnTo>
                <a:lnTo>
                  <a:pt x="122948" y="97269"/>
                </a:lnTo>
                <a:lnTo>
                  <a:pt x="138582" y="97269"/>
                </a:lnTo>
                <a:lnTo>
                  <a:pt x="138339" y="33699"/>
                </a:lnTo>
                <a:lnTo>
                  <a:pt x="135758" y="20578"/>
                </a:lnTo>
                <a:lnTo>
                  <a:pt x="132060" y="13550"/>
                </a:lnTo>
                <a:close/>
              </a:path>
              <a:path w="139065" h="97789">
                <a:moveTo>
                  <a:pt x="117398" y="0"/>
                </a:moveTo>
                <a:lnTo>
                  <a:pt x="100203" y="0"/>
                </a:lnTo>
                <a:lnTo>
                  <a:pt x="93776" y="1739"/>
                </a:lnTo>
                <a:lnTo>
                  <a:pt x="88392" y="5041"/>
                </a:lnTo>
                <a:lnTo>
                  <a:pt x="83007" y="8508"/>
                </a:lnTo>
                <a:lnTo>
                  <a:pt x="78320" y="13550"/>
                </a:lnTo>
                <a:lnTo>
                  <a:pt x="74498" y="20497"/>
                </a:lnTo>
                <a:lnTo>
                  <a:pt x="85109" y="20497"/>
                </a:lnTo>
                <a:lnTo>
                  <a:pt x="88734" y="16332"/>
                </a:lnTo>
                <a:lnTo>
                  <a:pt x="95161" y="13550"/>
                </a:lnTo>
                <a:lnTo>
                  <a:pt x="132060" y="13550"/>
                </a:lnTo>
                <a:lnTo>
                  <a:pt x="130416" y="10426"/>
                </a:lnTo>
                <a:lnTo>
                  <a:pt x="125031" y="3479"/>
                </a:lnTo>
                <a:lnTo>
                  <a:pt x="117398" y="0"/>
                </a:lnTo>
                <a:close/>
              </a:path>
              <a:path w="139065" h="97789">
                <a:moveTo>
                  <a:pt x="53136" y="0"/>
                </a:moveTo>
                <a:lnTo>
                  <a:pt x="39243" y="0"/>
                </a:lnTo>
                <a:lnTo>
                  <a:pt x="33337" y="1397"/>
                </a:lnTo>
                <a:lnTo>
                  <a:pt x="28473" y="4165"/>
                </a:lnTo>
                <a:lnTo>
                  <a:pt x="23444" y="6946"/>
                </a:lnTo>
                <a:lnTo>
                  <a:pt x="19100" y="11290"/>
                </a:lnTo>
                <a:lnTo>
                  <a:pt x="15621" y="17030"/>
                </a:lnTo>
                <a:lnTo>
                  <a:pt x="26658" y="17030"/>
                </a:lnTo>
                <a:lnTo>
                  <a:pt x="27266" y="16332"/>
                </a:lnTo>
                <a:lnTo>
                  <a:pt x="33680" y="13550"/>
                </a:lnTo>
                <a:lnTo>
                  <a:pt x="71831" y="13550"/>
                </a:lnTo>
                <a:lnTo>
                  <a:pt x="68592" y="8686"/>
                </a:lnTo>
                <a:lnTo>
                  <a:pt x="58864" y="1739"/>
                </a:lnTo>
                <a:lnTo>
                  <a:pt x="53136" y="0"/>
                </a:lnTo>
                <a:close/>
              </a:path>
            </a:pathLst>
          </a:custGeom>
          <a:solidFill>
            <a:srgbClr val="1D1D1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9" name="object 139"/>
          <p:cNvSpPr/>
          <p:nvPr/>
        </p:nvSpPr>
        <p:spPr>
          <a:xfrm>
            <a:off x="7484440" y="2841129"/>
            <a:ext cx="80010" cy="97790"/>
          </a:xfrm>
          <a:custGeom>
            <a:avLst/>
            <a:gdLst/>
            <a:ahLst/>
            <a:cxnLst/>
            <a:rect l="l" t="t" r="r" b="b"/>
            <a:pathLst>
              <a:path w="80009" h="97789">
                <a:moveTo>
                  <a:pt x="15633" y="0"/>
                </a:moveTo>
                <a:lnTo>
                  <a:pt x="0" y="0"/>
                </a:lnTo>
                <a:lnTo>
                  <a:pt x="0" y="57492"/>
                </a:lnTo>
                <a:lnTo>
                  <a:pt x="19560" y="95026"/>
                </a:lnTo>
                <a:lnTo>
                  <a:pt x="33337" y="97269"/>
                </a:lnTo>
                <a:lnTo>
                  <a:pt x="39941" y="97269"/>
                </a:lnTo>
                <a:lnTo>
                  <a:pt x="61653" y="83896"/>
                </a:lnTo>
                <a:lnTo>
                  <a:pt x="29527" y="83896"/>
                </a:lnTo>
                <a:lnTo>
                  <a:pt x="24307" y="81635"/>
                </a:lnTo>
                <a:lnTo>
                  <a:pt x="17360" y="72605"/>
                </a:lnTo>
                <a:lnTo>
                  <a:pt x="15633" y="66001"/>
                </a:lnTo>
                <a:lnTo>
                  <a:pt x="15633" y="0"/>
                </a:lnTo>
                <a:close/>
              </a:path>
              <a:path w="80009" h="97789">
                <a:moveTo>
                  <a:pt x="79540" y="80416"/>
                </a:moveTo>
                <a:lnTo>
                  <a:pt x="63906" y="80416"/>
                </a:lnTo>
                <a:lnTo>
                  <a:pt x="63906" y="95008"/>
                </a:lnTo>
                <a:lnTo>
                  <a:pt x="79540" y="95008"/>
                </a:lnTo>
                <a:lnTo>
                  <a:pt x="79540" y="80416"/>
                </a:lnTo>
                <a:close/>
              </a:path>
              <a:path w="80009" h="97789">
                <a:moveTo>
                  <a:pt x="79540" y="0"/>
                </a:moveTo>
                <a:lnTo>
                  <a:pt x="63906" y="0"/>
                </a:lnTo>
                <a:lnTo>
                  <a:pt x="63906" y="63233"/>
                </a:lnTo>
                <a:lnTo>
                  <a:pt x="61480" y="70523"/>
                </a:lnTo>
                <a:lnTo>
                  <a:pt x="51752" y="81292"/>
                </a:lnTo>
                <a:lnTo>
                  <a:pt x="44983" y="83896"/>
                </a:lnTo>
                <a:lnTo>
                  <a:pt x="61653" y="83896"/>
                </a:lnTo>
                <a:lnTo>
                  <a:pt x="63906" y="80416"/>
                </a:lnTo>
                <a:lnTo>
                  <a:pt x="79540" y="80416"/>
                </a:lnTo>
                <a:lnTo>
                  <a:pt x="79540" y="0"/>
                </a:lnTo>
                <a:close/>
              </a:path>
            </a:pathLst>
          </a:custGeom>
          <a:solidFill>
            <a:srgbClr val="1D1D1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0" name="object 140"/>
          <p:cNvSpPr/>
          <p:nvPr/>
        </p:nvSpPr>
        <p:spPr>
          <a:xfrm>
            <a:off x="7603926" y="2804134"/>
            <a:ext cx="0" cy="132080"/>
          </a:xfrm>
          <a:custGeom>
            <a:avLst/>
            <a:gdLst/>
            <a:ahLst/>
            <a:cxnLst/>
            <a:rect l="l" t="t" r="r" b="b"/>
            <a:pathLst>
              <a:path w="0" h="132080">
                <a:moveTo>
                  <a:pt x="0" y="0"/>
                </a:moveTo>
                <a:lnTo>
                  <a:pt x="0" y="132003"/>
                </a:lnTo>
              </a:path>
            </a:pathLst>
          </a:custGeom>
          <a:ln w="16899">
            <a:solidFill>
              <a:srgbClr val="1D1D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1" name="object 141"/>
          <p:cNvSpPr/>
          <p:nvPr/>
        </p:nvSpPr>
        <p:spPr>
          <a:xfrm>
            <a:off x="7638478" y="2838869"/>
            <a:ext cx="80645" cy="99695"/>
          </a:xfrm>
          <a:custGeom>
            <a:avLst/>
            <a:gdLst/>
            <a:ahLst/>
            <a:cxnLst/>
            <a:rect l="l" t="t" r="r" b="b"/>
            <a:pathLst>
              <a:path w="80645" h="99694">
                <a:moveTo>
                  <a:pt x="70444" y="13195"/>
                </a:moveTo>
                <a:lnTo>
                  <a:pt x="46189" y="13195"/>
                </a:lnTo>
                <a:lnTo>
                  <a:pt x="52793" y="15290"/>
                </a:lnTo>
                <a:lnTo>
                  <a:pt x="57480" y="19100"/>
                </a:lnTo>
                <a:lnTo>
                  <a:pt x="62179" y="23101"/>
                </a:lnTo>
                <a:lnTo>
                  <a:pt x="64604" y="28663"/>
                </a:lnTo>
                <a:lnTo>
                  <a:pt x="64604" y="37350"/>
                </a:lnTo>
                <a:lnTo>
                  <a:pt x="32635" y="37886"/>
                </a:lnTo>
                <a:lnTo>
                  <a:pt x="20016" y="40731"/>
                </a:lnTo>
                <a:lnTo>
                  <a:pt x="9930" y="46169"/>
                </a:lnTo>
                <a:lnTo>
                  <a:pt x="2445" y="56164"/>
                </a:lnTo>
                <a:lnTo>
                  <a:pt x="0" y="69646"/>
                </a:lnTo>
                <a:lnTo>
                  <a:pt x="0" y="78854"/>
                </a:lnTo>
                <a:lnTo>
                  <a:pt x="2781" y="86156"/>
                </a:lnTo>
                <a:lnTo>
                  <a:pt x="14236" y="96926"/>
                </a:lnTo>
                <a:lnTo>
                  <a:pt x="22059" y="99529"/>
                </a:lnTo>
                <a:lnTo>
                  <a:pt x="39420" y="99529"/>
                </a:lnTo>
                <a:lnTo>
                  <a:pt x="46024" y="98132"/>
                </a:lnTo>
                <a:lnTo>
                  <a:pt x="56438" y="92925"/>
                </a:lnTo>
                <a:lnTo>
                  <a:pt x="60959" y="88760"/>
                </a:lnTo>
                <a:lnTo>
                  <a:pt x="62245" y="86677"/>
                </a:lnTo>
                <a:lnTo>
                  <a:pt x="29692" y="86677"/>
                </a:lnTo>
                <a:lnTo>
                  <a:pt x="24663" y="85115"/>
                </a:lnTo>
                <a:lnTo>
                  <a:pt x="21018" y="81813"/>
                </a:lnTo>
                <a:lnTo>
                  <a:pt x="17373" y="78689"/>
                </a:lnTo>
                <a:lnTo>
                  <a:pt x="15633" y="74168"/>
                </a:lnTo>
                <a:lnTo>
                  <a:pt x="15633" y="61658"/>
                </a:lnTo>
                <a:lnTo>
                  <a:pt x="18059" y="56794"/>
                </a:lnTo>
                <a:lnTo>
                  <a:pt x="23595" y="53484"/>
                </a:lnTo>
                <a:lnTo>
                  <a:pt x="33695" y="50536"/>
                </a:lnTo>
                <a:lnTo>
                  <a:pt x="49148" y="49504"/>
                </a:lnTo>
                <a:lnTo>
                  <a:pt x="80238" y="49504"/>
                </a:lnTo>
                <a:lnTo>
                  <a:pt x="80130" y="40731"/>
                </a:lnTo>
                <a:lnTo>
                  <a:pt x="78682" y="28813"/>
                </a:lnTo>
                <a:lnTo>
                  <a:pt x="73930" y="17447"/>
                </a:lnTo>
                <a:lnTo>
                  <a:pt x="70444" y="13195"/>
                </a:lnTo>
                <a:close/>
              </a:path>
              <a:path w="80645" h="99694">
                <a:moveTo>
                  <a:pt x="80238" y="82854"/>
                </a:moveTo>
                <a:lnTo>
                  <a:pt x="64604" y="82854"/>
                </a:lnTo>
                <a:lnTo>
                  <a:pt x="64604" y="97269"/>
                </a:lnTo>
                <a:lnTo>
                  <a:pt x="80238" y="97269"/>
                </a:lnTo>
                <a:lnTo>
                  <a:pt x="80238" y="82854"/>
                </a:lnTo>
                <a:close/>
              </a:path>
              <a:path w="80645" h="99694">
                <a:moveTo>
                  <a:pt x="80238" y="49504"/>
                </a:moveTo>
                <a:lnTo>
                  <a:pt x="64604" y="49504"/>
                </a:lnTo>
                <a:lnTo>
                  <a:pt x="64583" y="53484"/>
                </a:lnTo>
                <a:lnTo>
                  <a:pt x="62604" y="66931"/>
                </a:lnTo>
                <a:lnTo>
                  <a:pt x="56794" y="77469"/>
                </a:lnTo>
                <a:lnTo>
                  <a:pt x="51574" y="83718"/>
                </a:lnTo>
                <a:lnTo>
                  <a:pt x="44627" y="86677"/>
                </a:lnTo>
                <a:lnTo>
                  <a:pt x="62245" y="86677"/>
                </a:lnTo>
                <a:lnTo>
                  <a:pt x="64604" y="82854"/>
                </a:lnTo>
                <a:lnTo>
                  <a:pt x="80238" y="82854"/>
                </a:lnTo>
                <a:lnTo>
                  <a:pt x="80238" y="49504"/>
                </a:lnTo>
                <a:close/>
              </a:path>
              <a:path w="80645" h="99694">
                <a:moveTo>
                  <a:pt x="39255" y="0"/>
                </a:moveTo>
                <a:lnTo>
                  <a:pt x="34035" y="0"/>
                </a:lnTo>
                <a:lnTo>
                  <a:pt x="28828" y="698"/>
                </a:lnTo>
                <a:lnTo>
                  <a:pt x="18059" y="2781"/>
                </a:lnTo>
                <a:lnTo>
                  <a:pt x="12509" y="4508"/>
                </a:lnTo>
                <a:lnTo>
                  <a:pt x="7028" y="6573"/>
                </a:lnTo>
                <a:lnTo>
                  <a:pt x="6946" y="21018"/>
                </a:lnTo>
                <a:lnTo>
                  <a:pt x="11633" y="18580"/>
                </a:lnTo>
                <a:lnTo>
                  <a:pt x="16497" y="16675"/>
                </a:lnTo>
                <a:lnTo>
                  <a:pt x="26923" y="13893"/>
                </a:lnTo>
                <a:lnTo>
                  <a:pt x="32130" y="13195"/>
                </a:lnTo>
                <a:lnTo>
                  <a:pt x="70444" y="13195"/>
                </a:lnTo>
                <a:lnTo>
                  <a:pt x="65015" y="6573"/>
                </a:lnTo>
                <a:lnTo>
                  <a:pt x="53719" y="1653"/>
                </a:lnTo>
                <a:lnTo>
                  <a:pt x="39255" y="0"/>
                </a:lnTo>
                <a:close/>
              </a:path>
            </a:pathLst>
          </a:custGeom>
          <a:solidFill>
            <a:srgbClr val="1D1D1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2" name="object 142"/>
          <p:cNvSpPr/>
          <p:nvPr/>
        </p:nvSpPr>
        <p:spPr>
          <a:xfrm>
            <a:off x="7739215" y="2814205"/>
            <a:ext cx="59690" cy="121920"/>
          </a:xfrm>
          <a:custGeom>
            <a:avLst/>
            <a:gdLst/>
            <a:ahLst/>
            <a:cxnLst/>
            <a:rect l="l" t="t" r="r" b="b"/>
            <a:pathLst>
              <a:path w="59690" h="121919">
                <a:moveTo>
                  <a:pt x="27089" y="39077"/>
                </a:moveTo>
                <a:lnTo>
                  <a:pt x="11455" y="39077"/>
                </a:lnTo>
                <a:lnTo>
                  <a:pt x="11456" y="91137"/>
                </a:lnTo>
                <a:lnTo>
                  <a:pt x="13231" y="105845"/>
                </a:lnTo>
                <a:lnTo>
                  <a:pt x="18505" y="115425"/>
                </a:lnTo>
                <a:lnTo>
                  <a:pt x="28118" y="120304"/>
                </a:lnTo>
                <a:lnTo>
                  <a:pt x="43243" y="121932"/>
                </a:lnTo>
                <a:lnTo>
                  <a:pt x="59220" y="121932"/>
                </a:lnTo>
                <a:lnTo>
                  <a:pt x="59220" y="108915"/>
                </a:lnTo>
                <a:lnTo>
                  <a:pt x="36639" y="108915"/>
                </a:lnTo>
                <a:lnTo>
                  <a:pt x="32296" y="107861"/>
                </a:lnTo>
                <a:lnTo>
                  <a:pt x="30213" y="105600"/>
                </a:lnTo>
                <a:lnTo>
                  <a:pt x="28130" y="103517"/>
                </a:lnTo>
                <a:lnTo>
                  <a:pt x="27089" y="98488"/>
                </a:lnTo>
                <a:lnTo>
                  <a:pt x="27089" y="39077"/>
                </a:lnTo>
                <a:close/>
              </a:path>
              <a:path w="59690" h="121919">
                <a:moveTo>
                  <a:pt x="59220" y="26923"/>
                </a:moveTo>
                <a:lnTo>
                  <a:pt x="0" y="26923"/>
                </a:lnTo>
                <a:lnTo>
                  <a:pt x="0" y="39077"/>
                </a:lnTo>
                <a:lnTo>
                  <a:pt x="59220" y="39077"/>
                </a:lnTo>
                <a:lnTo>
                  <a:pt x="59220" y="26923"/>
                </a:lnTo>
                <a:close/>
              </a:path>
              <a:path w="59690" h="121919">
                <a:moveTo>
                  <a:pt x="27089" y="0"/>
                </a:moveTo>
                <a:lnTo>
                  <a:pt x="11455" y="0"/>
                </a:lnTo>
                <a:lnTo>
                  <a:pt x="11455" y="26923"/>
                </a:lnTo>
                <a:lnTo>
                  <a:pt x="27089" y="26923"/>
                </a:lnTo>
                <a:lnTo>
                  <a:pt x="27089" y="0"/>
                </a:lnTo>
                <a:close/>
              </a:path>
            </a:pathLst>
          </a:custGeom>
          <a:solidFill>
            <a:srgbClr val="1D1D1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3" name="object 143"/>
          <p:cNvSpPr/>
          <p:nvPr/>
        </p:nvSpPr>
        <p:spPr>
          <a:xfrm>
            <a:off x="7826736" y="2796317"/>
            <a:ext cx="0" cy="140335"/>
          </a:xfrm>
          <a:custGeom>
            <a:avLst/>
            <a:gdLst/>
            <a:ahLst/>
            <a:cxnLst/>
            <a:rect l="l" t="t" r="r" b="b"/>
            <a:pathLst>
              <a:path w="0" h="140335">
                <a:moveTo>
                  <a:pt x="0" y="0"/>
                </a:moveTo>
                <a:lnTo>
                  <a:pt x="0" y="139820"/>
                </a:lnTo>
              </a:path>
            </a:pathLst>
          </a:custGeom>
          <a:ln w="16903">
            <a:solidFill>
              <a:srgbClr val="1D1D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4" name="object 144"/>
          <p:cNvSpPr/>
          <p:nvPr/>
        </p:nvSpPr>
        <p:spPr>
          <a:xfrm>
            <a:off x="7860941" y="2838881"/>
            <a:ext cx="86360" cy="99695"/>
          </a:xfrm>
          <a:custGeom>
            <a:avLst/>
            <a:gdLst/>
            <a:ahLst/>
            <a:cxnLst/>
            <a:rect l="l" t="t" r="r" b="b"/>
            <a:pathLst>
              <a:path w="86359" h="99694">
                <a:moveTo>
                  <a:pt x="43081" y="0"/>
                </a:moveTo>
                <a:lnTo>
                  <a:pt x="7001" y="18685"/>
                </a:lnTo>
                <a:lnTo>
                  <a:pt x="0" y="58732"/>
                </a:lnTo>
                <a:lnTo>
                  <a:pt x="2762" y="70073"/>
                </a:lnTo>
                <a:lnTo>
                  <a:pt x="8743" y="81287"/>
                </a:lnTo>
                <a:lnTo>
                  <a:pt x="18852" y="93163"/>
                </a:lnTo>
                <a:lnTo>
                  <a:pt x="30378" y="97929"/>
                </a:lnTo>
                <a:lnTo>
                  <a:pt x="44992" y="99487"/>
                </a:lnTo>
                <a:lnTo>
                  <a:pt x="56924" y="97535"/>
                </a:lnTo>
                <a:lnTo>
                  <a:pt x="67921" y="91826"/>
                </a:lnTo>
                <a:lnTo>
                  <a:pt x="73425" y="86499"/>
                </a:lnTo>
                <a:lnTo>
                  <a:pt x="42607" y="86496"/>
                </a:lnTo>
                <a:lnTo>
                  <a:pt x="31244" y="83546"/>
                </a:lnTo>
                <a:lnTo>
                  <a:pt x="20866" y="73217"/>
                </a:lnTo>
                <a:lnTo>
                  <a:pt x="17197" y="62254"/>
                </a:lnTo>
                <a:lnTo>
                  <a:pt x="16043" y="47061"/>
                </a:lnTo>
                <a:lnTo>
                  <a:pt x="18130" y="33606"/>
                </a:lnTo>
                <a:lnTo>
                  <a:pt x="23281" y="23101"/>
                </a:lnTo>
                <a:lnTo>
                  <a:pt x="28146" y="16497"/>
                </a:lnTo>
                <a:lnTo>
                  <a:pt x="34750" y="13195"/>
                </a:lnTo>
                <a:lnTo>
                  <a:pt x="73183" y="13195"/>
                </a:lnTo>
                <a:lnTo>
                  <a:pt x="68228" y="7170"/>
                </a:lnTo>
                <a:lnTo>
                  <a:pt x="56826" y="1808"/>
                </a:lnTo>
                <a:lnTo>
                  <a:pt x="43081" y="0"/>
                </a:lnTo>
                <a:close/>
              </a:path>
              <a:path w="86359" h="99694">
                <a:moveTo>
                  <a:pt x="73183" y="13195"/>
                </a:moveTo>
                <a:lnTo>
                  <a:pt x="43081" y="13195"/>
                </a:lnTo>
                <a:lnTo>
                  <a:pt x="43556" y="13198"/>
                </a:lnTo>
                <a:lnTo>
                  <a:pt x="54771" y="16245"/>
                </a:lnTo>
                <a:lnTo>
                  <a:pt x="65165" y="26716"/>
                </a:lnTo>
                <a:lnTo>
                  <a:pt x="68908" y="37726"/>
                </a:lnTo>
                <a:lnTo>
                  <a:pt x="70112" y="52857"/>
                </a:lnTo>
                <a:lnTo>
                  <a:pt x="68009" y="66313"/>
                </a:lnTo>
                <a:lnTo>
                  <a:pt x="62880" y="76771"/>
                </a:lnTo>
                <a:lnTo>
                  <a:pt x="58016" y="83362"/>
                </a:lnTo>
                <a:lnTo>
                  <a:pt x="51412" y="86499"/>
                </a:lnTo>
                <a:lnTo>
                  <a:pt x="73428" y="86496"/>
                </a:lnTo>
                <a:lnTo>
                  <a:pt x="78726" y="81368"/>
                </a:lnTo>
                <a:lnTo>
                  <a:pt x="83072" y="71717"/>
                </a:lnTo>
                <a:lnTo>
                  <a:pt x="85608" y="58828"/>
                </a:lnTo>
                <a:lnTo>
                  <a:pt x="86239" y="41685"/>
                </a:lnTo>
                <a:lnTo>
                  <a:pt x="83601" y="30134"/>
                </a:lnTo>
                <a:lnTo>
                  <a:pt x="77861" y="18881"/>
                </a:lnTo>
                <a:lnTo>
                  <a:pt x="73183" y="13195"/>
                </a:lnTo>
                <a:close/>
              </a:path>
            </a:pathLst>
          </a:custGeom>
          <a:solidFill>
            <a:srgbClr val="1D1D1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5" name="object 145"/>
          <p:cNvSpPr/>
          <p:nvPr/>
        </p:nvSpPr>
        <p:spPr>
          <a:xfrm>
            <a:off x="7972958" y="2838868"/>
            <a:ext cx="80010" cy="97790"/>
          </a:xfrm>
          <a:custGeom>
            <a:avLst/>
            <a:gdLst/>
            <a:ahLst/>
            <a:cxnLst/>
            <a:rect l="l" t="t" r="r" b="b"/>
            <a:pathLst>
              <a:path w="80009" h="97789">
                <a:moveTo>
                  <a:pt x="15633" y="2260"/>
                </a:moveTo>
                <a:lnTo>
                  <a:pt x="0" y="2260"/>
                </a:lnTo>
                <a:lnTo>
                  <a:pt x="0" y="97269"/>
                </a:lnTo>
                <a:lnTo>
                  <a:pt x="15633" y="97269"/>
                </a:lnTo>
                <a:lnTo>
                  <a:pt x="15633" y="34391"/>
                </a:lnTo>
                <a:lnTo>
                  <a:pt x="18059" y="27101"/>
                </a:lnTo>
                <a:lnTo>
                  <a:pt x="27156" y="17030"/>
                </a:lnTo>
                <a:lnTo>
                  <a:pt x="15633" y="17030"/>
                </a:lnTo>
                <a:lnTo>
                  <a:pt x="15633" y="2260"/>
                </a:lnTo>
                <a:close/>
              </a:path>
              <a:path w="80009" h="97789">
                <a:moveTo>
                  <a:pt x="72692" y="13550"/>
                </a:moveTo>
                <a:lnTo>
                  <a:pt x="49847" y="13550"/>
                </a:lnTo>
                <a:lnTo>
                  <a:pt x="55054" y="15811"/>
                </a:lnTo>
                <a:lnTo>
                  <a:pt x="62001" y="24841"/>
                </a:lnTo>
                <a:lnTo>
                  <a:pt x="63906" y="31445"/>
                </a:lnTo>
                <a:lnTo>
                  <a:pt x="63906" y="97269"/>
                </a:lnTo>
                <a:lnTo>
                  <a:pt x="79540" y="97269"/>
                </a:lnTo>
                <a:lnTo>
                  <a:pt x="79540" y="39954"/>
                </a:lnTo>
                <a:lnTo>
                  <a:pt x="79153" y="32223"/>
                </a:lnTo>
                <a:lnTo>
                  <a:pt x="76204" y="19557"/>
                </a:lnTo>
                <a:lnTo>
                  <a:pt x="72692" y="13550"/>
                </a:lnTo>
                <a:close/>
              </a:path>
              <a:path w="80009" h="97789">
                <a:moveTo>
                  <a:pt x="46367" y="0"/>
                </a:moveTo>
                <a:lnTo>
                  <a:pt x="39776" y="0"/>
                </a:lnTo>
                <a:lnTo>
                  <a:pt x="33870" y="1574"/>
                </a:lnTo>
                <a:lnTo>
                  <a:pt x="28828" y="4343"/>
                </a:lnTo>
                <a:lnTo>
                  <a:pt x="23622" y="7124"/>
                </a:lnTo>
                <a:lnTo>
                  <a:pt x="19278" y="11468"/>
                </a:lnTo>
                <a:lnTo>
                  <a:pt x="15633" y="17030"/>
                </a:lnTo>
                <a:lnTo>
                  <a:pt x="27156" y="17030"/>
                </a:lnTo>
                <a:lnTo>
                  <a:pt x="27787" y="16332"/>
                </a:lnTo>
                <a:lnTo>
                  <a:pt x="34391" y="13550"/>
                </a:lnTo>
                <a:lnTo>
                  <a:pt x="72692" y="13550"/>
                </a:lnTo>
                <a:lnTo>
                  <a:pt x="70193" y="9277"/>
                </a:lnTo>
                <a:lnTo>
                  <a:pt x="60041" y="2339"/>
                </a:lnTo>
                <a:lnTo>
                  <a:pt x="46367" y="0"/>
                </a:lnTo>
                <a:close/>
              </a:path>
            </a:pathLst>
          </a:custGeom>
          <a:solidFill>
            <a:srgbClr val="1D1D1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6" name="object 146"/>
          <p:cNvSpPr/>
          <p:nvPr/>
        </p:nvSpPr>
        <p:spPr>
          <a:xfrm>
            <a:off x="5540425" y="3210560"/>
            <a:ext cx="2426970" cy="614680"/>
          </a:xfrm>
          <a:custGeom>
            <a:avLst/>
            <a:gdLst/>
            <a:ahLst/>
            <a:cxnLst/>
            <a:rect l="l" t="t" r="r" b="b"/>
            <a:pathLst>
              <a:path w="2426970" h="614679">
                <a:moveTo>
                  <a:pt x="2426677" y="0"/>
                </a:moveTo>
                <a:lnTo>
                  <a:pt x="0" y="0"/>
                </a:lnTo>
                <a:lnTo>
                  <a:pt x="0" y="399288"/>
                </a:lnTo>
                <a:lnTo>
                  <a:pt x="7442" y="399288"/>
                </a:lnTo>
                <a:lnTo>
                  <a:pt x="7442" y="405307"/>
                </a:lnTo>
                <a:lnTo>
                  <a:pt x="0" y="405307"/>
                </a:lnTo>
                <a:lnTo>
                  <a:pt x="0" y="595706"/>
                </a:lnTo>
                <a:lnTo>
                  <a:pt x="15709" y="595706"/>
                </a:lnTo>
                <a:lnTo>
                  <a:pt x="15709" y="601738"/>
                </a:lnTo>
                <a:lnTo>
                  <a:pt x="520" y="601738"/>
                </a:lnTo>
                <a:lnTo>
                  <a:pt x="520" y="604024"/>
                </a:lnTo>
                <a:lnTo>
                  <a:pt x="0" y="604024"/>
                </a:lnTo>
                <a:lnTo>
                  <a:pt x="0" y="604774"/>
                </a:lnTo>
                <a:lnTo>
                  <a:pt x="2666" y="607644"/>
                </a:lnTo>
                <a:lnTo>
                  <a:pt x="4864" y="610870"/>
                </a:lnTo>
                <a:lnTo>
                  <a:pt x="6540" y="614349"/>
                </a:lnTo>
                <a:lnTo>
                  <a:pt x="80098" y="614349"/>
                </a:lnTo>
                <a:lnTo>
                  <a:pt x="80098" y="494195"/>
                </a:lnTo>
                <a:lnTo>
                  <a:pt x="65887" y="494195"/>
                </a:lnTo>
                <a:lnTo>
                  <a:pt x="65887" y="488162"/>
                </a:lnTo>
                <a:lnTo>
                  <a:pt x="80098" y="488162"/>
                </a:lnTo>
                <a:lnTo>
                  <a:pt x="80098" y="466077"/>
                </a:lnTo>
                <a:lnTo>
                  <a:pt x="49949" y="466077"/>
                </a:lnTo>
                <a:lnTo>
                  <a:pt x="49949" y="460057"/>
                </a:lnTo>
                <a:lnTo>
                  <a:pt x="55029" y="460057"/>
                </a:lnTo>
                <a:lnTo>
                  <a:pt x="55029" y="455269"/>
                </a:lnTo>
                <a:lnTo>
                  <a:pt x="2426677" y="455269"/>
                </a:lnTo>
                <a:lnTo>
                  <a:pt x="2426677" y="0"/>
                </a:lnTo>
                <a:close/>
              </a:path>
              <a:path w="2426970" h="614679">
                <a:moveTo>
                  <a:pt x="2426677" y="455269"/>
                </a:moveTo>
                <a:lnTo>
                  <a:pt x="127393" y="455269"/>
                </a:lnTo>
                <a:lnTo>
                  <a:pt x="127393" y="461302"/>
                </a:lnTo>
                <a:lnTo>
                  <a:pt x="122300" y="461302"/>
                </a:lnTo>
                <a:lnTo>
                  <a:pt x="122300" y="466077"/>
                </a:lnTo>
                <a:lnTo>
                  <a:pt x="97243" y="466077"/>
                </a:lnTo>
                <a:lnTo>
                  <a:pt x="97243" y="488162"/>
                </a:lnTo>
                <a:lnTo>
                  <a:pt x="138252" y="488162"/>
                </a:lnTo>
                <a:lnTo>
                  <a:pt x="138252" y="494195"/>
                </a:lnTo>
                <a:lnTo>
                  <a:pt x="108089" y="494195"/>
                </a:lnTo>
                <a:lnTo>
                  <a:pt x="108089" y="614349"/>
                </a:lnTo>
                <a:lnTo>
                  <a:pt x="2426677" y="614349"/>
                </a:lnTo>
                <a:lnTo>
                  <a:pt x="2426677" y="4552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7" name="object 147"/>
          <p:cNvSpPr/>
          <p:nvPr/>
        </p:nvSpPr>
        <p:spPr>
          <a:xfrm>
            <a:off x="5634526" y="3704755"/>
            <a:ext cx="0" cy="120650"/>
          </a:xfrm>
          <a:custGeom>
            <a:avLst/>
            <a:gdLst/>
            <a:ahLst/>
            <a:cxnLst/>
            <a:rect l="l" t="t" r="r" b="b"/>
            <a:pathLst>
              <a:path w="0" h="120650">
                <a:moveTo>
                  <a:pt x="0" y="0"/>
                </a:moveTo>
                <a:lnTo>
                  <a:pt x="0" y="120154"/>
                </a:lnTo>
              </a:path>
            </a:pathLst>
          </a:custGeom>
          <a:ln w="5143">
            <a:solidFill>
              <a:srgbClr val="E5302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8" name="object 148"/>
          <p:cNvSpPr/>
          <p:nvPr/>
        </p:nvSpPr>
        <p:spPr>
          <a:xfrm>
            <a:off x="5620524" y="3687679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 h="0">
                <a:moveTo>
                  <a:pt x="0" y="0"/>
                </a:moveTo>
                <a:lnTo>
                  <a:pt x="17145" y="0"/>
                </a:lnTo>
              </a:path>
            </a:pathLst>
          </a:custGeom>
          <a:ln w="23355">
            <a:solidFill>
              <a:srgbClr val="E5302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9" name="object 149"/>
          <p:cNvSpPr/>
          <p:nvPr/>
        </p:nvSpPr>
        <p:spPr>
          <a:xfrm>
            <a:off x="5540425" y="3806253"/>
            <a:ext cx="15875" cy="6350"/>
          </a:xfrm>
          <a:custGeom>
            <a:avLst/>
            <a:gdLst/>
            <a:ahLst/>
            <a:cxnLst/>
            <a:rect l="l" t="t" r="r" b="b"/>
            <a:pathLst>
              <a:path w="15875" h="6350">
                <a:moveTo>
                  <a:pt x="15709" y="0"/>
                </a:moveTo>
                <a:lnTo>
                  <a:pt x="0" y="0"/>
                </a:lnTo>
                <a:lnTo>
                  <a:pt x="0" y="2298"/>
                </a:lnTo>
                <a:lnTo>
                  <a:pt x="520" y="2298"/>
                </a:lnTo>
                <a:lnTo>
                  <a:pt x="520" y="6032"/>
                </a:lnTo>
                <a:lnTo>
                  <a:pt x="15709" y="6032"/>
                </a:lnTo>
                <a:lnTo>
                  <a:pt x="15709" y="0"/>
                </a:lnTo>
                <a:close/>
              </a:path>
            </a:pathLst>
          </a:custGeom>
          <a:solidFill>
            <a:srgbClr val="E530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0" name="object 150"/>
          <p:cNvSpPr/>
          <p:nvPr/>
        </p:nvSpPr>
        <p:spPr>
          <a:xfrm>
            <a:off x="5540425" y="3815334"/>
            <a:ext cx="6985" cy="10160"/>
          </a:xfrm>
          <a:custGeom>
            <a:avLst/>
            <a:gdLst/>
            <a:ahLst/>
            <a:cxnLst/>
            <a:rect l="l" t="t" r="r" b="b"/>
            <a:pathLst>
              <a:path w="6985" h="10160">
                <a:moveTo>
                  <a:pt x="0" y="0"/>
                </a:moveTo>
                <a:lnTo>
                  <a:pt x="0" y="9575"/>
                </a:lnTo>
                <a:lnTo>
                  <a:pt x="6540" y="9575"/>
                </a:lnTo>
                <a:lnTo>
                  <a:pt x="4864" y="6096"/>
                </a:lnTo>
                <a:lnTo>
                  <a:pt x="2666" y="2870"/>
                </a:lnTo>
                <a:lnTo>
                  <a:pt x="0" y="0"/>
                </a:lnTo>
                <a:close/>
              </a:path>
            </a:pathLst>
          </a:custGeom>
          <a:solidFill>
            <a:srgbClr val="1D1D1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1" name="object 151"/>
          <p:cNvSpPr txBox="1"/>
          <p:nvPr/>
        </p:nvSpPr>
        <p:spPr>
          <a:xfrm>
            <a:off x="6076386" y="3381590"/>
            <a:ext cx="1743075" cy="2984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150" spc="-15">
                <a:solidFill>
                  <a:srgbClr val="1D1D1E"/>
                </a:solidFill>
                <a:latin typeface="Gill Sans MT"/>
                <a:cs typeface="Gill Sans MT"/>
              </a:rPr>
              <a:t>Che</a:t>
            </a:r>
            <a:r>
              <a:rPr dirty="0" sz="2150" spc="-55">
                <a:solidFill>
                  <a:srgbClr val="1D1D1E"/>
                </a:solidFill>
                <a:latin typeface="Gill Sans MT"/>
                <a:cs typeface="Gill Sans MT"/>
              </a:rPr>
              <a:t>r</a:t>
            </a:r>
            <a:r>
              <a:rPr dirty="0" sz="2150" spc="-15">
                <a:solidFill>
                  <a:srgbClr val="1D1D1E"/>
                </a:solidFill>
                <a:latin typeface="Gill Sans MT"/>
                <a:cs typeface="Gill Sans MT"/>
              </a:rPr>
              <a:t>en</a:t>
            </a:r>
            <a:r>
              <a:rPr dirty="0" sz="2150" spc="-80">
                <a:solidFill>
                  <a:srgbClr val="1D1D1E"/>
                </a:solidFill>
                <a:latin typeface="Gill Sans MT"/>
                <a:cs typeface="Gill Sans MT"/>
              </a:rPr>
              <a:t>k</a:t>
            </a:r>
            <a:r>
              <a:rPr dirty="0" sz="2150" spc="-40">
                <a:solidFill>
                  <a:srgbClr val="1D1D1E"/>
                </a:solidFill>
                <a:latin typeface="Gill Sans MT"/>
                <a:cs typeface="Gill Sans MT"/>
              </a:rPr>
              <a:t>o</a:t>
            </a:r>
            <a:r>
              <a:rPr dirty="0" sz="2150" spc="-10">
                <a:solidFill>
                  <a:srgbClr val="1D1D1E"/>
                </a:solidFill>
                <a:latin typeface="Gill Sans MT"/>
                <a:cs typeface="Gill Sans MT"/>
              </a:rPr>
              <a:t>v</a:t>
            </a:r>
            <a:r>
              <a:rPr dirty="0" sz="2150">
                <a:solidFill>
                  <a:srgbClr val="1D1D1E"/>
                </a:solidFill>
                <a:latin typeface="Gill Sans MT"/>
                <a:cs typeface="Gill Sans MT"/>
              </a:rPr>
              <a:t> </a:t>
            </a:r>
            <a:r>
              <a:rPr dirty="0" sz="2150" spc="-10">
                <a:solidFill>
                  <a:srgbClr val="1D1D1E"/>
                </a:solidFill>
                <a:latin typeface="Gill Sans MT"/>
                <a:cs typeface="Gill Sans MT"/>
              </a:rPr>
              <a:t>ring</a:t>
            </a:r>
            <a:endParaRPr sz="2150">
              <a:latin typeface="Gill Sans MT"/>
              <a:cs typeface="Gill Sans MT"/>
            </a:endParaRPr>
          </a:p>
        </p:txBody>
      </p:sp>
      <p:sp>
        <p:nvSpPr>
          <p:cNvPr id="152" name="object 152"/>
          <p:cNvSpPr/>
          <p:nvPr/>
        </p:nvSpPr>
        <p:spPr>
          <a:xfrm>
            <a:off x="5626874" y="3507435"/>
            <a:ext cx="384175" cy="6985"/>
          </a:xfrm>
          <a:custGeom>
            <a:avLst/>
            <a:gdLst/>
            <a:ahLst/>
            <a:cxnLst/>
            <a:rect l="l" t="t" r="r" b="b"/>
            <a:pathLst>
              <a:path w="384175" h="6985">
                <a:moveTo>
                  <a:pt x="0" y="0"/>
                </a:moveTo>
                <a:lnTo>
                  <a:pt x="383730" y="6502"/>
                </a:lnTo>
              </a:path>
            </a:pathLst>
          </a:custGeom>
          <a:ln w="22745">
            <a:solidFill>
              <a:srgbClr val="1D1D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3" name="object 153"/>
          <p:cNvSpPr/>
          <p:nvPr/>
        </p:nvSpPr>
        <p:spPr>
          <a:xfrm>
            <a:off x="5563171" y="3458006"/>
            <a:ext cx="100965" cy="100330"/>
          </a:xfrm>
          <a:custGeom>
            <a:avLst/>
            <a:gdLst/>
            <a:ahLst/>
            <a:cxnLst/>
            <a:rect l="l" t="t" r="r" b="b"/>
            <a:pathLst>
              <a:path w="100964" h="100329">
                <a:moveTo>
                  <a:pt x="100939" y="0"/>
                </a:moveTo>
                <a:lnTo>
                  <a:pt x="0" y="48348"/>
                </a:lnTo>
                <a:lnTo>
                  <a:pt x="99237" y="100101"/>
                </a:lnTo>
                <a:lnTo>
                  <a:pt x="75069" y="49631"/>
                </a:lnTo>
                <a:lnTo>
                  <a:pt x="100939" y="0"/>
                </a:lnTo>
                <a:close/>
              </a:path>
            </a:pathLst>
          </a:custGeom>
          <a:solidFill>
            <a:srgbClr val="1D1D1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4" name="object 154"/>
          <p:cNvSpPr/>
          <p:nvPr/>
        </p:nvSpPr>
        <p:spPr>
          <a:xfrm>
            <a:off x="3052444" y="4667074"/>
            <a:ext cx="2976989" cy="14096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5" name="object 155"/>
          <p:cNvSpPr txBox="1"/>
          <p:nvPr/>
        </p:nvSpPr>
        <p:spPr>
          <a:xfrm>
            <a:off x="3282612" y="5419101"/>
            <a:ext cx="1852295" cy="4343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200">
                <a:solidFill>
                  <a:srgbClr val="1D1D1E"/>
                </a:solidFill>
                <a:latin typeface="Gill Sans MT"/>
                <a:cs typeface="Gill Sans MT"/>
              </a:rPr>
              <a:t>asymmet</a:t>
            </a:r>
            <a:r>
              <a:rPr dirty="0" sz="3200" spc="90">
                <a:solidFill>
                  <a:srgbClr val="1D1D1E"/>
                </a:solidFill>
                <a:latin typeface="Gill Sans MT"/>
                <a:cs typeface="Gill Sans MT"/>
              </a:rPr>
              <a:t>r</a:t>
            </a:r>
            <a:r>
              <a:rPr dirty="0" sz="3200">
                <a:solidFill>
                  <a:srgbClr val="1D1D1E"/>
                </a:solidFill>
                <a:latin typeface="Gill Sans MT"/>
                <a:cs typeface="Gill Sans MT"/>
              </a:rPr>
              <a:t>y</a:t>
            </a:r>
            <a:endParaRPr sz="3200">
              <a:latin typeface="Gill Sans MT"/>
              <a:cs typeface="Gill Sans MT"/>
            </a:endParaRPr>
          </a:p>
        </p:txBody>
      </p:sp>
      <p:sp>
        <p:nvSpPr>
          <p:cNvPr id="156" name="object 156"/>
          <p:cNvSpPr/>
          <p:nvPr/>
        </p:nvSpPr>
        <p:spPr>
          <a:xfrm>
            <a:off x="8372500" y="2001215"/>
            <a:ext cx="1570177" cy="15661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31028" rIns="0" bIns="0" rtlCol="0" vert="horz">
            <a:spAutoFit/>
          </a:bodyPr>
          <a:lstStyle/>
          <a:p>
            <a:pPr marL="12700">
              <a:lnSpc>
                <a:spcPts val="4965"/>
              </a:lnSpc>
            </a:pPr>
            <a:r>
              <a:rPr dirty="0" spc="-35"/>
              <a:t>M</a:t>
            </a:r>
            <a:r>
              <a:rPr dirty="0" spc="-35"/>
              <a:t>od</a:t>
            </a:r>
            <a:r>
              <a:rPr dirty="0" spc="-20"/>
              <a:t>el</a:t>
            </a:r>
            <a:r>
              <a:rPr dirty="0" spc="-10"/>
              <a:t> </a:t>
            </a:r>
            <a:r>
              <a:rPr dirty="0" spc="-25"/>
              <a:t>vs</a:t>
            </a:r>
            <a:r>
              <a:rPr dirty="0" spc="-5"/>
              <a:t> </a:t>
            </a:r>
            <a:r>
              <a:rPr dirty="0" spc="-40"/>
              <a:t>D</a:t>
            </a:r>
            <a:r>
              <a:rPr dirty="0" spc="-25"/>
              <a:t>a</a:t>
            </a:r>
            <a:r>
              <a:rPr dirty="0" spc="-30"/>
              <a:t>ta</a:t>
            </a:r>
          </a:p>
        </p:txBody>
      </p:sp>
      <p:sp>
        <p:nvSpPr>
          <p:cNvPr id="3" name="object 3"/>
          <p:cNvSpPr/>
          <p:nvPr/>
        </p:nvSpPr>
        <p:spPr>
          <a:xfrm>
            <a:off x="1302113" y="1880119"/>
            <a:ext cx="8250139" cy="52109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924166" y="7083236"/>
            <a:ext cx="4131310" cy="2362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50">
                <a:latin typeface="Verdana"/>
                <a:cs typeface="Verdana"/>
              </a:rPr>
              <a:t>Buitink et al. (2015, Nature, accepted)</a:t>
            </a:r>
            <a:endParaRPr sz="16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14361" y="979017"/>
            <a:ext cx="4488180" cy="6527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316355" algn="l"/>
              </a:tabLst>
            </a:pPr>
            <a:r>
              <a:rPr dirty="0" sz="4150" spc="-30" i="1">
                <a:latin typeface="Verdana"/>
                <a:cs typeface="Verdana"/>
              </a:rPr>
              <a:t>X</a:t>
            </a:r>
            <a:r>
              <a:rPr dirty="0" baseline="-21212" sz="4125" spc="-7" i="1">
                <a:latin typeface="Verdana"/>
                <a:cs typeface="Verdana"/>
              </a:rPr>
              <a:t>ma</a:t>
            </a:r>
            <a:r>
              <a:rPr dirty="0" baseline="-21212" sz="4125" i="1">
                <a:latin typeface="Verdana"/>
                <a:cs typeface="Verdana"/>
              </a:rPr>
              <a:t>x	</a:t>
            </a:r>
            <a:r>
              <a:rPr dirty="0" sz="4150" spc="-25" i="1">
                <a:latin typeface="Verdana"/>
                <a:cs typeface="Verdana"/>
              </a:rPr>
              <a:t>from</a:t>
            </a:r>
            <a:r>
              <a:rPr dirty="0" sz="4150" spc="-10" i="1">
                <a:latin typeface="Verdana"/>
                <a:cs typeface="Verdana"/>
              </a:rPr>
              <a:t> </a:t>
            </a:r>
            <a:r>
              <a:rPr dirty="0" sz="4150" spc="-30" i="1">
                <a:latin typeface="Verdana"/>
                <a:cs typeface="Verdana"/>
              </a:rPr>
              <a:t>L</a:t>
            </a:r>
            <a:r>
              <a:rPr dirty="0" sz="4150" spc="-35" i="1">
                <a:latin typeface="Verdana"/>
                <a:cs typeface="Verdana"/>
              </a:rPr>
              <a:t>O</a:t>
            </a:r>
            <a:r>
              <a:rPr dirty="0" sz="4150" spc="-35" i="1">
                <a:latin typeface="Verdana"/>
                <a:cs typeface="Verdana"/>
              </a:rPr>
              <a:t>FAR</a:t>
            </a:r>
            <a:endParaRPr sz="4150">
              <a:latin typeface="Verdana"/>
              <a:cs typeface="Verdan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52114" y="1880119"/>
            <a:ext cx="6950138" cy="52109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868405" y="7015996"/>
            <a:ext cx="4131310" cy="2362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50">
                <a:latin typeface="Verdana"/>
                <a:cs typeface="Verdana"/>
              </a:rPr>
              <a:t>Buitink et al. (2016, Nature, accepted)</a:t>
            </a:r>
            <a:endParaRPr sz="16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05648" y="1681276"/>
            <a:ext cx="5514340" cy="69215"/>
          </a:xfrm>
          <a:custGeom>
            <a:avLst/>
            <a:gdLst/>
            <a:ahLst/>
            <a:cxnLst/>
            <a:rect l="l" t="t" r="r" b="b"/>
            <a:pathLst>
              <a:path w="5514340" h="69214">
                <a:moveTo>
                  <a:pt x="0" y="69024"/>
                </a:moveTo>
                <a:lnTo>
                  <a:pt x="5514111" y="69024"/>
                </a:lnTo>
                <a:lnTo>
                  <a:pt x="5514111" y="0"/>
                </a:lnTo>
                <a:lnTo>
                  <a:pt x="0" y="0"/>
                </a:lnTo>
                <a:lnTo>
                  <a:pt x="0" y="69024"/>
                </a:lnTo>
                <a:close/>
              </a:path>
            </a:pathLst>
          </a:custGeom>
          <a:solidFill>
            <a:srgbClr val="B835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285393" y="1620926"/>
            <a:ext cx="2612923" cy="1821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0080332" y="228600"/>
            <a:ext cx="613067" cy="70990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16292" y="241071"/>
            <a:ext cx="9464039" cy="4317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16292" y="666686"/>
            <a:ext cx="451040" cy="66609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218432" y="666686"/>
            <a:ext cx="3614343" cy="266956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826679" y="666686"/>
            <a:ext cx="1359192" cy="666098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9630803" y="666686"/>
            <a:ext cx="449528" cy="666098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061237" y="1472971"/>
            <a:ext cx="3163303" cy="230821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9179775" y="1549171"/>
            <a:ext cx="457123" cy="57785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218432" y="3330156"/>
            <a:ext cx="3614343" cy="267261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061237" y="3775087"/>
            <a:ext cx="3163303" cy="178276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3461804" y="5551754"/>
            <a:ext cx="762736" cy="177591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218432" y="5996673"/>
            <a:ext cx="3614343" cy="133099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705648" y="1681276"/>
            <a:ext cx="5514111" cy="6902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8895689" y="425792"/>
            <a:ext cx="872464" cy="111088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7286142" y="1630286"/>
            <a:ext cx="113131" cy="13256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7412383" y="1668627"/>
            <a:ext cx="85607" cy="9776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7505641" y="1621091"/>
            <a:ext cx="97137" cy="14568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7609192" y="1620939"/>
            <a:ext cx="96212" cy="14394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7722337" y="1668628"/>
            <a:ext cx="89961" cy="9625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7822018" y="1668627"/>
            <a:ext cx="106222" cy="9664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7938952" y="1621091"/>
            <a:ext cx="97137" cy="14568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8092846" y="1630286"/>
            <a:ext cx="129476" cy="13458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8228444" y="1628063"/>
            <a:ext cx="171322" cy="134785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8407280" y="1668627"/>
            <a:ext cx="92765" cy="94919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8505718" y="1669096"/>
            <a:ext cx="79799" cy="9578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8600732" y="1668627"/>
            <a:ext cx="75399" cy="9422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8690609" y="1628063"/>
            <a:ext cx="128892" cy="136817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8828913" y="1634591"/>
            <a:ext cx="70777" cy="130289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8913152" y="1668627"/>
            <a:ext cx="92379" cy="130200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9063456" y="1627479"/>
            <a:ext cx="250684" cy="172859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9333851" y="1668627"/>
            <a:ext cx="162521" cy="94221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9507798" y="1669097"/>
            <a:ext cx="79811" cy="95783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9601848" y="1669033"/>
            <a:ext cx="83781" cy="134506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9695759" y="1669100"/>
            <a:ext cx="79900" cy="95780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9788855" y="1668627"/>
            <a:ext cx="109448" cy="94221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916978" y="1597469"/>
            <a:ext cx="742657" cy="211988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773544" y="421576"/>
            <a:ext cx="3696893" cy="1046073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 txBox="1"/>
          <p:nvPr/>
        </p:nvSpPr>
        <p:spPr>
          <a:xfrm>
            <a:off x="834652" y="674883"/>
            <a:ext cx="3592829" cy="4464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570355" algn="l"/>
              </a:tabLst>
            </a:pPr>
            <a:r>
              <a:rPr dirty="0" sz="3300">
                <a:solidFill>
                  <a:srgbClr val="F3E600"/>
                </a:solidFill>
                <a:latin typeface="Times New Roman"/>
                <a:cs typeface="Times New Roman"/>
              </a:rPr>
              <a:t>LO</a:t>
            </a:r>
            <a:r>
              <a:rPr dirty="0" sz="3300" spc="-250">
                <a:solidFill>
                  <a:srgbClr val="F3E600"/>
                </a:solidFill>
                <a:latin typeface="Times New Roman"/>
                <a:cs typeface="Times New Roman"/>
              </a:rPr>
              <a:t>F</a:t>
            </a:r>
            <a:r>
              <a:rPr dirty="0" sz="3300" spc="-5">
                <a:solidFill>
                  <a:srgbClr val="F3E600"/>
                </a:solidFill>
                <a:latin typeface="Times New Roman"/>
                <a:cs typeface="Times New Roman"/>
              </a:rPr>
              <a:t>A</a:t>
            </a:r>
            <a:r>
              <a:rPr dirty="0" sz="3300">
                <a:solidFill>
                  <a:srgbClr val="F3E600"/>
                </a:solidFill>
                <a:latin typeface="Times New Roman"/>
                <a:cs typeface="Times New Roman"/>
              </a:rPr>
              <a:t>R	“Superterp”</a:t>
            </a:r>
            <a:endParaRPr sz="330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659624" y="535217"/>
            <a:ext cx="3323590" cy="5518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2555" marR="5080" indent="-110489">
              <a:lnSpc>
                <a:spcPct val="102600"/>
              </a:lnSpc>
            </a:pPr>
            <a:r>
              <a:rPr dirty="0" sz="1850">
                <a:solidFill>
                  <a:srgbClr val="FFFFFF"/>
                </a:solidFill>
                <a:latin typeface="Verdana"/>
                <a:cs typeface="Verdana"/>
              </a:rPr>
              <a:t>6</a:t>
            </a:r>
            <a:r>
              <a:rPr dirty="0" sz="1850" spc="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850" spc="-5">
                <a:solidFill>
                  <a:srgbClr val="FFFFFF"/>
                </a:solidFill>
                <a:latin typeface="Verdana"/>
                <a:cs typeface="Verdana"/>
              </a:rPr>
              <a:t>innermos</a:t>
            </a:r>
            <a:r>
              <a:rPr dirty="0" sz="185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dirty="0" sz="1850" spc="1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850" spc="-2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dirty="0" sz="185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dirty="0" sz="1850" spc="-95">
                <a:solidFill>
                  <a:srgbClr val="FFFFFF"/>
                </a:solidFill>
                <a:latin typeface="Verdana"/>
                <a:cs typeface="Verdana"/>
              </a:rPr>
              <a:t>F</a:t>
            </a:r>
            <a:r>
              <a:rPr dirty="0" sz="1850">
                <a:solidFill>
                  <a:srgbClr val="FFFFFF"/>
                </a:solidFill>
                <a:latin typeface="Verdana"/>
                <a:cs typeface="Verdana"/>
              </a:rPr>
              <a:t>AR stations</a:t>
            </a:r>
            <a:r>
              <a:rPr dirty="0" sz="1850">
                <a:solidFill>
                  <a:srgbClr val="FFFFFF"/>
                </a:solidFill>
                <a:latin typeface="Verdana"/>
                <a:cs typeface="Verdana"/>
              </a:rPr>
              <a:t> Station</a:t>
            </a:r>
            <a:r>
              <a:rPr dirty="0" sz="1850" spc="-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850">
                <a:solidFill>
                  <a:srgbClr val="FFFFFF"/>
                </a:solidFill>
                <a:latin typeface="Verdana"/>
                <a:cs typeface="Verdana"/>
              </a:rPr>
              <a:t>FO</a:t>
            </a:r>
            <a:r>
              <a:rPr dirty="0" sz="1850" spc="-75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dirty="0" sz="1850">
                <a:solidFill>
                  <a:srgbClr val="FFFFFF"/>
                </a:solidFill>
                <a:latin typeface="Verdana"/>
                <a:cs typeface="Verdana"/>
              </a:rPr>
              <a:t>:</a:t>
            </a:r>
            <a:r>
              <a:rPr dirty="0" sz="1850" spc="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850">
                <a:solidFill>
                  <a:srgbClr val="FFFFFF"/>
                </a:solidFill>
                <a:latin typeface="Verdana"/>
                <a:cs typeface="Verdana"/>
              </a:rPr>
              <a:t>10-100 de</a:t>
            </a:r>
            <a:r>
              <a:rPr dirty="0" sz="1850" spc="-2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dirty="0" baseline="24444" sz="1875" spc="-15">
                <a:solidFill>
                  <a:srgbClr val="FFFFFF"/>
                </a:solidFill>
                <a:latin typeface="Verdana"/>
                <a:cs typeface="Verdana"/>
              </a:rPr>
              <a:t>2</a:t>
            </a:r>
            <a:endParaRPr baseline="24444" sz="1875">
              <a:latin typeface="Verdana"/>
              <a:cs typeface="Verdana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672439" y="5235740"/>
            <a:ext cx="2789364" cy="2091931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 txBox="1"/>
          <p:nvPr/>
        </p:nvSpPr>
        <p:spPr>
          <a:xfrm>
            <a:off x="3667127" y="6067104"/>
            <a:ext cx="5119370" cy="4857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ts val="1970"/>
              </a:lnSpc>
            </a:pPr>
            <a:r>
              <a:rPr dirty="0" sz="1650" b="1">
                <a:solidFill>
                  <a:srgbClr val="FFFFFF"/>
                </a:solidFill>
                <a:latin typeface="Verdana"/>
                <a:cs typeface="Verdana"/>
              </a:rPr>
              <a:t>+ </a:t>
            </a:r>
            <a:r>
              <a:rPr dirty="0" sz="1650" spc="-5" b="1">
                <a:solidFill>
                  <a:srgbClr val="FFFFFF"/>
                </a:solidFill>
                <a:latin typeface="Verdana"/>
                <a:cs typeface="Verdana"/>
              </a:rPr>
              <a:t>LOR</a:t>
            </a:r>
            <a:r>
              <a:rPr dirty="0" sz="1650" b="1">
                <a:solidFill>
                  <a:srgbClr val="FFFFFF"/>
                </a:solidFill>
                <a:latin typeface="Verdana"/>
                <a:cs typeface="Verdana"/>
              </a:rPr>
              <a:t>A </a:t>
            </a:r>
            <a:r>
              <a:rPr dirty="0" sz="1650" spc="-5" b="1">
                <a:solidFill>
                  <a:srgbClr val="FFFFFF"/>
                </a:solidFill>
                <a:latin typeface="Verdana"/>
                <a:cs typeface="Verdana"/>
              </a:rPr>
              <a:t>(LOFAR-Radbou</a:t>
            </a:r>
            <a:r>
              <a:rPr dirty="0" sz="1650" b="1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dirty="0" sz="1650" spc="15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650" spc="-5" b="1">
                <a:solidFill>
                  <a:srgbClr val="FFFFFF"/>
                </a:solidFill>
                <a:latin typeface="Verdana"/>
                <a:cs typeface="Verdana"/>
              </a:rPr>
              <a:t>Airshowe</a:t>
            </a:r>
            <a:r>
              <a:rPr dirty="0" sz="1650" b="1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dirty="0" sz="1650" spc="10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650" b="1">
                <a:solidFill>
                  <a:srgbClr val="FFFFFF"/>
                </a:solidFill>
                <a:latin typeface="Verdana"/>
                <a:cs typeface="Verdana"/>
              </a:rPr>
              <a:t>array)</a:t>
            </a:r>
            <a:r>
              <a:rPr dirty="0" sz="1650" b="1">
                <a:solidFill>
                  <a:srgbClr val="FFFFFF"/>
                </a:solidFill>
                <a:latin typeface="Verdana"/>
                <a:cs typeface="Verdana"/>
              </a:rPr>
              <a:t> 20 </a:t>
            </a:r>
            <a:r>
              <a:rPr dirty="0" sz="1650" spc="-5" b="1">
                <a:solidFill>
                  <a:srgbClr val="FFFFFF"/>
                </a:solidFill>
                <a:latin typeface="Verdana"/>
                <a:cs typeface="Verdana"/>
              </a:rPr>
              <a:t>particl</a:t>
            </a:r>
            <a:r>
              <a:rPr dirty="0" sz="1650" b="1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z="1650" spc="5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650" spc="-5" b="1">
                <a:solidFill>
                  <a:srgbClr val="FFFFFF"/>
                </a:solidFill>
                <a:latin typeface="Verdana"/>
                <a:cs typeface="Verdana"/>
              </a:rPr>
              <a:t>detectors</a:t>
            </a:r>
            <a:endParaRPr sz="1650">
              <a:latin typeface="Verdana"/>
              <a:cs typeface="Verdana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2012569" y="3875722"/>
            <a:ext cx="3200400" cy="2372995"/>
          </a:xfrm>
          <a:custGeom>
            <a:avLst/>
            <a:gdLst/>
            <a:ahLst/>
            <a:cxnLst/>
            <a:rect l="l" t="t" r="r" b="b"/>
            <a:pathLst>
              <a:path w="3200400" h="2372995">
                <a:moveTo>
                  <a:pt x="0" y="2372969"/>
                </a:moveTo>
                <a:lnTo>
                  <a:pt x="3200234" y="0"/>
                </a:lnTo>
              </a:path>
            </a:pathLst>
          </a:custGeom>
          <a:ln w="985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5107978" y="3860533"/>
            <a:ext cx="125730" cy="114935"/>
          </a:xfrm>
          <a:custGeom>
            <a:avLst/>
            <a:gdLst/>
            <a:ahLst/>
            <a:cxnLst/>
            <a:rect l="l" t="t" r="r" b="b"/>
            <a:pathLst>
              <a:path w="125729" h="114935">
                <a:moveTo>
                  <a:pt x="112256" y="31076"/>
                </a:moveTo>
                <a:lnTo>
                  <a:pt x="83654" y="31076"/>
                </a:lnTo>
                <a:lnTo>
                  <a:pt x="53721" y="100977"/>
                </a:lnTo>
                <a:lnTo>
                  <a:pt x="56807" y="108712"/>
                </a:lnTo>
                <a:lnTo>
                  <a:pt x="70154" y="114427"/>
                </a:lnTo>
                <a:lnTo>
                  <a:pt x="77889" y="111328"/>
                </a:lnTo>
                <a:lnTo>
                  <a:pt x="112256" y="31076"/>
                </a:lnTo>
                <a:close/>
              </a:path>
              <a:path w="125729" h="114935">
                <a:moveTo>
                  <a:pt x="125564" y="0"/>
                </a:moveTo>
                <a:lnTo>
                  <a:pt x="5194" y="13296"/>
                </a:lnTo>
                <a:lnTo>
                  <a:pt x="0" y="19786"/>
                </a:lnTo>
                <a:lnTo>
                  <a:pt x="1587" y="34226"/>
                </a:lnTo>
                <a:lnTo>
                  <a:pt x="8077" y="39420"/>
                </a:lnTo>
                <a:lnTo>
                  <a:pt x="83654" y="31076"/>
                </a:lnTo>
                <a:lnTo>
                  <a:pt x="112256" y="31076"/>
                </a:lnTo>
                <a:lnTo>
                  <a:pt x="1255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05648" y="1681281"/>
            <a:ext cx="5514340" cy="69215"/>
          </a:xfrm>
          <a:custGeom>
            <a:avLst/>
            <a:gdLst/>
            <a:ahLst/>
            <a:cxnLst/>
            <a:rect l="l" t="t" r="r" b="b"/>
            <a:pathLst>
              <a:path w="5514340" h="69214">
                <a:moveTo>
                  <a:pt x="0" y="69019"/>
                </a:moveTo>
                <a:lnTo>
                  <a:pt x="5514124" y="69019"/>
                </a:lnTo>
                <a:lnTo>
                  <a:pt x="5514124" y="0"/>
                </a:lnTo>
                <a:lnTo>
                  <a:pt x="0" y="0"/>
                </a:lnTo>
                <a:lnTo>
                  <a:pt x="0" y="69019"/>
                </a:lnTo>
                <a:close/>
              </a:path>
            </a:pathLst>
          </a:custGeom>
          <a:solidFill>
            <a:srgbClr val="BA3C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895689" y="425805"/>
            <a:ext cx="872464" cy="11108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285393" y="1620926"/>
            <a:ext cx="2612923" cy="1821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916978" y="1597469"/>
            <a:ext cx="742657" cy="2119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ts val="4970"/>
              </a:lnSpc>
            </a:pPr>
            <a:r>
              <a:rPr dirty="0" spc="-25">
                <a:solidFill>
                  <a:srgbClr val="1D1D1E"/>
                </a:solidFill>
                <a:latin typeface="Verdana"/>
                <a:cs typeface="Verdana"/>
              </a:rPr>
              <a:t>Unbinned</a:t>
            </a:r>
            <a:r>
              <a:rPr dirty="0" spc="-10">
                <a:solidFill>
                  <a:srgbClr val="1D1D1E"/>
                </a:solidFill>
                <a:latin typeface="Verdana"/>
                <a:cs typeface="Verdana"/>
              </a:rPr>
              <a:t> </a:t>
            </a:r>
            <a:r>
              <a:rPr dirty="0" spc="-30">
                <a:solidFill>
                  <a:srgbClr val="1D1D1E"/>
                </a:solidFill>
                <a:latin typeface="Verdana"/>
                <a:cs typeface="Verdana"/>
              </a:rPr>
              <a:t>Composition</a:t>
            </a:r>
            <a:r>
              <a:rPr dirty="0" spc="-20">
                <a:solidFill>
                  <a:srgbClr val="1D1D1E"/>
                </a:solidFill>
                <a:latin typeface="Verdana"/>
                <a:cs typeface="Verdana"/>
              </a:rPr>
              <a:t> </a:t>
            </a:r>
            <a:r>
              <a:rPr dirty="0" spc="-25">
                <a:solidFill>
                  <a:srgbClr val="1D1D1E"/>
                </a:solidFill>
                <a:latin typeface="Verdana"/>
                <a:cs typeface="Verdana"/>
              </a:rPr>
              <a:t>Analysis</a:t>
            </a:r>
          </a:p>
        </p:txBody>
      </p:sp>
      <p:sp>
        <p:nvSpPr>
          <p:cNvPr id="7" name="object 7"/>
          <p:cNvSpPr/>
          <p:nvPr/>
        </p:nvSpPr>
        <p:spPr>
          <a:xfrm>
            <a:off x="1108100" y="3440722"/>
            <a:ext cx="4416552" cy="33129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506046" y="2645346"/>
            <a:ext cx="4417060" cy="3313429"/>
          </a:xfrm>
          <a:custGeom>
            <a:avLst/>
            <a:gdLst/>
            <a:ahLst/>
            <a:cxnLst/>
            <a:rect l="l" t="t" r="r" b="b"/>
            <a:pathLst>
              <a:path w="4417059" h="3313429">
                <a:moveTo>
                  <a:pt x="0" y="3312909"/>
                </a:moveTo>
                <a:lnTo>
                  <a:pt x="4416552" y="3312909"/>
                </a:lnTo>
                <a:lnTo>
                  <a:pt x="4416552" y="0"/>
                </a:lnTo>
                <a:lnTo>
                  <a:pt x="0" y="0"/>
                </a:lnTo>
                <a:lnTo>
                  <a:pt x="0" y="331290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506046" y="2645359"/>
            <a:ext cx="4417060" cy="3313429"/>
          </a:xfrm>
          <a:custGeom>
            <a:avLst/>
            <a:gdLst/>
            <a:ahLst/>
            <a:cxnLst/>
            <a:rect l="l" t="t" r="r" b="b"/>
            <a:pathLst>
              <a:path w="4417059" h="3313429">
                <a:moveTo>
                  <a:pt x="0" y="3312909"/>
                </a:moveTo>
                <a:lnTo>
                  <a:pt x="4416552" y="3312909"/>
                </a:lnTo>
              </a:path>
              <a:path w="4417059" h="3313429">
                <a:moveTo>
                  <a:pt x="0" y="12"/>
                </a:moveTo>
                <a:lnTo>
                  <a:pt x="0" y="3312909"/>
                </a:lnTo>
              </a:path>
            </a:pathLst>
          </a:custGeom>
          <a:ln w="767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6058115" y="2976638"/>
            <a:ext cx="3423285" cy="2650490"/>
          </a:xfrm>
          <a:custGeom>
            <a:avLst/>
            <a:gdLst/>
            <a:ahLst/>
            <a:cxnLst/>
            <a:rect l="l" t="t" r="r" b="b"/>
            <a:pathLst>
              <a:path w="3423284" h="2650490">
                <a:moveTo>
                  <a:pt x="0" y="2650324"/>
                </a:moveTo>
                <a:lnTo>
                  <a:pt x="3422827" y="2650324"/>
                </a:lnTo>
                <a:lnTo>
                  <a:pt x="3422827" y="0"/>
                </a:lnTo>
                <a:lnTo>
                  <a:pt x="0" y="0"/>
                </a:lnTo>
                <a:lnTo>
                  <a:pt x="0" y="26503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754139" y="4424832"/>
            <a:ext cx="1346200" cy="1190625"/>
          </a:xfrm>
          <a:custGeom>
            <a:avLst/>
            <a:gdLst/>
            <a:ahLst/>
            <a:cxnLst/>
            <a:rect l="l" t="t" r="r" b="b"/>
            <a:pathLst>
              <a:path w="1346200" h="1190625">
                <a:moveTo>
                  <a:pt x="1346174" y="0"/>
                </a:moveTo>
                <a:lnTo>
                  <a:pt x="1255077" y="0"/>
                </a:lnTo>
                <a:lnTo>
                  <a:pt x="1255077" y="98145"/>
                </a:lnTo>
                <a:lnTo>
                  <a:pt x="1253858" y="101117"/>
                </a:lnTo>
                <a:lnTo>
                  <a:pt x="1249565" y="105397"/>
                </a:lnTo>
                <a:lnTo>
                  <a:pt x="1246606" y="106629"/>
                </a:lnTo>
                <a:lnTo>
                  <a:pt x="1140993" y="106629"/>
                </a:lnTo>
                <a:lnTo>
                  <a:pt x="1140993" y="167144"/>
                </a:lnTo>
                <a:lnTo>
                  <a:pt x="1139761" y="170103"/>
                </a:lnTo>
                <a:lnTo>
                  <a:pt x="1135481" y="174396"/>
                </a:lnTo>
                <a:lnTo>
                  <a:pt x="1132509" y="175615"/>
                </a:lnTo>
                <a:lnTo>
                  <a:pt x="1026896" y="175615"/>
                </a:lnTo>
                <a:lnTo>
                  <a:pt x="1026896" y="465061"/>
                </a:lnTo>
                <a:lnTo>
                  <a:pt x="1025664" y="468033"/>
                </a:lnTo>
                <a:lnTo>
                  <a:pt x="1021384" y="472312"/>
                </a:lnTo>
                <a:lnTo>
                  <a:pt x="1018425" y="473544"/>
                </a:lnTo>
                <a:lnTo>
                  <a:pt x="912799" y="473544"/>
                </a:lnTo>
                <a:lnTo>
                  <a:pt x="912799" y="549744"/>
                </a:lnTo>
                <a:lnTo>
                  <a:pt x="911567" y="552704"/>
                </a:lnTo>
                <a:lnTo>
                  <a:pt x="907288" y="556983"/>
                </a:lnTo>
                <a:lnTo>
                  <a:pt x="904328" y="558215"/>
                </a:lnTo>
                <a:lnTo>
                  <a:pt x="798703" y="558215"/>
                </a:lnTo>
                <a:lnTo>
                  <a:pt x="798703" y="803757"/>
                </a:lnTo>
                <a:lnTo>
                  <a:pt x="797483" y="806716"/>
                </a:lnTo>
                <a:lnTo>
                  <a:pt x="793203" y="811009"/>
                </a:lnTo>
                <a:lnTo>
                  <a:pt x="790232" y="812228"/>
                </a:lnTo>
                <a:lnTo>
                  <a:pt x="684606" y="812228"/>
                </a:lnTo>
                <a:lnTo>
                  <a:pt x="684606" y="897839"/>
                </a:lnTo>
                <a:lnTo>
                  <a:pt x="683387" y="900798"/>
                </a:lnTo>
                <a:lnTo>
                  <a:pt x="679107" y="905090"/>
                </a:lnTo>
                <a:lnTo>
                  <a:pt x="676135" y="906310"/>
                </a:lnTo>
                <a:lnTo>
                  <a:pt x="570509" y="906310"/>
                </a:lnTo>
                <a:lnTo>
                  <a:pt x="570509" y="957427"/>
                </a:lnTo>
                <a:lnTo>
                  <a:pt x="569290" y="960386"/>
                </a:lnTo>
                <a:lnTo>
                  <a:pt x="565010" y="964666"/>
                </a:lnTo>
                <a:lnTo>
                  <a:pt x="562051" y="965898"/>
                </a:lnTo>
                <a:lnTo>
                  <a:pt x="456425" y="965898"/>
                </a:lnTo>
                <a:lnTo>
                  <a:pt x="456425" y="1098549"/>
                </a:lnTo>
                <a:lnTo>
                  <a:pt x="455193" y="1101509"/>
                </a:lnTo>
                <a:lnTo>
                  <a:pt x="450913" y="1105788"/>
                </a:lnTo>
                <a:lnTo>
                  <a:pt x="447954" y="1107020"/>
                </a:lnTo>
                <a:lnTo>
                  <a:pt x="342328" y="1107020"/>
                </a:lnTo>
                <a:lnTo>
                  <a:pt x="342328" y="1148714"/>
                </a:lnTo>
                <a:lnTo>
                  <a:pt x="341096" y="1151686"/>
                </a:lnTo>
                <a:lnTo>
                  <a:pt x="336816" y="1155966"/>
                </a:lnTo>
                <a:lnTo>
                  <a:pt x="333857" y="1157198"/>
                </a:lnTo>
                <a:lnTo>
                  <a:pt x="228231" y="1157198"/>
                </a:lnTo>
                <a:lnTo>
                  <a:pt x="228131" y="1167777"/>
                </a:lnTo>
                <a:lnTo>
                  <a:pt x="226999" y="1170495"/>
                </a:lnTo>
                <a:lnTo>
                  <a:pt x="222719" y="1174788"/>
                </a:lnTo>
                <a:lnTo>
                  <a:pt x="219760" y="1176007"/>
                </a:lnTo>
                <a:lnTo>
                  <a:pt x="113944" y="1176007"/>
                </a:lnTo>
                <a:lnTo>
                  <a:pt x="113525" y="1178280"/>
                </a:lnTo>
                <a:lnTo>
                  <a:pt x="112407" y="1180414"/>
                </a:lnTo>
                <a:lnTo>
                  <a:pt x="108635" y="1184198"/>
                </a:lnTo>
                <a:lnTo>
                  <a:pt x="105663" y="1185417"/>
                </a:lnTo>
                <a:lnTo>
                  <a:pt x="50" y="1185417"/>
                </a:lnTo>
                <a:lnTo>
                  <a:pt x="0" y="1190637"/>
                </a:lnTo>
                <a:lnTo>
                  <a:pt x="775754" y="1190637"/>
                </a:lnTo>
                <a:lnTo>
                  <a:pt x="776008" y="1187983"/>
                </a:lnTo>
                <a:lnTo>
                  <a:pt x="777176" y="1185456"/>
                </a:lnTo>
                <a:lnTo>
                  <a:pt x="781215" y="1181417"/>
                </a:lnTo>
                <a:lnTo>
                  <a:pt x="784174" y="1180198"/>
                </a:lnTo>
                <a:lnTo>
                  <a:pt x="1003896" y="1180198"/>
                </a:lnTo>
                <a:lnTo>
                  <a:pt x="1003996" y="1167536"/>
                </a:lnTo>
                <a:lnTo>
                  <a:pt x="1005116" y="1164818"/>
                </a:lnTo>
                <a:lnTo>
                  <a:pt x="1009408" y="1160538"/>
                </a:lnTo>
                <a:lnTo>
                  <a:pt x="1012367" y="1159306"/>
                </a:lnTo>
                <a:lnTo>
                  <a:pt x="1117981" y="1159306"/>
                </a:lnTo>
                <a:lnTo>
                  <a:pt x="1117981" y="1115555"/>
                </a:lnTo>
                <a:lnTo>
                  <a:pt x="1119212" y="1112596"/>
                </a:lnTo>
                <a:lnTo>
                  <a:pt x="1123492" y="1108316"/>
                </a:lnTo>
                <a:lnTo>
                  <a:pt x="1126464" y="1107084"/>
                </a:lnTo>
                <a:lnTo>
                  <a:pt x="1232077" y="1107084"/>
                </a:lnTo>
                <a:lnTo>
                  <a:pt x="1232077" y="864895"/>
                </a:lnTo>
                <a:lnTo>
                  <a:pt x="1233309" y="861936"/>
                </a:lnTo>
                <a:lnTo>
                  <a:pt x="1237589" y="857656"/>
                </a:lnTo>
                <a:lnTo>
                  <a:pt x="1240548" y="856424"/>
                </a:lnTo>
                <a:lnTo>
                  <a:pt x="1346174" y="856424"/>
                </a:lnTo>
                <a:lnTo>
                  <a:pt x="1346174" y="0"/>
                </a:lnTo>
                <a:close/>
              </a:path>
            </a:pathLst>
          </a:custGeom>
          <a:solidFill>
            <a:srgbClr val="B3D8B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278410" y="4401820"/>
            <a:ext cx="1845310" cy="1214120"/>
          </a:xfrm>
          <a:custGeom>
            <a:avLst/>
            <a:gdLst/>
            <a:ahLst/>
            <a:cxnLst/>
            <a:rect l="l" t="t" r="r" b="b"/>
            <a:pathLst>
              <a:path w="1845309" h="1214120">
                <a:moveTo>
                  <a:pt x="124904" y="1210500"/>
                </a:moveTo>
                <a:lnTo>
                  <a:pt x="4978" y="1210500"/>
                </a:lnTo>
                <a:lnTo>
                  <a:pt x="2120" y="1211643"/>
                </a:lnTo>
                <a:lnTo>
                  <a:pt x="0" y="1213637"/>
                </a:lnTo>
                <a:lnTo>
                  <a:pt x="129882" y="1213637"/>
                </a:lnTo>
                <a:lnTo>
                  <a:pt x="127761" y="1211643"/>
                </a:lnTo>
                <a:lnTo>
                  <a:pt x="124904" y="1210500"/>
                </a:lnTo>
                <a:close/>
              </a:path>
              <a:path w="1845309" h="1214120">
                <a:moveTo>
                  <a:pt x="353098" y="1197965"/>
                </a:moveTo>
                <a:lnTo>
                  <a:pt x="233057" y="1197965"/>
                </a:lnTo>
                <a:lnTo>
                  <a:pt x="230098" y="1199184"/>
                </a:lnTo>
                <a:lnTo>
                  <a:pt x="225805" y="1203477"/>
                </a:lnTo>
                <a:lnTo>
                  <a:pt x="224574" y="1206436"/>
                </a:lnTo>
                <a:lnTo>
                  <a:pt x="224574" y="1213637"/>
                </a:lnTo>
                <a:lnTo>
                  <a:pt x="475729" y="1213637"/>
                </a:lnTo>
                <a:lnTo>
                  <a:pt x="475767" y="1208430"/>
                </a:lnTo>
                <a:lnTo>
                  <a:pt x="581393" y="1208430"/>
                </a:lnTo>
                <a:lnTo>
                  <a:pt x="584352" y="1207198"/>
                </a:lnTo>
                <a:lnTo>
                  <a:pt x="588136" y="1203413"/>
                </a:lnTo>
                <a:lnTo>
                  <a:pt x="589241" y="1201280"/>
                </a:lnTo>
                <a:lnTo>
                  <a:pt x="589275" y="1201102"/>
                </a:lnTo>
                <a:lnTo>
                  <a:pt x="358063" y="1201102"/>
                </a:lnTo>
                <a:lnTo>
                  <a:pt x="355942" y="1199095"/>
                </a:lnTo>
                <a:lnTo>
                  <a:pt x="353098" y="1197965"/>
                </a:lnTo>
                <a:close/>
              </a:path>
              <a:path w="1845309" h="1214120">
                <a:moveTo>
                  <a:pt x="1836432" y="0"/>
                </a:moveTo>
                <a:lnTo>
                  <a:pt x="1716277" y="0"/>
                </a:lnTo>
                <a:lnTo>
                  <a:pt x="1713318" y="1219"/>
                </a:lnTo>
                <a:lnTo>
                  <a:pt x="1709038" y="5511"/>
                </a:lnTo>
                <a:lnTo>
                  <a:pt x="1707807" y="8470"/>
                </a:lnTo>
                <a:lnTo>
                  <a:pt x="1707807" y="106629"/>
                </a:lnTo>
                <a:lnTo>
                  <a:pt x="1602181" y="106629"/>
                </a:lnTo>
                <a:lnTo>
                  <a:pt x="1599222" y="107848"/>
                </a:lnTo>
                <a:lnTo>
                  <a:pt x="1594942" y="112128"/>
                </a:lnTo>
                <a:lnTo>
                  <a:pt x="1593710" y="115100"/>
                </a:lnTo>
                <a:lnTo>
                  <a:pt x="1593710" y="175615"/>
                </a:lnTo>
                <a:lnTo>
                  <a:pt x="1488084" y="175615"/>
                </a:lnTo>
                <a:lnTo>
                  <a:pt x="1485125" y="176847"/>
                </a:lnTo>
                <a:lnTo>
                  <a:pt x="1480845" y="181127"/>
                </a:lnTo>
                <a:lnTo>
                  <a:pt x="1479613" y="184086"/>
                </a:lnTo>
                <a:lnTo>
                  <a:pt x="1479613" y="473532"/>
                </a:lnTo>
                <a:lnTo>
                  <a:pt x="1373987" y="473532"/>
                </a:lnTo>
                <a:lnTo>
                  <a:pt x="1371028" y="474764"/>
                </a:lnTo>
                <a:lnTo>
                  <a:pt x="1366748" y="479044"/>
                </a:lnTo>
                <a:lnTo>
                  <a:pt x="1365529" y="482015"/>
                </a:lnTo>
                <a:lnTo>
                  <a:pt x="1365529" y="558215"/>
                </a:lnTo>
                <a:lnTo>
                  <a:pt x="1259903" y="558215"/>
                </a:lnTo>
                <a:lnTo>
                  <a:pt x="1256944" y="559435"/>
                </a:lnTo>
                <a:lnTo>
                  <a:pt x="1252651" y="563714"/>
                </a:lnTo>
                <a:lnTo>
                  <a:pt x="1251432" y="566686"/>
                </a:lnTo>
                <a:lnTo>
                  <a:pt x="1251432" y="812228"/>
                </a:lnTo>
                <a:lnTo>
                  <a:pt x="1145806" y="812228"/>
                </a:lnTo>
                <a:lnTo>
                  <a:pt x="1142847" y="813460"/>
                </a:lnTo>
                <a:lnTo>
                  <a:pt x="1138567" y="817740"/>
                </a:lnTo>
                <a:lnTo>
                  <a:pt x="1137335" y="820699"/>
                </a:lnTo>
                <a:lnTo>
                  <a:pt x="1137335" y="906310"/>
                </a:lnTo>
                <a:lnTo>
                  <a:pt x="1031709" y="906310"/>
                </a:lnTo>
                <a:lnTo>
                  <a:pt x="1028750" y="907542"/>
                </a:lnTo>
                <a:lnTo>
                  <a:pt x="1024470" y="911821"/>
                </a:lnTo>
                <a:lnTo>
                  <a:pt x="1023238" y="914781"/>
                </a:lnTo>
                <a:lnTo>
                  <a:pt x="1023238" y="965898"/>
                </a:lnTo>
                <a:lnTo>
                  <a:pt x="917625" y="965898"/>
                </a:lnTo>
                <a:lnTo>
                  <a:pt x="914653" y="967117"/>
                </a:lnTo>
                <a:lnTo>
                  <a:pt x="910374" y="971410"/>
                </a:lnTo>
                <a:lnTo>
                  <a:pt x="909142" y="974369"/>
                </a:lnTo>
                <a:lnTo>
                  <a:pt x="909142" y="1107020"/>
                </a:lnTo>
                <a:lnTo>
                  <a:pt x="803528" y="1107020"/>
                </a:lnTo>
                <a:lnTo>
                  <a:pt x="800557" y="1108240"/>
                </a:lnTo>
                <a:lnTo>
                  <a:pt x="796277" y="1112532"/>
                </a:lnTo>
                <a:lnTo>
                  <a:pt x="795058" y="1115491"/>
                </a:lnTo>
                <a:lnTo>
                  <a:pt x="795058" y="1157198"/>
                </a:lnTo>
                <a:lnTo>
                  <a:pt x="689432" y="1157198"/>
                </a:lnTo>
                <a:lnTo>
                  <a:pt x="686473" y="1158417"/>
                </a:lnTo>
                <a:lnTo>
                  <a:pt x="682180" y="1162697"/>
                </a:lnTo>
                <a:lnTo>
                  <a:pt x="680961" y="1165669"/>
                </a:lnTo>
                <a:lnTo>
                  <a:pt x="680961" y="1176007"/>
                </a:lnTo>
                <a:lnTo>
                  <a:pt x="575335" y="1176007"/>
                </a:lnTo>
                <a:lnTo>
                  <a:pt x="572376" y="1177239"/>
                </a:lnTo>
                <a:lnTo>
                  <a:pt x="568591" y="1181023"/>
                </a:lnTo>
                <a:lnTo>
                  <a:pt x="567486" y="1183144"/>
                </a:lnTo>
                <a:lnTo>
                  <a:pt x="567054" y="1185418"/>
                </a:lnTo>
                <a:lnTo>
                  <a:pt x="461238" y="1185418"/>
                </a:lnTo>
                <a:lnTo>
                  <a:pt x="458279" y="1186649"/>
                </a:lnTo>
                <a:lnTo>
                  <a:pt x="453999" y="1190929"/>
                </a:lnTo>
                <a:lnTo>
                  <a:pt x="452767" y="1193888"/>
                </a:lnTo>
                <a:lnTo>
                  <a:pt x="452767" y="1201102"/>
                </a:lnTo>
                <a:lnTo>
                  <a:pt x="589275" y="1201102"/>
                </a:lnTo>
                <a:lnTo>
                  <a:pt x="589673" y="1199019"/>
                </a:lnTo>
                <a:lnTo>
                  <a:pt x="695490" y="1199019"/>
                </a:lnTo>
                <a:lnTo>
                  <a:pt x="698449" y="1197787"/>
                </a:lnTo>
                <a:lnTo>
                  <a:pt x="702729" y="1193507"/>
                </a:lnTo>
                <a:lnTo>
                  <a:pt x="703961" y="1190536"/>
                </a:lnTo>
                <a:lnTo>
                  <a:pt x="703961" y="1180198"/>
                </a:lnTo>
                <a:lnTo>
                  <a:pt x="809586" y="1180198"/>
                </a:lnTo>
                <a:lnTo>
                  <a:pt x="812545" y="1178966"/>
                </a:lnTo>
                <a:lnTo>
                  <a:pt x="816825" y="1174686"/>
                </a:lnTo>
                <a:lnTo>
                  <a:pt x="818057" y="1171727"/>
                </a:lnTo>
                <a:lnTo>
                  <a:pt x="818057" y="1130020"/>
                </a:lnTo>
                <a:lnTo>
                  <a:pt x="923670" y="1130020"/>
                </a:lnTo>
                <a:lnTo>
                  <a:pt x="926642" y="1128788"/>
                </a:lnTo>
                <a:lnTo>
                  <a:pt x="930922" y="1124508"/>
                </a:lnTo>
                <a:lnTo>
                  <a:pt x="932154" y="1121549"/>
                </a:lnTo>
                <a:lnTo>
                  <a:pt x="932154" y="988898"/>
                </a:lnTo>
                <a:lnTo>
                  <a:pt x="1037767" y="988898"/>
                </a:lnTo>
                <a:lnTo>
                  <a:pt x="1040739" y="987679"/>
                </a:lnTo>
                <a:lnTo>
                  <a:pt x="1045019" y="983386"/>
                </a:lnTo>
                <a:lnTo>
                  <a:pt x="1046238" y="980427"/>
                </a:lnTo>
                <a:lnTo>
                  <a:pt x="1046238" y="929309"/>
                </a:lnTo>
                <a:lnTo>
                  <a:pt x="1151864" y="929309"/>
                </a:lnTo>
                <a:lnTo>
                  <a:pt x="1154823" y="928090"/>
                </a:lnTo>
                <a:lnTo>
                  <a:pt x="1159116" y="923810"/>
                </a:lnTo>
                <a:lnTo>
                  <a:pt x="1160335" y="920838"/>
                </a:lnTo>
                <a:lnTo>
                  <a:pt x="1160335" y="835240"/>
                </a:lnTo>
                <a:lnTo>
                  <a:pt x="1265961" y="835240"/>
                </a:lnTo>
                <a:lnTo>
                  <a:pt x="1268920" y="834009"/>
                </a:lnTo>
                <a:lnTo>
                  <a:pt x="1273200" y="829729"/>
                </a:lnTo>
                <a:lnTo>
                  <a:pt x="1274432" y="826757"/>
                </a:lnTo>
                <a:lnTo>
                  <a:pt x="1274432" y="581215"/>
                </a:lnTo>
                <a:lnTo>
                  <a:pt x="1380058" y="581215"/>
                </a:lnTo>
                <a:lnTo>
                  <a:pt x="1383017" y="579983"/>
                </a:lnTo>
                <a:lnTo>
                  <a:pt x="1387297" y="575703"/>
                </a:lnTo>
                <a:lnTo>
                  <a:pt x="1388529" y="572744"/>
                </a:lnTo>
                <a:lnTo>
                  <a:pt x="1388529" y="496544"/>
                </a:lnTo>
                <a:lnTo>
                  <a:pt x="1494155" y="496544"/>
                </a:lnTo>
                <a:lnTo>
                  <a:pt x="1497114" y="495312"/>
                </a:lnTo>
                <a:lnTo>
                  <a:pt x="1501393" y="491032"/>
                </a:lnTo>
                <a:lnTo>
                  <a:pt x="1502625" y="488073"/>
                </a:lnTo>
                <a:lnTo>
                  <a:pt x="1502625" y="198615"/>
                </a:lnTo>
                <a:lnTo>
                  <a:pt x="1608239" y="198615"/>
                </a:lnTo>
                <a:lnTo>
                  <a:pt x="1611210" y="197396"/>
                </a:lnTo>
                <a:lnTo>
                  <a:pt x="1615490" y="193116"/>
                </a:lnTo>
                <a:lnTo>
                  <a:pt x="1616709" y="190144"/>
                </a:lnTo>
                <a:lnTo>
                  <a:pt x="1616709" y="129628"/>
                </a:lnTo>
                <a:lnTo>
                  <a:pt x="1722335" y="129628"/>
                </a:lnTo>
                <a:lnTo>
                  <a:pt x="1725294" y="128397"/>
                </a:lnTo>
                <a:lnTo>
                  <a:pt x="1729574" y="124117"/>
                </a:lnTo>
                <a:lnTo>
                  <a:pt x="1730806" y="121158"/>
                </a:lnTo>
                <a:lnTo>
                  <a:pt x="1730806" y="22999"/>
                </a:lnTo>
                <a:lnTo>
                  <a:pt x="1844903" y="22999"/>
                </a:lnTo>
                <a:lnTo>
                  <a:pt x="1844903" y="8470"/>
                </a:lnTo>
                <a:lnTo>
                  <a:pt x="1843671" y="5511"/>
                </a:lnTo>
                <a:lnTo>
                  <a:pt x="1839391" y="1219"/>
                </a:lnTo>
                <a:lnTo>
                  <a:pt x="1836432" y="0"/>
                </a:lnTo>
                <a:close/>
              </a:path>
              <a:path w="1845309" h="1214120">
                <a:moveTo>
                  <a:pt x="1844903" y="22999"/>
                </a:moveTo>
                <a:lnTo>
                  <a:pt x="1821903" y="22999"/>
                </a:lnTo>
                <a:lnTo>
                  <a:pt x="1821903" y="104584"/>
                </a:lnTo>
                <a:lnTo>
                  <a:pt x="1823123" y="101625"/>
                </a:lnTo>
                <a:lnTo>
                  <a:pt x="1827415" y="97332"/>
                </a:lnTo>
                <a:lnTo>
                  <a:pt x="1830374" y="96113"/>
                </a:lnTo>
                <a:lnTo>
                  <a:pt x="1844903" y="96113"/>
                </a:lnTo>
                <a:lnTo>
                  <a:pt x="1844903" y="22999"/>
                </a:lnTo>
                <a:close/>
              </a:path>
            </a:pathLst>
          </a:custGeom>
          <a:solidFill>
            <a:srgbClr val="B4B3B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8123314" y="3121418"/>
            <a:ext cx="780415" cy="2494280"/>
          </a:xfrm>
          <a:custGeom>
            <a:avLst/>
            <a:gdLst/>
            <a:ahLst/>
            <a:cxnLst/>
            <a:rect l="l" t="t" r="r" b="b"/>
            <a:pathLst>
              <a:path w="780415" h="2494279">
                <a:moveTo>
                  <a:pt x="319277" y="0"/>
                </a:moveTo>
                <a:lnTo>
                  <a:pt x="228193" y="0"/>
                </a:lnTo>
                <a:lnTo>
                  <a:pt x="228193" y="440626"/>
                </a:lnTo>
                <a:lnTo>
                  <a:pt x="226974" y="443585"/>
                </a:lnTo>
                <a:lnTo>
                  <a:pt x="222681" y="447878"/>
                </a:lnTo>
                <a:lnTo>
                  <a:pt x="219722" y="449097"/>
                </a:lnTo>
                <a:lnTo>
                  <a:pt x="114096" y="449097"/>
                </a:lnTo>
                <a:lnTo>
                  <a:pt x="114096" y="1391056"/>
                </a:lnTo>
                <a:lnTo>
                  <a:pt x="112864" y="1394015"/>
                </a:lnTo>
                <a:lnTo>
                  <a:pt x="108584" y="1398295"/>
                </a:lnTo>
                <a:lnTo>
                  <a:pt x="105625" y="1399527"/>
                </a:lnTo>
                <a:lnTo>
                  <a:pt x="0" y="1399527"/>
                </a:lnTo>
                <a:lnTo>
                  <a:pt x="0" y="1534426"/>
                </a:lnTo>
                <a:lnTo>
                  <a:pt x="105625" y="1534426"/>
                </a:lnTo>
                <a:lnTo>
                  <a:pt x="108584" y="1535645"/>
                </a:lnTo>
                <a:lnTo>
                  <a:pt x="112864" y="1539938"/>
                </a:lnTo>
                <a:lnTo>
                  <a:pt x="114096" y="1542897"/>
                </a:lnTo>
                <a:lnTo>
                  <a:pt x="114096" y="1942109"/>
                </a:lnTo>
                <a:lnTo>
                  <a:pt x="219722" y="1942109"/>
                </a:lnTo>
                <a:lnTo>
                  <a:pt x="222681" y="1943341"/>
                </a:lnTo>
                <a:lnTo>
                  <a:pt x="226974" y="1947621"/>
                </a:lnTo>
                <a:lnTo>
                  <a:pt x="228193" y="1950580"/>
                </a:lnTo>
                <a:lnTo>
                  <a:pt x="228193" y="2252573"/>
                </a:lnTo>
                <a:lnTo>
                  <a:pt x="333819" y="2252573"/>
                </a:lnTo>
                <a:lnTo>
                  <a:pt x="336778" y="2253805"/>
                </a:lnTo>
                <a:lnTo>
                  <a:pt x="341058" y="2258085"/>
                </a:lnTo>
                <a:lnTo>
                  <a:pt x="342290" y="2261057"/>
                </a:lnTo>
                <a:lnTo>
                  <a:pt x="342290" y="2428201"/>
                </a:lnTo>
                <a:lnTo>
                  <a:pt x="447916" y="2428201"/>
                </a:lnTo>
                <a:lnTo>
                  <a:pt x="450875" y="2429421"/>
                </a:lnTo>
                <a:lnTo>
                  <a:pt x="455155" y="2433701"/>
                </a:lnTo>
                <a:lnTo>
                  <a:pt x="456374" y="2436672"/>
                </a:lnTo>
                <a:lnTo>
                  <a:pt x="456374" y="2472093"/>
                </a:lnTo>
                <a:lnTo>
                  <a:pt x="562000" y="2472093"/>
                </a:lnTo>
                <a:lnTo>
                  <a:pt x="564972" y="2473325"/>
                </a:lnTo>
                <a:lnTo>
                  <a:pt x="569252" y="2477604"/>
                </a:lnTo>
                <a:lnTo>
                  <a:pt x="570471" y="2480576"/>
                </a:lnTo>
                <a:lnTo>
                  <a:pt x="570471" y="2487777"/>
                </a:lnTo>
                <a:lnTo>
                  <a:pt x="676097" y="2487777"/>
                </a:lnTo>
                <a:lnTo>
                  <a:pt x="679056" y="2489009"/>
                </a:lnTo>
                <a:lnTo>
                  <a:pt x="682053" y="2492006"/>
                </a:lnTo>
                <a:lnTo>
                  <a:pt x="682764" y="2492984"/>
                </a:lnTo>
                <a:lnTo>
                  <a:pt x="683298" y="2494051"/>
                </a:lnTo>
                <a:lnTo>
                  <a:pt x="779272" y="2494051"/>
                </a:lnTo>
                <a:lnTo>
                  <a:pt x="779843" y="2493543"/>
                </a:lnTo>
                <a:lnTo>
                  <a:pt x="779208" y="2492984"/>
                </a:lnTo>
                <a:lnTo>
                  <a:pt x="776884" y="2490660"/>
                </a:lnTo>
                <a:lnTo>
                  <a:pt x="775696" y="2487777"/>
                </a:lnTo>
                <a:lnTo>
                  <a:pt x="775665" y="2475280"/>
                </a:lnTo>
                <a:lnTo>
                  <a:pt x="670039" y="2475280"/>
                </a:lnTo>
                <a:lnTo>
                  <a:pt x="667080" y="2474048"/>
                </a:lnTo>
                <a:lnTo>
                  <a:pt x="662787" y="2469769"/>
                </a:lnTo>
                <a:lnTo>
                  <a:pt x="661568" y="2466809"/>
                </a:lnTo>
                <a:lnTo>
                  <a:pt x="661568" y="2423058"/>
                </a:lnTo>
                <a:lnTo>
                  <a:pt x="555942" y="2423058"/>
                </a:lnTo>
                <a:lnTo>
                  <a:pt x="552983" y="2421826"/>
                </a:lnTo>
                <a:lnTo>
                  <a:pt x="548703" y="2417546"/>
                </a:lnTo>
                <a:lnTo>
                  <a:pt x="547471" y="2414587"/>
                </a:lnTo>
                <a:lnTo>
                  <a:pt x="547471" y="2099284"/>
                </a:lnTo>
                <a:lnTo>
                  <a:pt x="441845" y="2099284"/>
                </a:lnTo>
                <a:lnTo>
                  <a:pt x="438886" y="2098065"/>
                </a:lnTo>
                <a:lnTo>
                  <a:pt x="434606" y="2093772"/>
                </a:lnTo>
                <a:lnTo>
                  <a:pt x="433374" y="2090813"/>
                </a:lnTo>
                <a:lnTo>
                  <a:pt x="433374" y="1044422"/>
                </a:lnTo>
                <a:lnTo>
                  <a:pt x="327761" y="1044422"/>
                </a:lnTo>
                <a:lnTo>
                  <a:pt x="324789" y="1043190"/>
                </a:lnTo>
                <a:lnTo>
                  <a:pt x="320509" y="1038910"/>
                </a:lnTo>
                <a:lnTo>
                  <a:pt x="319277" y="1035951"/>
                </a:lnTo>
                <a:lnTo>
                  <a:pt x="319277" y="0"/>
                </a:lnTo>
                <a:close/>
              </a:path>
            </a:pathLst>
          </a:custGeom>
          <a:solidFill>
            <a:srgbClr val="F5B1B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774343" y="4678845"/>
            <a:ext cx="898525" cy="948690"/>
          </a:xfrm>
          <a:custGeom>
            <a:avLst/>
            <a:gdLst/>
            <a:ahLst/>
            <a:cxnLst/>
            <a:rect l="l" t="t" r="r" b="b"/>
            <a:pathLst>
              <a:path w="898525" h="948689">
                <a:moveTo>
                  <a:pt x="440067" y="0"/>
                </a:moveTo>
                <a:lnTo>
                  <a:pt x="348983" y="0"/>
                </a:lnTo>
                <a:lnTo>
                  <a:pt x="348983" y="616927"/>
                </a:lnTo>
                <a:lnTo>
                  <a:pt x="347751" y="619899"/>
                </a:lnTo>
                <a:lnTo>
                  <a:pt x="343471" y="624179"/>
                </a:lnTo>
                <a:lnTo>
                  <a:pt x="340499" y="625411"/>
                </a:lnTo>
                <a:lnTo>
                  <a:pt x="234886" y="625411"/>
                </a:lnTo>
                <a:lnTo>
                  <a:pt x="234886" y="867600"/>
                </a:lnTo>
                <a:lnTo>
                  <a:pt x="233654" y="870559"/>
                </a:lnTo>
                <a:lnTo>
                  <a:pt x="229374" y="874839"/>
                </a:lnTo>
                <a:lnTo>
                  <a:pt x="226415" y="876071"/>
                </a:lnTo>
                <a:lnTo>
                  <a:pt x="120789" y="876071"/>
                </a:lnTo>
                <a:lnTo>
                  <a:pt x="120789" y="919822"/>
                </a:lnTo>
                <a:lnTo>
                  <a:pt x="119557" y="922781"/>
                </a:lnTo>
                <a:lnTo>
                  <a:pt x="115277" y="927061"/>
                </a:lnTo>
                <a:lnTo>
                  <a:pt x="112318" y="928293"/>
                </a:lnTo>
                <a:lnTo>
                  <a:pt x="6692" y="928293"/>
                </a:lnTo>
                <a:lnTo>
                  <a:pt x="6692" y="940701"/>
                </a:lnTo>
                <a:lnTo>
                  <a:pt x="5473" y="943660"/>
                </a:lnTo>
                <a:lnTo>
                  <a:pt x="2362" y="946772"/>
                </a:lnTo>
                <a:lnTo>
                  <a:pt x="1231" y="947559"/>
                </a:lnTo>
                <a:lnTo>
                  <a:pt x="0" y="948118"/>
                </a:lnTo>
                <a:lnTo>
                  <a:pt x="898309" y="948118"/>
                </a:lnTo>
                <a:lnTo>
                  <a:pt x="897102" y="946264"/>
                </a:lnTo>
                <a:lnTo>
                  <a:pt x="896442" y="944067"/>
                </a:lnTo>
                <a:lnTo>
                  <a:pt x="896442" y="937666"/>
                </a:lnTo>
                <a:lnTo>
                  <a:pt x="790816" y="937666"/>
                </a:lnTo>
                <a:lnTo>
                  <a:pt x="787857" y="936447"/>
                </a:lnTo>
                <a:lnTo>
                  <a:pt x="783577" y="932154"/>
                </a:lnTo>
                <a:lnTo>
                  <a:pt x="782345" y="929195"/>
                </a:lnTo>
                <a:lnTo>
                  <a:pt x="782345" y="893762"/>
                </a:lnTo>
                <a:lnTo>
                  <a:pt x="676732" y="893762"/>
                </a:lnTo>
                <a:lnTo>
                  <a:pt x="673760" y="892543"/>
                </a:lnTo>
                <a:lnTo>
                  <a:pt x="669480" y="888250"/>
                </a:lnTo>
                <a:lnTo>
                  <a:pt x="668248" y="885291"/>
                </a:lnTo>
                <a:lnTo>
                  <a:pt x="668248" y="718146"/>
                </a:lnTo>
                <a:lnTo>
                  <a:pt x="562635" y="718146"/>
                </a:lnTo>
                <a:lnTo>
                  <a:pt x="559676" y="716914"/>
                </a:lnTo>
                <a:lnTo>
                  <a:pt x="555396" y="712635"/>
                </a:lnTo>
                <a:lnTo>
                  <a:pt x="554164" y="709675"/>
                </a:lnTo>
                <a:lnTo>
                  <a:pt x="554164" y="407682"/>
                </a:lnTo>
                <a:lnTo>
                  <a:pt x="448538" y="407682"/>
                </a:lnTo>
                <a:lnTo>
                  <a:pt x="445579" y="406450"/>
                </a:lnTo>
                <a:lnTo>
                  <a:pt x="441299" y="402170"/>
                </a:lnTo>
                <a:lnTo>
                  <a:pt x="440067" y="399211"/>
                </a:lnTo>
                <a:lnTo>
                  <a:pt x="440067" y="0"/>
                </a:lnTo>
                <a:close/>
              </a:path>
            </a:pathLst>
          </a:custGeom>
          <a:solidFill>
            <a:srgbClr val="CA997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8123313" y="4655832"/>
            <a:ext cx="890269" cy="971550"/>
          </a:xfrm>
          <a:custGeom>
            <a:avLst/>
            <a:gdLst/>
            <a:ahLst/>
            <a:cxnLst/>
            <a:rect l="l" t="t" r="r" b="b"/>
            <a:pathLst>
              <a:path w="890270" h="971550">
                <a:moveTo>
                  <a:pt x="105613" y="0"/>
                </a:moveTo>
                <a:lnTo>
                  <a:pt x="0" y="0"/>
                </a:lnTo>
                <a:lnTo>
                  <a:pt x="0" y="23012"/>
                </a:lnTo>
                <a:lnTo>
                  <a:pt x="91084" y="23012"/>
                </a:lnTo>
                <a:lnTo>
                  <a:pt x="91084" y="422224"/>
                </a:lnTo>
                <a:lnTo>
                  <a:pt x="92316" y="425183"/>
                </a:lnTo>
                <a:lnTo>
                  <a:pt x="96596" y="429463"/>
                </a:lnTo>
                <a:lnTo>
                  <a:pt x="99567" y="430695"/>
                </a:lnTo>
                <a:lnTo>
                  <a:pt x="205181" y="430695"/>
                </a:lnTo>
                <a:lnTo>
                  <a:pt x="205181" y="732688"/>
                </a:lnTo>
                <a:lnTo>
                  <a:pt x="206413" y="735647"/>
                </a:lnTo>
                <a:lnTo>
                  <a:pt x="210692" y="739927"/>
                </a:lnTo>
                <a:lnTo>
                  <a:pt x="213652" y="741159"/>
                </a:lnTo>
                <a:lnTo>
                  <a:pt x="319277" y="741159"/>
                </a:lnTo>
                <a:lnTo>
                  <a:pt x="319277" y="908304"/>
                </a:lnTo>
                <a:lnTo>
                  <a:pt x="320509" y="911263"/>
                </a:lnTo>
                <a:lnTo>
                  <a:pt x="324789" y="915555"/>
                </a:lnTo>
                <a:lnTo>
                  <a:pt x="327748" y="916774"/>
                </a:lnTo>
                <a:lnTo>
                  <a:pt x="433374" y="916774"/>
                </a:lnTo>
                <a:lnTo>
                  <a:pt x="433374" y="952207"/>
                </a:lnTo>
                <a:lnTo>
                  <a:pt x="434593" y="955167"/>
                </a:lnTo>
                <a:lnTo>
                  <a:pt x="438886" y="959459"/>
                </a:lnTo>
                <a:lnTo>
                  <a:pt x="441845" y="960678"/>
                </a:lnTo>
                <a:lnTo>
                  <a:pt x="547471" y="960678"/>
                </a:lnTo>
                <a:lnTo>
                  <a:pt x="547471" y="967079"/>
                </a:lnTo>
                <a:lnTo>
                  <a:pt x="548131" y="969276"/>
                </a:lnTo>
                <a:lnTo>
                  <a:pt x="549325" y="971130"/>
                </a:lnTo>
                <a:lnTo>
                  <a:pt x="889749" y="971130"/>
                </a:lnTo>
                <a:lnTo>
                  <a:pt x="889749" y="961745"/>
                </a:lnTo>
                <a:lnTo>
                  <a:pt x="784491" y="961745"/>
                </a:lnTo>
                <a:lnTo>
                  <a:pt x="781888" y="960805"/>
                </a:lnTo>
                <a:lnTo>
                  <a:pt x="780458" y="959624"/>
                </a:lnTo>
                <a:lnTo>
                  <a:pt x="683298" y="959624"/>
                </a:lnTo>
                <a:lnTo>
                  <a:pt x="682751" y="958557"/>
                </a:lnTo>
                <a:lnTo>
                  <a:pt x="682053" y="957580"/>
                </a:lnTo>
                <a:lnTo>
                  <a:pt x="679056" y="954582"/>
                </a:lnTo>
                <a:lnTo>
                  <a:pt x="676097" y="953350"/>
                </a:lnTo>
                <a:lnTo>
                  <a:pt x="570471" y="953350"/>
                </a:lnTo>
                <a:lnTo>
                  <a:pt x="570471" y="946150"/>
                </a:lnTo>
                <a:lnTo>
                  <a:pt x="569239" y="943190"/>
                </a:lnTo>
                <a:lnTo>
                  <a:pt x="564959" y="938898"/>
                </a:lnTo>
                <a:lnTo>
                  <a:pt x="562000" y="937679"/>
                </a:lnTo>
                <a:lnTo>
                  <a:pt x="456374" y="937679"/>
                </a:lnTo>
                <a:lnTo>
                  <a:pt x="456374" y="902246"/>
                </a:lnTo>
                <a:lnTo>
                  <a:pt x="455155" y="899287"/>
                </a:lnTo>
                <a:lnTo>
                  <a:pt x="450862" y="894994"/>
                </a:lnTo>
                <a:lnTo>
                  <a:pt x="447903" y="893775"/>
                </a:lnTo>
                <a:lnTo>
                  <a:pt x="342277" y="893775"/>
                </a:lnTo>
                <a:lnTo>
                  <a:pt x="342277" y="726630"/>
                </a:lnTo>
                <a:lnTo>
                  <a:pt x="341058" y="723671"/>
                </a:lnTo>
                <a:lnTo>
                  <a:pt x="336765" y="719378"/>
                </a:lnTo>
                <a:lnTo>
                  <a:pt x="333806" y="718159"/>
                </a:lnTo>
                <a:lnTo>
                  <a:pt x="228180" y="718159"/>
                </a:lnTo>
                <a:lnTo>
                  <a:pt x="228180" y="416153"/>
                </a:lnTo>
                <a:lnTo>
                  <a:pt x="226961" y="413194"/>
                </a:lnTo>
                <a:lnTo>
                  <a:pt x="222681" y="408914"/>
                </a:lnTo>
                <a:lnTo>
                  <a:pt x="219709" y="407682"/>
                </a:lnTo>
                <a:lnTo>
                  <a:pt x="114096" y="407682"/>
                </a:lnTo>
                <a:lnTo>
                  <a:pt x="114096" y="8470"/>
                </a:lnTo>
                <a:lnTo>
                  <a:pt x="112864" y="5511"/>
                </a:lnTo>
                <a:lnTo>
                  <a:pt x="108584" y="1231"/>
                </a:lnTo>
                <a:lnTo>
                  <a:pt x="105613" y="0"/>
                </a:lnTo>
                <a:close/>
              </a:path>
              <a:path w="890270" h="971550">
                <a:moveTo>
                  <a:pt x="779843" y="959116"/>
                </a:moveTo>
                <a:lnTo>
                  <a:pt x="779271" y="959624"/>
                </a:lnTo>
                <a:lnTo>
                  <a:pt x="780458" y="959624"/>
                </a:lnTo>
                <a:lnTo>
                  <a:pt x="779843" y="959116"/>
                </a:lnTo>
                <a:close/>
              </a:path>
            </a:pathLst>
          </a:custGeom>
          <a:solidFill>
            <a:srgbClr val="C97D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8123326" y="3098419"/>
            <a:ext cx="913130" cy="2517140"/>
          </a:xfrm>
          <a:custGeom>
            <a:avLst/>
            <a:gdLst/>
            <a:ahLst/>
            <a:cxnLst/>
            <a:rect l="l" t="t" r="r" b="b"/>
            <a:pathLst>
              <a:path w="913129" h="2517140">
                <a:moveTo>
                  <a:pt x="912749" y="2513914"/>
                </a:moveTo>
                <a:lnTo>
                  <a:pt x="904163" y="2513914"/>
                </a:lnTo>
                <a:lnTo>
                  <a:pt x="907021" y="2515057"/>
                </a:lnTo>
                <a:lnTo>
                  <a:pt x="909142" y="2517051"/>
                </a:lnTo>
                <a:lnTo>
                  <a:pt x="912749" y="2517051"/>
                </a:lnTo>
                <a:lnTo>
                  <a:pt x="912749" y="2513914"/>
                </a:lnTo>
                <a:close/>
              </a:path>
              <a:path w="913129" h="2517140">
                <a:moveTo>
                  <a:pt x="342277" y="22999"/>
                </a:moveTo>
                <a:lnTo>
                  <a:pt x="319265" y="22999"/>
                </a:lnTo>
                <a:lnTo>
                  <a:pt x="319265" y="1058951"/>
                </a:lnTo>
                <a:lnTo>
                  <a:pt x="320497" y="1061910"/>
                </a:lnTo>
                <a:lnTo>
                  <a:pt x="324777" y="1066190"/>
                </a:lnTo>
                <a:lnTo>
                  <a:pt x="327748" y="1067422"/>
                </a:lnTo>
                <a:lnTo>
                  <a:pt x="433362" y="1067422"/>
                </a:lnTo>
                <a:lnTo>
                  <a:pt x="433362" y="2113813"/>
                </a:lnTo>
                <a:lnTo>
                  <a:pt x="434594" y="2116772"/>
                </a:lnTo>
                <a:lnTo>
                  <a:pt x="438873" y="2121065"/>
                </a:lnTo>
                <a:lnTo>
                  <a:pt x="441833" y="2122284"/>
                </a:lnTo>
                <a:lnTo>
                  <a:pt x="547458" y="2122284"/>
                </a:lnTo>
                <a:lnTo>
                  <a:pt x="547458" y="2437587"/>
                </a:lnTo>
                <a:lnTo>
                  <a:pt x="548690" y="2440546"/>
                </a:lnTo>
                <a:lnTo>
                  <a:pt x="552970" y="2444826"/>
                </a:lnTo>
                <a:lnTo>
                  <a:pt x="555929" y="2446058"/>
                </a:lnTo>
                <a:lnTo>
                  <a:pt x="661555" y="2446058"/>
                </a:lnTo>
                <a:lnTo>
                  <a:pt x="661555" y="2489809"/>
                </a:lnTo>
                <a:lnTo>
                  <a:pt x="662774" y="2492768"/>
                </a:lnTo>
                <a:lnTo>
                  <a:pt x="667067" y="2497048"/>
                </a:lnTo>
                <a:lnTo>
                  <a:pt x="670026" y="2498280"/>
                </a:lnTo>
                <a:lnTo>
                  <a:pt x="775652" y="2498280"/>
                </a:lnTo>
                <a:lnTo>
                  <a:pt x="775652" y="2510701"/>
                </a:lnTo>
                <a:lnTo>
                  <a:pt x="776871" y="2513660"/>
                </a:lnTo>
                <a:lnTo>
                  <a:pt x="779018" y="2515806"/>
                </a:lnTo>
                <a:lnTo>
                  <a:pt x="779551" y="2516314"/>
                </a:lnTo>
                <a:lnTo>
                  <a:pt x="779830" y="2516543"/>
                </a:lnTo>
                <a:lnTo>
                  <a:pt x="781888" y="2514866"/>
                </a:lnTo>
                <a:lnTo>
                  <a:pt x="784491" y="2513914"/>
                </a:lnTo>
                <a:lnTo>
                  <a:pt x="912749" y="2513914"/>
                </a:lnTo>
                <a:lnTo>
                  <a:pt x="912749" y="2504643"/>
                </a:lnTo>
                <a:lnTo>
                  <a:pt x="911517" y="2501671"/>
                </a:lnTo>
                <a:lnTo>
                  <a:pt x="907237" y="2497391"/>
                </a:lnTo>
                <a:lnTo>
                  <a:pt x="904278" y="2496159"/>
                </a:lnTo>
                <a:lnTo>
                  <a:pt x="798652" y="2496159"/>
                </a:lnTo>
                <a:lnTo>
                  <a:pt x="798652" y="2483751"/>
                </a:lnTo>
                <a:lnTo>
                  <a:pt x="797420" y="2480779"/>
                </a:lnTo>
                <a:lnTo>
                  <a:pt x="793140" y="2476499"/>
                </a:lnTo>
                <a:lnTo>
                  <a:pt x="790181" y="2475280"/>
                </a:lnTo>
                <a:lnTo>
                  <a:pt x="684555" y="2475280"/>
                </a:lnTo>
                <a:lnTo>
                  <a:pt x="684555" y="2431529"/>
                </a:lnTo>
                <a:lnTo>
                  <a:pt x="683336" y="2428557"/>
                </a:lnTo>
                <a:lnTo>
                  <a:pt x="679056" y="2424277"/>
                </a:lnTo>
                <a:lnTo>
                  <a:pt x="676084" y="2423045"/>
                </a:lnTo>
                <a:lnTo>
                  <a:pt x="570458" y="2423045"/>
                </a:lnTo>
                <a:lnTo>
                  <a:pt x="570458" y="2107755"/>
                </a:lnTo>
                <a:lnTo>
                  <a:pt x="569239" y="2104796"/>
                </a:lnTo>
                <a:lnTo>
                  <a:pt x="564959" y="2100516"/>
                </a:lnTo>
                <a:lnTo>
                  <a:pt x="561987" y="2099284"/>
                </a:lnTo>
                <a:lnTo>
                  <a:pt x="456361" y="2099284"/>
                </a:lnTo>
                <a:lnTo>
                  <a:pt x="456361" y="1052893"/>
                </a:lnTo>
                <a:lnTo>
                  <a:pt x="455142" y="1049934"/>
                </a:lnTo>
                <a:lnTo>
                  <a:pt x="450862" y="1045641"/>
                </a:lnTo>
                <a:lnTo>
                  <a:pt x="447903" y="1044422"/>
                </a:lnTo>
                <a:lnTo>
                  <a:pt x="342277" y="1044422"/>
                </a:lnTo>
                <a:lnTo>
                  <a:pt x="342277" y="22999"/>
                </a:lnTo>
                <a:close/>
              </a:path>
              <a:path w="913129" h="2517140">
                <a:moveTo>
                  <a:pt x="333806" y="0"/>
                </a:moveTo>
                <a:lnTo>
                  <a:pt x="213652" y="0"/>
                </a:lnTo>
                <a:lnTo>
                  <a:pt x="210693" y="1219"/>
                </a:lnTo>
                <a:lnTo>
                  <a:pt x="206413" y="5511"/>
                </a:lnTo>
                <a:lnTo>
                  <a:pt x="205181" y="8470"/>
                </a:lnTo>
                <a:lnTo>
                  <a:pt x="205181" y="449097"/>
                </a:lnTo>
                <a:lnTo>
                  <a:pt x="99555" y="449097"/>
                </a:lnTo>
                <a:lnTo>
                  <a:pt x="96596" y="450329"/>
                </a:lnTo>
                <a:lnTo>
                  <a:pt x="92316" y="454609"/>
                </a:lnTo>
                <a:lnTo>
                  <a:pt x="91084" y="457568"/>
                </a:lnTo>
                <a:lnTo>
                  <a:pt x="91084" y="1399514"/>
                </a:lnTo>
                <a:lnTo>
                  <a:pt x="0" y="1399514"/>
                </a:lnTo>
                <a:lnTo>
                  <a:pt x="0" y="1422526"/>
                </a:lnTo>
                <a:lnTo>
                  <a:pt x="105613" y="1422526"/>
                </a:lnTo>
                <a:lnTo>
                  <a:pt x="108572" y="1421295"/>
                </a:lnTo>
                <a:lnTo>
                  <a:pt x="112852" y="1417015"/>
                </a:lnTo>
                <a:lnTo>
                  <a:pt x="114084" y="1414056"/>
                </a:lnTo>
                <a:lnTo>
                  <a:pt x="114084" y="472096"/>
                </a:lnTo>
                <a:lnTo>
                  <a:pt x="219710" y="472096"/>
                </a:lnTo>
                <a:lnTo>
                  <a:pt x="222669" y="470877"/>
                </a:lnTo>
                <a:lnTo>
                  <a:pt x="226961" y="466585"/>
                </a:lnTo>
                <a:lnTo>
                  <a:pt x="228180" y="463626"/>
                </a:lnTo>
                <a:lnTo>
                  <a:pt x="228180" y="22999"/>
                </a:lnTo>
                <a:lnTo>
                  <a:pt x="342277" y="22999"/>
                </a:lnTo>
                <a:lnTo>
                  <a:pt x="342277" y="8470"/>
                </a:lnTo>
                <a:lnTo>
                  <a:pt x="341045" y="5511"/>
                </a:lnTo>
                <a:lnTo>
                  <a:pt x="336765" y="1219"/>
                </a:lnTo>
                <a:lnTo>
                  <a:pt x="333806" y="0"/>
                </a:lnTo>
                <a:close/>
              </a:path>
            </a:pathLst>
          </a:custGeom>
          <a:solidFill>
            <a:srgbClr val="B4B3B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6525997" y="4670374"/>
            <a:ext cx="1597660" cy="956944"/>
          </a:xfrm>
          <a:custGeom>
            <a:avLst/>
            <a:gdLst/>
            <a:ahLst/>
            <a:cxnLst/>
            <a:rect l="l" t="t" r="r" b="b"/>
            <a:pathLst>
              <a:path w="1597659" h="956945">
                <a:moveTo>
                  <a:pt x="94703" y="952411"/>
                </a:moveTo>
                <a:lnTo>
                  <a:pt x="0" y="952411"/>
                </a:lnTo>
                <a:lnTo>
                  <a:pt x="0" y="956589"/>
                </a:lnTo>
                <a:lnTo>
                  <a:pt x="1248346" y="956589"/>
                </a:lnTo>
                <a:lnTo>
                  <a:pt x="1249578" y="956030"/>
                </a:lnTo>
                <a:lnTo>
                  <a:pt x="1250271" y="955547"/>
                </a:lnTo>
                <a:lnTo>
                  <a:pt x="99682" y="955547"/>
                </a:lnTo>
                <a:lnTo>
                  <a:pt x="96824" y="954417"/>
                </a:lnTo>
                <a:lnTo>
                  <a:pt x="94703" y="952411"/>
                </a:lnTo>
                <a:close/>
              </a:path>
              <a:path w="1597659" h="956945">
                <a:moveTo>
                  <a:pt x="1574317" y="0"/>
                </a:moveTo>
                <a:lnTo>
                  <a:pt x="1574317" y="610869"/>
                </a:lnTo>
                <a:lnTo>
                  <a:pt x="1468704" y="610869"/>
                </a:lnTo>
                <a:lnTo>
                  <a:pt x="1465732" y="612101"/>
                </a:lnTo>
                <a:lnTo>
                  <a:pt x="1461452" y="616381"/>
                </a:lnTo>
                <a:lnTo>
                  <a:pt x="1460233" y="619353"/>
                </a:lnTo>
                <a:lnTo>
                  <a:pt x="1460233" y="861529"/>
                </a:lnTo>
                <a:lnTo>
                  <a:pt x="1354607" y="861529"/>
                </a:lnTo>
                <a:lnTo>
                  <a:pt x="1351635" y="862761"/>
                </a:lnTo>
                <a:lnTo>
                  <a:pt x="1347355" y="867041"/>
                </a:lnTo>
                <a:lnTo>
                  <a:pt x="1346136" y="870000"/>
                </a:lnTo>
                <a:lnTo>
                  <a:pt x="1346136" y="913752"/>
                </a:lnTo>
                <a:lnTo>
                  <a:pt x="1240510" y="913752"/>
                </a:lnTo>
                <a:lnTo>
                  <a:pt x="1237551" y="914984"/>
                </a:lnTo>
                <a:lnTo>
                  <a:pt x="1233271" y="919264"/>
                </a:lnTo>
                <a:lnTo>
                  <a:pt x="1232039" y="922223"/>
                </a:lnTo>
                <a:lnTo>
                  <a:pt x="1232039" y="934643"/>
                </a:lnTo>
                <a:lnTo>
                  <a:pt x="1012316" y="934643"/>
                </a:lnTo>
                <a:lnTo>
                  <a:pt x="1009357" y="935862"/>
                </a:lnTo>
                <a:lnTo>
                  <a:pt x="1005331" y="939901"/>
                </a:lnTo>
                <a:lnTo>
                  <a:pt x="1004150" y="942428"/>
                </a:lnTo>
                <a:lnTo>
                  <a:pt x="1003896" y="945083"/>
                </a:lnTo>
                <a:lnTo>
                  <a:pt x="228142" y="945083"/>
                </a:lnTo>
                <a:lnTo>
                  <a:pt x="227901" y="947750"/>
                </a:lnTo>
                <a:lnTo>
                  <a:pt x="226720" y="950290"/>
                </a:lnTo>
                <a:lnTo>
                  <a:pt x="222681" y="954328"/>
                </a:lnTo>
                <a:lnTo>
                  <a:pt x="219722" y="955547"/>
                </a:lnTo>
                <a:lnTo>
                  <a:pt x="1250271" y="955547"/>
                </a:lnTo>
                <a:lnTo>
                  <a:pt x="1250708" y="955243"/>
                </a:lnTo>
                <a:lnTo>
                  <a:pt x="1253820" y="952131"/>
                </a:lnTo>
                <a:lnTo>
                  <a:pt x="1255039" y="949172"/>
                </a:lnTo>
                <a:lnTo>
                  <a:pt x="1255039" y="936764"/>
                </a:lnTo>
                <a:lnTo>
                  <a:pt x="1360665" y="936764"/>
                </a:lnTo>
                <a:lnTo>
                  <a:pt x="1363624" y="935532"/>
                </a:lnTo>
                <a:lnTo>
                  <a:pt x="1367904" y="931252"/>
                </a:lnTo>
                <a:lnTo>
                  <a:pt x="1369136" y="928293"/>
                </a:lnTo>
                <a:lnTo>
                  <a:pt x="1369136" y="884542"/>
                </a:lnTo>
                <a:lnTo>
                  <a:pt x="1474762" y="884542"/>
                </a:lnTo>
                <a:lnTo>
                  <a:pt x="1477721" y="883310"/>
                </a:lnTo>
                <a:lnTo>
                  <a:pt x="1482001" y="879030"/>
                </a:lnTo>
                <a:lnTo>
                  <a:pt x="1483232" y="876071"/>
                </a:lnTo>
                <a:lnTo>
                  <a:pt x="1483232" y="633882"/>
                </a:lnTo>
                <a:lnTo>
                  <a:pt x="1588846" y="633882"/>
                </a:lnTo>
                <a:lnTo>
                  <a:pt x="1591817" y="632650"/>
                </a:lnTo>
                <a:lnTo>
                  <a:pt x="1596097" y="628370"/>
                </a:lnTo>
                <a:lnTo>
                  <a:pt x="1597329" y="625398"/>
                </a:lnTo>
                <a:lnTo>
                  <a:pt x="1597329" y="8470"/>
                </a:lnTo>
                <a:lnTo>
                  <a:pt x="1582788" y="8470"/>
                </a:lnTo>
                <a:lnTo>
                  <a:pt x="1579829" y="7238"/>
                </a:lnTo>
                <a:lnTo>
                  <a:pt x="1575549" y="2959"/>
                </a:lnTo>
                <a:lnTo>
                  <a:pt x="1574317" y="0"/>
                </a:lnTo>
                <a:close/>
              </a:path>
            </a:pathLst>
          </a:custGeom>
          <a:solidFill>
            <a:srgbClr val="7D98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6058115" y="4497933"/>
            <a:ext cx="3423285" cy="1129030"/>
          </a:xfrm>
          <a:custGeom>
            <a:avLst/>
            <a:gdLst/>
            <a:ahLst/>
            <a:cxnLst/>
            <a:rect l="l" t="t" r="r" b="b"/>
            <a:pathLst>
              <a:path w="3423284" h="1129029">
                <a:moveTo>
                  <a:pt x="2969374" y="1114386"/>
                </a:moveTo>
                <a:lnTo>
                  <a:pt x="2849689" y="1114386"/>
                </a:lnTo>
                <a:lnTo>
                  <a:pt x="2847086" y="1115339"/>
                </a:lnTo>
                <a:lnTo>
                  <a:pt x="2845041" y="1117015"/>
                </a:lnTo>
                <a:lnTo>
                  <a:pt x="2847086" y="1118704"/>
                </a:lnTo>
                <a:lnTo>
                  <a:pt x="2849689" y="1119644"/>
                </a:lnTo>
                <a:lnTo>
                  <a:pt x="2954947" y="1119644"/>
                </a:lnTo>
                <a:lnTo>
                  <a:pt x="2954947" y="1129030"/>
                </a:lnTo>
                <a:lnTo>
                  <a:pt x="3422827" y="1129030"/>
                </a:lnTo>
                <a:lnTo>
                  <a:pt x="3422827" y="1117523"/>
                </a:lnTo>
                <a:lnTo>
                  <a:pt x="2974340" y="1117523"/>
                </a:lnTo>
                <a:lnTo>
                  <a:pt x="2972219" y="1115529"/>
                </a:lnTo>
                <a:lnTo>
                  <a:pt x="2969374" y="1114386"/>
                </a:lnTo>
                <a:close/>
              </a:path>
              <a:path w="3423284" h="1129029">
                <a:moveTo>
                  <a:pt x="696023" y="1117523"/>
                </a:moveTo>
                <a:lnTo>
                  <a:pt x="0" y="1117523"/>
                </a:lnTo>
                <a:lnTo>
                  <a:pt x="0" y="1129030"/>
                </a:lnTo>
                <a:lnTo>
                  <a:pt x="467880" y="1129030"/>
                </a:lnTo>
                <a:lnTo>
                  <a:pt x="467880" y="1124851"/>
                </a:lnTo>
                <a:lnTo>
                  <a:pt x="692467" y="1124851"/>
                </a:lnTo>
                <a:lnTo>
                  <a:pt x="694588" y="1122730"/>
                </a:lnTo>
                <a:lnTo>
                  <a:pt x="695769" y="1120190"/>
                </a:lnTo>
                <a:lnTo>
                  <a:pt x="696023" y="1117523"/>
                </a:lnTo>
                <a:close/>
              </a:path>
              <a:path w="3423284" h="1129029">
                <a:moveTo>
                  <a:pt x="692467" y="1124851"/>
                </a:moveTo>
                <a:lnTo>
                  <a:pt x="562572" y="1124851"/>
                </a:lnTo>
                <a:lnTo>
                  <a:pt x="564692" y="1126858"/>
                </a:lnTo>
                <a:lnTo>
                  <a:pt x="567550" y="1127988"/>
                </a:lnTo>
                <a:lnTo>
                  <a:pt x="687590" y="1127988"/>
                </a:lnTo>
                <a:lnTo>
                  <a:pt x="690549" y="1126769"/>
                </a:lnTo>
                <a:lnTo>
                  <a:pt x="692467" y="1124851"/>
                </a:lnTo>
                <a:close/>
              </a:path>
              <a:path w="3423284" h="1129029">
                <a:moveTo>
                  <a:pt x="2065197" y="0"/>
                </a:moveTo>
                <a:lnTo>
                  <a:pt x="2050669" y="0"/>
                </a:lnTo>
                <a:lnTo>
                  <a:pt x="2047709" y="1219"/>
                </a:lnTo>
                <a:lnTo>
                  <a:pt x="2043417" y="5511"/>
                </a:lnTo>
                <a:lnTo>
                  <a:pt x="2042198" y="8470"/>
                </a:lnTo>
                <a:lnTo>
                  <a:pt x="2042198" y="172440"/>
                </a:lnTo>
                <a:lnTo>
                  <a:pt x="2043417" y="175399"/>
                </a:lnTo>
                <a:lnTo>
                  <a:pt x="2047709" y="179679"/>
                </a:lnTo>
                <a:lnTo>
                  <a:pt x="2050669" y="180911"/>
                </a:lnTo>
                <a:lnTo>
                  <a:pt x="2065197" y="180911"/>
                </a:lnTo>
                <a:lnTo>
                  <a:pt x="2065197" y="0"/>
                </a:lnTo>
                <a:close/>
              </a:path>
            </a:pathLst>
          </a:custGeom>
          <a:solidFill>
            <a:srgbClr val="7D7E7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6058115" y="4413313"/>
            <a:ext cx="3423285" cy="1214120"/>
          </a:xfrm>
          <a:custGeom>
            <a:avLst/>
            <a:gdLst/>
            <a:ahLst/>
            <a:cxnLst/>
            <a:rect l="l" t="t" r="r" b="b"/>
            <a:pathLst>
              <a:path w="3423284" h="1214120">
                <a:moveTo>
                  <a:pt x="0" y="1213650"/>
                </a:moveTo>
                <a:lnTo>
                  <a:pt x="228193" y="1213650"/>
                </a:lnTo>
                <a:lnTo>
                  <a:pt x="228193" y="1210513"/>
                </a:lnTo>
                <a:lnTo>
                  <a:pt x="342277" y="1210513"/>
                </a:lnTo>
                <a:lnTo>
                  <a:pt x="342277" y="1213650"/>
                </a:lnTo>
                <a:lnTo>
                  <a:pt x="456374" y="1213650"/>
                </a:lnTo>
                <a:lnTo>
                  <a:pt x="456374" y="1197965"/>
                </a:lnTo>
                <a:lnTo>
                  <a:pt x="570471" y="1197965"/>
                </a:lnTo>
                <a:lnTo>
                  <a:pt x="570471" y="1201102"/>
                </a:lnTo>
                <a:lnTo>
                  <a:pt x="684568" y="1201102"/>
                </a:lnTo>
                <a:lnTo>
                  <a:pt x="684568" y="1185430"/>
                </a:lnTo>
                <a:lnTo>
                  <a:pt x="798664" y="1185430"/>
                </a:lnTo>
                <a:lnTo>
                  <a:pt x="798664" y="1176020"/>
                </a:lnTo>
                <a:lnTo>
                  <a:pt x="912749" y="1176020"/>
                </a:lnTo>
                <a:lnTo>
                  <a:pt x="912749" y="1157198"/>
                </a:lnTo>
                <a:lnTo>
                  <a:pt x="1026845" y="1157198"/>
                </a:lnTo>
                <a:lnTo>
                  <a:pt x="1026845" y="1107020"/>
                </a:lnTo>
                <a:lnTo>
                  <a:pt x="1140942" y="1107020"/>
                </a:lnTo>
                <a:lnTo>
                  <a:pt x="1140942" y="965898"/>
                </a:lnTo>
                <a:lnTo>
                  <a:pt x="1255039" y="965898"/>
                </a:lnTo>
                <a:lnTo>
                  <a:pt x="1255039" y="906322"/>
                </a:lnTo>
                <a:lnTo>
                  <a:pt x="1369136" y="906322"/>
                </a:lnTo>
                <a:lnTo>
                  <a:pt x="1369136" y="812241"/>
                </a:lnTo>
                <a:lnTo>
                  <a:pt x="1483220" y="812241"/>
                </a:lnTo>
                <a:lnTo>
                  <a:pt x="1483220" y="558215"/>
                </a:lnTo>
                <a:lnTo>
                  <a:pt x="1597317" y="558215"/>
                </a:lnTo>
                <a:lnTo>
                  <a:pt x="1597317" y="473544"/>
                </a:lnTo>
                <a:lnTo>
                  <a:pt x="1711413" y="473544"/>
                </a:lnTo>
                <a:lnTo>
                  <a:pt x="1711413" y="175628"/>
                </a:lnTo>
                <a:lnTo>
                  <a:pt x="1825510" y="175628"/>
                </a:lnTo>
                <a:lnTo>
                  <a:pt x="1825510" y="106629"/>
                </a:lnTo>
                <a:lnTo>
                  <a:pt x="1939607" y="106629"/>
                </a:lnTo>
                <a:lnTo>
                  <a:pt x="1939607" y="0"/>
                </a:lnTo>
                <a:lnTo>
                  <a:pt x="2053691" y="0"/>
                </a:lnTo>
                <a:lnTo>
                  <a:pt x="2053691" y="254025"/>
                </a:lnTo>
                <a:lnTo>
                  <a:pt x="2167788" y="254025"/>
                </a:lnTo>
                <a:lnTo>
                  <a:pt x="2167788" y="661708"/>
                </a:lnTo>
                <a:lnTo>
                  <a:pt x="2281885" y="661708"/>
                </a:lnTo>
                <a:lnTo>
                  <a:pt x="2281885" y="972172"/>
                </a:lnTo>
                <a:lnTo>
                  <a:pt x="2395982" y="972172"/>
                </a:lnTo>
                <a:lnTo>
                  <a:pt x="2395982" y="1147787"/>
                </a:lnTo>
                <a:lnTo>
                  <a:pt x="2510078" y="1147787"/>
                </a:lnTo>
                <a:lnTo>
                  <a:pt x="2510078" y="1191691"/>
                </a:lnTo>
                <a:lnTo>
                  <a:pt x="2624162" y="1191691"/>
                </a:lnTo>
                <a:lnTo>
                  <a:pt x="2624162" y="1207376"/>
                </a:lnTo>
                <a:lnTo>
                  <a:pt x="2738259" y="1207376"/>
                </a:lnTo>
                <a:lnTo>
                  <a:pt x="2738259" y="1213650"/>
                </a:lnTo>
                <a:lnTo>
                  <a:pt x="2852356" y="1213650"/>
                </a:lnTo>
                <a:lnTo>
                  <a:pt x="2852356" y="1210513"/>
                </a:lnTo>
                <a:lnTo>
                  <a:pt x="2966453" y="1210513"/>
                </a:lnTo>
                <a:lnTo>
                  <a:pt x="2966453" y="1213650"/>
                </a:lnTo>
                <a:lnTo>
                  <a:pt x="3422827" y="1213650"/>
                </a:lnTo>
              </a:path>
            </a:pathLst>
          </a:custGeom>
          <a:ln w="22999">
            <a:solidFill>
              <a:srgbClr val="2B2A2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6058115" y="3109912"/>
            <a:ext cx="3423285" cy="2517140"/>
          </a:xfrm>
          <a:custGeom>
            <a:avLst/>
            <a:gdLst/>
            <a:ahLst/>
            <a:cxnLst/>
            <a:rect l="l" t="t" r="r" b="b"/>
            <a:pathLst>
              <a:path w="3423284" h="2517140">
                <a:moveTo>
                  <a:pt x="0" y="2517051"/>
                </a:moveTo>
                <a:lnTo>
                  <a:pt x="114096" y="2517051"/>
                </a:lnTo>
                <a:lnTo>
                  <a:pt x="1483233" y="2517051"/>
                </a:lnTo>
                <a:lnTo>
                  <a:pt x="1483233" y="2506611"/>
                </a:lnTo>
                <a:lnTo>
                  <a:pt x="1597316" y="2506611"/>
                </a:lnTo>
                <a:lnTo>
                  <a:pt x="1711413" y="2506611"/>
                </a:lnTo>
                <a:lnTo>
                  <a:pt x="1711413" y="2485720"/>
                </a:lnTo>
                <a:lnTo>
                  <a:pt x="1825510" y="2485720"/>
                </a:lnTo>
                <a:lnTo>
                  <a:pt x="1825510" y="2433497"/>
                </a:lnTo>
                <a:lnTo>
                  <a:pt x="1939607" y="2433497"/>
                </a:lnTo>
                <a:lnTo>
                  <a:pt x="1939607" y="2182837"/>
                </a:lnTo>
                <a:lnTo>
                  <a:pt x="2053704" y="2182837"/>
                </a:lnTo>
                <a:lnTo>
                  <a:pt x="2053704" y="1399527"/>
                </a:lnTo>
                <a:lnTo>
                  <a:pt x="2167788" y="1399527"/>
                </a:lnTo>
                <a:lnTo>
                  <a:pt x="2167788" y="449097"/>
                </a:lnTo>
                <a:lnTo>
                  <a:pt x="2281885" y="449097"/>
                </a:lnTo>
                <a:lnTo>
                  <a:pt x="2281885" y="0"/>
                </a:lnTo>
                <a:lnTo>
                  <a:pt x="2395982" y="0"/>
                </a:lnTo>
                <a:lnTo>
                  <a:pt x="2395982" y="1044422"/>
                </a:lnTo>
                <a:lnTo>
                  <a:pt x="2510078" y="1044422"/>
                </a:lnTo>
                <a:lnTo>
                  <a:pt x="2510078" y="2099284"/>
                </a:lnTo>
                <a:lnTo>
                  <a:pt x="2624162" y="2099284"/>
                </a:lnTo>
                <a:lnTo>
                  <a:pt x="2624162" y="2423058"/>
                </a:lnTo>
                <a:lnTo>
                  <a:pt x="2738259" y="2423058"/>
                </a:lnTo>
                <a:lnTo>
                  <a:pt x="2738259" y="2475280"/>
                </a:lnTo>
                <a:lnTo>
                  <a:pt x="2852356" y="2475280"/>
                </a:lnTo>
                <a:lnTo>
                  <a:pt x="2852356" y="2496172"/>
                </a:lnTo>
                <a:lnTo>
                  <a:pt x="2966453" y="2496172"/>
                </a:lnTo>
                <a:lnTo>
                  <a:pt x="2966453" y="2517051"/>
                </a:lnTo>
                <a:lnTo>
                  <a:pt x="3080550" y="2517051"/>
                </a:lnTo>
                <a:lnTo>
                  <a:pt x="3194634" y="2517051"/>
                </a:lnTo>
                <a:lnTo>
                  <a:pt x="3308730" y="2517051"/>
                </a:lnTo>
                <a:lnTo>
                  <a:pt x="3422827" y="2517051"/>
                </a:lnTo>
              </a:path>
            </a:pathLst>
          </a:custGeom>
          <a:ln w="22999">
            <a:solidFill>
              <a:srgbClr val="2B2A29"/>
            </a:solidFill>
            <a:prstDash val="dash"/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6058115" y="2976638"/>
            <a:ext cx="0" cy="2650490"/>
          </a:xfrm>
          <a:custGeom>
            <a:avLst/>
            <a:gdLst/>
            <a:ahLst/>
            <a:cxnLst/>
            <a:rect l="l" t="t" r="r" b="b"/>
            <a:pathLst>
              <a:path w="0" h="2650490">
                <a:moveTo>
                  <a:pt x="0" y="0"/>
                </a:moveTo>
                <a:lnTo>
                  <a:pt x="0" y="2650337"/>
                </a:lnTo>
              </a:path>
            </a:pathLst>
          </a:custGeom>
          <a:ln w="3835">
            <a:solidFill>
              <a:srgbClr val="2B2A2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6082906" y="5657659"/>
            <a:ext cx="44450" cy="69850"/>
          </a:xfrm>
          <a:custGeom>
            <a:avLst/>
            <a:gdLst/>
            <a:ahLst/>
            <a:cxnLst/>
            <a:rect l="l" t="t" r="r" b="b"/>
            <a:pathLst>
              <a:path w="44450" h="69850">
                <a:moveTo>
                  <a:pt x="0" y="57518"/>
                </a:moveTo>
                <a:lnTo>
                  <a:pt x="0" y="66255"/>
                </a:lnTo>
                <a:lnTo>
                  <a:pt x="3124" y="67360"/>
                </a:lnTo>
                <a:lnTo>
                  <a:pt x="6261" y="68186"/>
                </a:lnTo>
                <a:lnTo>
                  <a:pt x="9207" y="68656"/>
                </a:lnTo>
                <a:lnTo>
                  <a:pt x="12141" y="69202"/>
                </a:lnTo>
                <a:lnTo>
                  <a:pt x="15087" y="69481"/>
                </a:lnTo>
                <a:lnTo>
                  <a:pt x="26314" y="69481"/>
                </a:lnTo>
                <a:lnTo>
                  <a:pt x="32753" y="67729"/>
                </a:lnTo>
                <a:lnTo>
                  <a:pt x="37363" y="64147"/>
                </a:lnTo>
                <a:lnTo>
                  <a:pt x="40135" y="61937"/>
                </a:lnTo>
                <a:lnTo>
                  <a:pt x="14350" y="61937"/>
                </a:lnTo>
                <a:lnTo>
                  <a:pt x="11226" y="61569"/>
                </a:lnTo>
                <a:lnTo>
                  <a:pt x="5245" y="60096"/>
                </a:lnTo>
                <a:lnTo>
                  <a:pt x="2489" y="58991"/>
                </a:lnTo>
                <a:lnTo>
                  <a:pt x="0" y="57518"/>
                </a:lnTo>
                <a:close/>
              </a:path>
              <a:path w="44450" h="69850">
                <a:moveTo>
                  <a:pt x="40330" y="7632"/>
                </a:moveTo>
                <a:lnTo>
                  <a:pt x="23926" y="7632"/>
                </a:lnTo>
                <a:lnTo>
                  <a:pt x="27419" y="8559"/>
                </a:lnTo>
                <a:lnTo>
                  <a:pt x="29908" y="10401"/>
                </a:lnTo>
                <a:lnTo>
                  <a:pt x="32296" y="12242"/>
                </a:lnTo>
                <a:lnTo>
                  <a:pt x="33591" y="14909"/>
                </a:lnTo>
                <a:lnTo>
                  <a:pt x="33591" y="21717"/>
                </a:lnTo>
                <a:lnTo>
                  <a:pt x="32385" y="24295"/>
                </a:lnTo>
                <a:lnTo>
                  <a:pt x="29997" y="26047"/>
                </a:lnTo>
                <a:lnTo>
                  <a:pt x="27609" y="27889"/>
                </a:lnTo>
                <a:lnTo>
                  <a:pt x="24206" y="28714"/>
                </a:lnTo>
                <a:lnTo>
                  <a:pt x="11595" y="28714"/>
                </a:lnTo>
                <a:lnTo>
                  <a:pt x="11595" y="36169"/>
                </a:lnTo>
                <a:lnTo>
                  <a:pt x="24384" y="36169"/>
                </a:lnTo>
                <a:lnTo>
                  <a:pt x="28244" y="37363"/>
                </a:lnTo>
                <a:lnTo>
                  <a:pt x="33769" y="41783"/>
                </a:lnTo>
                <a:lnTo>
                  <a:pt x="35153" y="44907"/>
                </a:lnTo>
                <a:lnTo>
                  <a:pt x="35153" y="53098"/>
                </a:lnTo>
                <a:lnTo>
                  <a:pt x="33591" y="56413"/>
                </a:lnTo>
                <a:lnTo>
                  <a:pt x="27698" y="60832"/>
                </a:lnTo>
                <a:lnTo>
                  <a:pt x="23368" y="61937"/>
                </a:lnTo>
                <a:lnTo>
                  <a:pt x="40135" y="61937"/>
                </a:lnTo>
                <a:lnTo>
                  <a:pt x="41871" y="60553"/>
                </a:lnTo>
                <a:lnTo>
                  <a:pt x="44170" y="55397"/>
                </a:lnTo>
                <a:lnTo>
                  <a:pt x="44170" y="44538"/>
                </a:lnTo>
                <a:lnTo>
                  <a:pt x="42875" y="40855"/>
                </a:lnTo>
                <a:lnTo>
                  <a:pt x="38100" y="34975"/>
                </a:lnTo>
                <a:lnTo>
                  <a:pt x="34696" y="33032"/>
                </a:lnTo>
                <a:lnTo>
                  <a:pt x="30365" y="32118"/>
                </a:lnTo>
                <a:lnTo>
                  <a:pt x="34226" y="31191"/>
                </a:lnTo>
                <a:lnTo>
                  <a:pt x="37261" y="29362"/>
                </a:lnTo>
                <a:lnTo>
                  <a:pt x="41503" y="24206"/>
                </a:lnTo>
                <a:lnTo>
                  <a:pt x="42608" y="21069"/>
                </a:lnTo>
                <a:lnTo>
                  <a:pt x="42608" y="12052"/>
                </a:lnTo>
                <a:lnTo>
                  <a:pt x="40576" y="7823"/>
                </a:lnTo>
                <a:lnTo>
                  <a:pt x="40330" y="7632"/>
                </a:lnTo>
                <a:close/>
              </a:path>
              <a:path w="44450" h="69850">
                <a:moveTo>
                  <a:pt x="27051" y="0"/>
                </a:moveTo>
                <a:lnTo>
                  <a:pt x="17487" y="0"/>
                </a:lnTo>
                <a:lnTo>
                  <a:pt x="14630" y="279"/>
                </a:lnTo>
                <a:lnTo>
                  <a:pt x="8648" y="1193"/>
                </a:lnTo>
                <a:lnTo>
                  <a:pt x="5435" y="1930"/>
                </a:lnTo>
                <a:lnTo>
                  <a:pt x="2019" y="2857"/>
                </a:lnTo>
                <a:lnTo>
                  <a:pt x="2019" y="10947"/>
                </a:lnTo>
                <a:lnTo>
                  <a:pt x="5435" y="9842"/>
                </a:lnTo>
                <a:lnTo>
                  <a:pt x="8559" y="9017"/>
                </a:lnTo>
                <a:lnTo>
                  <a:pt x="14262" y="7912"/>
                </a:lnTo>
                <a:lnTo>
                  <a:pt x="16929" y="7632"/>
                </a:lnTo>
                <a:lnTo>
                  <a:pt x="40330" y="7632"/>
                </a:lnTo>
                <a:lnTo>
                  <a:pt x="32486" y="1562"/>
                </a:lnTo>
                <a:lnTo>
                  <a:pt x="27051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6008573" y="5698417"/>
            <a:ext cx="57785" cy="0"/>
          </a:xfrm>
          <a:custGeom>
            <a:avLst/>
            <a:gdLst/>
            <a:ahLst/>
            <a:cxnLst/>
            <a:rect l="l" t="t" r="r" b="b"/>
            <a:pathLst>
              <a:path w="57785" h="0">
                <a:moveTo>
                  <a:pt x="0" y="0"/>
                </a:moveTo>
                <a:lnTo>
                  <a:pt x="57598" y="0"/>
                </a:lnTo>
              </a:path>
            </a:pathLst>
          </a:custGeom>
          <a:ln w="8908">
            <a:solidFill>
              <a:srgbClr val="2B2A2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6628586" y="5596292"/>
            <a:ext cx="0" cy="31115"/>
          </a:xfrm>
          <a:custGeom>
            <a:avLst/>
            <a:gdLst/>
            <a:ahLst/>
            <a:cxnLst/>
            <a:rect l="l" t="t" r="r" b="b"/>
            <a:pathLst>
              <a:path w="0" h="31114">
                <a:moveTo>
                  <a:pt x="0" y="30670"/>
                </a:moveTo>
                <a:lnTo>
                  <a:pt x="0" y="0"/>
                </a:lnTo>
              </a:path>
            </a:pathLst>
          </a:custGeom>
          <a:ln w="3835">
            <a:solidFill>
              <a:srgbClr val="2B2A2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6628586" y="2976638"/>
            <a:ext cx="0" cy="31115"/>
          </a:xfrm>
          <a:custGeom>
            <a:avLst/>
            <a:gdLst/>
            <a:ahLst/>
            <a:cxnLst/>
            <a:rect l="l" t="t" r="r" b="b"/>
            <a:pathLst>
              <a:path w="0" h="31114">
                <a:moveTo>
                  <a:pt x="0" y="0"/>
                </a:moveTo>
                <a:lnTo>
                  <a:pt x="0" y="30670"/>
                </a:lnTo>
              </a:path>
            </a:pathLst>
          </a:custGeom>
          <a:ln w="3835">
            <a:solidFill>
              <a:srgbClr val="2B2A2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6654000" y="5657659"/>
            <a:ext cx="43180" cy="68580"/>
          </a:xfrm>
          <a:custGeom>
            <a:avLst/>
            <a:gdLst/>
            <a:ahLst/>
            <a:cxnLst/>
            <a:rect l="l" t="t" r="r" b="b"/>
            <a:pathLst>
              <a:path w="43179" h="68579">
                <a:moveTo>
                  <a:pt x="38811" y="7632"/>
                </a:moveTo>
                <a:lnTo>
                  <a:pt x="23647" y="7632"/>
                </a:lnTo>
                <a:lnTo>
                  <a:pt x="26860" y="8826"/>
                </a:lnTo>
                <a:lnTo>
                  <a:pt x="31838" y="13246"/>
                </a:lnTo>
                <a:lnTo>
                  <a:pt x="33121" y="16192"/>
                </a:lnTo>
                <a:lnTo>
                  <a:pt x="33121" y="21894"/>
                </a:lnTo>
                <a:lnTo>
                  <a:pt x="32473" y="24193"/>
                </a:lnTo>
                <a:lnTo>
                  <a:pt x="31368" y="26403"/>
                </a:lnTo>
                <a:lnTo>
                  <a:pt x="30264" y="28714"/>
                </a:lnTo>
                <a:lnTo>
                  <a:pt x="28244" y="31470"/>
                </a:lnTo>
                <a:lnTo>
                  <a:pt x="25298" y="34696"/>
                </a:lnTo>
                <a:lnTo>
                  <a:pt x="23736" y="36436"/>
                </a:lnTo>
                <a:lnTo>
                  <a:pt x="0" y="60642"/>
                </a:lnTo>
                <a:lnTo>
                  <a:pt x="0" y="68275"/>
                </a:lnTo>
                <a:lnTo>
                  <a:pt x="42595" y="68275"/>
                </a:lnTo>
                <a:lnTo>
                  <a:pt x="42595" y="60642"/>
                </a:lnTo>
                <a:lnTo>
                  <a:pt x="10947" y="60642"/>
                </a:lnTo>
                <a:lnTo>
                  <a:pt x="31927" y="39103"/>
                </a:lnTo>
                <a:lnTo>
                  <a:pt x="34315" y="36626"/>
                </a:lnTo>
                <a:lnTo>
                  <a:pt x="35051" y="35699"/>
                </a:lnTo>
                <a:lnTo>
                  <a:pt x="37820" y="32385"/>
                </a:lnTo>
                <a:lnTo>
                  <a:pt x="39662" y="29438"/>
                </a:lnTo>
                <a:lnTo>
                  <a:pt x="40665" y="26962"/>
                </a:lnTo>
                <a:lnTo>
                  <a:pt x="41681" y="24561"/>
                </a:lnTo>
                <a:lnTo>
                  <a:pt x="42227" y="21894"/>
                </a:lnTo>
                <a:lnTo>
                  <a:pt x="42186" y="13246"/>
                </a:lnTo>
                <a:lnTo>
                  <a:pt x="40119" y="8737"/>
                </a:lnTo>
                <a:lnTo>
                  <a:pt x="38811" y="7632"/>
                </a:lnTo>
                <a:close/>
              </a:path>
              <a:path w="43179" h="68579">
                <a:moveTo>
                  <a:pt x="26314" y="0"/>
                </a:moveTo>
                <a:lnTo>
                  <a:pt x="16738" y="0"/>
                </a:lnTo>
                <a:lnTo>
                  <a:pt x="13804" y="368"/>
                </a:lnTo>
                <a:lnTo>
                  <a:pt x="7543" y="1841"/>
                </a:lnTo>
                <a:lnTo>
                  <a:pt x="4140" y="2946"/>
                </a:lnTo>
                <a:lnTo>
                  <a:pt x="457" y="4419"/>
                </a:lnTo>
                <a:lnTo>
                  <a:pt x="457" y="13614"/>
                </a:lnTo>
                <a:lnTo>
                  <a:pt x="4051" y="11595"/>
                </a:lnTo>
                <a:lnTo>
                  <a:pt x="7454" y="10121"/>
                </a:lnTo>
                <a:lnTo>
                  <a:pt x="10579" y="9105"/>
                </a:lnTo>
                <a:lnTo>
                  <a:pt x="13703" y="8191"/>
                </a:lnTo>
                <a:lnTo>
                  <a:pt x="16738" y="7632"/>
                </a:lnTo>
                <a:lnTo>
                  <a:pt x="38811" y="7632"/>
                </a:lnTo>
                <a:lnTo>
                  <a:pt x="31838" y="1739"/>
                </a:lnTo>
                <a:lnTo>
                  <a:pt x="26314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6579933" y="5697096"/>
            <a:ext cx="57785" cy="0"/>
          </a:xfrm>
          <a:custGeom>
            <a:avLst/>
            <a:gdLst/>
            <a:ahLst/>
            <a:cxnLst/>
            <a:rect l="l" t="t" r="r" b="b"/>
            <a:pathLst>
              <a:path w="57784" h="0">
                <a:moveTo>
                  <a:pt x="0" y="0"/>
                </a:moveTo>
                <a:lnTo>
                  <a:pt x="57599" y="0"/>
                </a:lnTo>
              </a:path>
            </a:pathLst>
          </a:custGeom>
          <a:ln w="8908">
            <a:solidFill>
              <a:srgbClr val="2B2A2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7199058" y="5596292"/>
            <a:ext cx="0" cy="31115"/>
          </a:xfrm>
          <a:custGeom>
            <a:avLst/>
            <a:gdLst/>
            <a:ahLst/>
            <a:cxnLst/>
            <a:rect l="l" t="t" r="r" b="b"/>
            <a:pathLst>
              <a:path w="0" h="31114">
                <a:moveTo>
                  <a:pt x="0" y="30670"/>
                </a:moveTo>
                <a:lnTo>
                  <a:pt x="0" y="0"/>
                </a:lnTo>
              </a:path>
            </a:pathLst>
          </a:custGeom>
          <a:ln w="3835">
            <a:solidFill>
              <a:srgbClr val="2B2A2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7199058" y="2976638"/>
            <a:ext cx="0" cy="31115"/>
          </a:xfrm>
          <a:custGeom>
            <a:avLst/>
            <a:gdLst/>
            <a:ahLst/>
            <a:cxnLst/>
            <a:rect l="l" t="t" r="r" b="b"/>
            <a:pathLst>
              <a:path w="0" h="31114">
                <a:moveTo>
                  <a:pt x="0" y="0"/>
                </a:moveTo>
                <a:lnTo>
                  <a:pt x="0" y="30670"/>
                </a:lnTo>
              </a:path>
            </a:pathLst>
          </a:custGeom>
          <a:ln w="3835">
            <a:solidFill>
              <a:srgbClr val="2B2A2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7227506" y="5657659"/>
            <a:ext cx="40005" cy="67310"/>
          </a:xfrm>
          <a:custGeom>
            <a:avLst/>
            <a:gdLst/>
            <a:ahLst/>
            <a:cxnLst/>
            <a:rect l="l" t="t" r="r" b="b"/>
            <a:pathLst>
              <a:path w="40004" h="67310">
                <a:moveTo>
                  <a:pt x="39941" y="59448"/>
                </a:moveTo>
                <a:lnTo>
                  <a:pt x="1295" y="59448"/>
                </a:lnTo>
                <a:lnTo>
                  <a:pt x="1295" y="67081"/>
                </a:lnTo>
                <a:lnTo>
                  <a:pt x="39941" y="67081"/>
                </a:lnTo>
                <a:lnTo>
                  <a:pt x="39941" y="59448"/>
                </a:lnTo>
                <a:close/>
              </a:path>
              <a:path w="40004" h="67310">
                <a:moveTo>
                  <a:pt x="25120" y="8280"/>
                </a:moveTo>
                <a:lnTo>
                  <a:pt x="16103" y="8280"/>
                </a:lnTo>
                <a:lnTo>
                  <a:pt x="16103" y="59448"/>
                </a:lnTo>
                <a:lnTo>
                  <a:pt x="25120" y="59448"/>
                </a:lnTo>
                <a:lnTo>
                  <a:pt x="25120" y="8280"/>
                </a:lnTo>
                <a:close/>
              </a:path>
              <a:path w="40004" h="67310">
                <a:moveTo>
                  <a:pt x="25120" y="0"/>
                </a:moveTo>
                <a:lnTo>
                  <a:pt x="16014" y="0"/>
                </a:lnTo>
                <a:lnTo>
                  <a:pt x="0" y="3225"/>
                </a:lnTo>
                <a:lnTo>
                  <a:pt x="0" y="11506"/>
                </a:lnTo>
                <a:lnTo>
                  <a:pt x="16103" y="8280"/>
                </a:lnTo>
                <a:lnTo>
                  <a:pt x="25120" y="8280"/>
                </a:lnTo>
                <a:lnTo>
                  <a:pt x="25120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7150048" y="5695890"/>
            <a:ext cx="57785" cy="0"/>
          </a:xfrm>
          <a:custGeom>
            <a:avLst/>
            <a:gdLst/>
            <a:ahLst/>
            <a:cxnLst/>
            <a:rect l="l" t="t" r="r" b="b"/>
            <a:pathLst>
              <a:path w="57784" h="0">
                <a:moveTo>
                  <a:pt x="0" y="0"/>
                </a:moveTo>
                <a:lnTo>
                  <a:pt x="57599" y="0"/>
                </a:lnTo>
              </a:path>
            </a:pathLst>
          </a:custGeom>
          <a:ln w="8907">
            <a:solidFill>
              <a:srgbClr val="2B2A2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7769529" y="5596292"/>
            <a:ext cx="0" cy="31115"/>
          </a:xfrm>
          <a:custGeom>
            <a:avLst/>
            <a:gdLst/>
            <a:ahLst/>
            <a:cxnLst/>
            <a:rect l="l" t="t" r="r" b="b"/>
            <a:pathLst>
              <a:path w="0" h="31114">
                <a:moveTo>
                  <a:pt x="0" y="30670"/>
                </a:moveTo>
                <a:lnTo>
                  <a:pt x="0" y="0"/>
                </a:lnTo>
              </a:path>
            </a:pathLst>
          </a:custGeom>
          <a:ln w="3835">
            <a:solidFill>
              <a:srgbClr val="2B2A2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7769529" y="2976638"/>
            <a:ext cx="0" cy="31115"/>
          </a:xfrm>
          <a:custGeom>
            <a:avLst/>
            <a:gdLst/>
            <a:ahLst/>
            <a:cxnLst/>
            <a:rect l="l" t="t" r="r" b="b"/>
            <a:pathLst>
              <a:path w="0" h="31114">
                <a:moveTo>
                  <a:pt x="0" y="0"/>
                </a:moveTo>
                <a:lnTo>
                  <a:pt x="0" y="30670"/>
                </a:lnTo>
              </a:path>
            </a:pathLst>
          </a:custGeom>
          <a:ln w="3835">
            <a:solidFill>
              <a:srgbClr val="2B2A2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7752433" y="5657659"/>
            <a:ext cx="46355" cy="69850"/>
          </a:xfrm>
          <a:custGeom>
            <a:avLst/>
            <a:gdLst/>
            <a:ahLst/>
            <a:cxnLst/>
            <a:rect l="l" t="t" r="r" b="b"/>
            <a:pathLst>
              <a:path w="46354" h="69850">
                <a:moveTo>
                  <a:pt x="30634" y="0"/>
                </a:moveTo>
                <a:lnTo>
                  <a:pt x="15635" y="0"/>
                </a:lnTo>
                <a:lnTo>
                  <a:pt x="9844" y="3035"/>
                </a:lnTo>
                <a:lnTo>
                  <a:pt x="4866" y="10606"/>
                </a:lnTo>
                <a:lnTo>
                  <a:pt x="1204" y="21298"/>
                </a:lnTo>
                <a:lnTo>
                  <a:pt x="0" y="36204"/>
                </a:lnTo>
                <a:lnTo>
                  <a:pt x="1581" y="50290"/>
                </a:lnTo>
                <a:lnTo>
                  <a:pt x="5882" y="60642"/>
                </a:lnTo>
                <a:lnTo>
                  <a:pt x="9844" y="66535"/>
                </a:lnTo>
                <a:lnTo>
                  <a:pt x="15635" y="69481"/>
                </a:lnTo>
                <a:lnTo>
                  <a:pt x="30634" y="69481"/>
                </a:lnTo>
                <a:lnTo>
                  <a:pt x="36336" y="66535"/>
                </a:lnTo>
                <a:lnTo>
                  <a:pt x="39116" y="62395"/>
                </a:lnTo>
                <a:lnTo>
                  <a:pt x="18480" y="62395"/>
                </a:lnTo>
                <a:lnTo>
                  <a:pt x="14988" y="60083"/>
                </a:lnTo>
                <a:lnTo>
                  <a:pt x="10213" y="50888"/>
                </a:lnTo>
                <a:lnTo>
                  <a:pt x="9108" y="43980"/>
                </a:lnTo>
                <a:lnTo>
                  <a:pt x="9108" y="25577"/>
                </a:lnTo>
                <a:lnTo>
                  <a:pt x="10213" y="18681"/>
                </a:lnTo>
                <a:lnTo>
                  <a:pt x="14988" y="9474"/>
                </a:lnTo>
                <a:lnTo>
                  <a:pt x="18480" y="7175"/>
                </a:lnTo>
                <a:lnTo>
                  <a:pt x="39183" y="7175"/>
                </a:lnTo>
                <a:lnTo>
                  <a:pt x="36336" y="3035"/>
                </a:lnTo>
                <a:lnTo>
                  <a:pt x="30634" y="0"/>
                </a:lnTo>
                <a:close/>
              </a:path>
              <a:path w="46354" h="69850">
                <a:moveTo>
                  <a:pt x="39183" y="7175"/>
                </a:moveTo>
                <a:lnTo>
                  <a:pt x="27878" y="7175"/>
                </a:lnTo>
                <a:lnTo>
                  <a:pt x="31371" y="9474"/>
                </a:lnTo>
                <a:lnTo>
                  <a:pt x="33758" y="14084"/>
                </a:lnTo>
                <a:lnTo>
                  <a:pt x="36057" y="18681"/>
                </a:lnTo>
                <a:lnTo>
                  <a:pt x="37264" y="25577"/>
                </a:lnTo>
                <a:lnTo>
                  <a:pt x="37264" y="43980"/>
                </a:lnTo>
                <a:lnTo>
                  <a:pt x="36057" y="50888"/>
                </a:lnTo>
                <a:lnTo>
                  <a:pt x="33758" y="55486"/>
                </a:lnTo>
                <a:lnTo>
                  <a:pt x="31371" y="60083"/>
                </a:lnTo>
                <a:lnTo>
                  <a:pt x="27878" y="62395"/>
                </a:lnTo>
                <a:lnTo>
                  <a:pt x="39116" y="62395"/>
                </a:lnTo>
                <a:lnTo>
                  <a:pt x="41417" y="58966"/>
                </a:lnTo>
                <a:lnTo>
                  <a:pt x="45119" y="48321"/>
                </a:lnTo>
                <a:lnTo>
                  <a:pt x="46358" y="33352"/>
                </a:lnTo>
                <a:lnTo>
                  <a:pt x="44728" y="19337"/>
                </a:lnTo>
                <a:lnTo>
                  <a:pt x="40388" y="8928"/>
                </a:lnTo>
                <a:lnTo>
                  <a:pt x="39183" y="7175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8340001" y="5596292"/>
            <a:ext cx="0" cy="31115"/>
          </a:xfrm>
          <a:custGeom>
            <a:avLst/>
            <a:gdLst/>
            <a:ahLst/>
            <a:cxnLst/>
            <a:rect l="l" t="t" r="r" b="b"/>
            <a:pathLst>
              <a:path w="0" h="31114">
                <a:moveTo>
                  <a:pt x="0" y="30670"/>
                </a:moveTo>
                <a:lnTo>
                  <a:pt x="0" y="0"/>
                </a:lnTo>
              </a:path>
            </a:pathLst>
          </a:custGeom>
          <a:ln w="3835">
            <a:solidFill>
              <a:srgbClr val="2B2A2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8340001" y="2976638"/>
            <a:ext cx="0" cy="31115"/>
          </a:xfrm>
          <a:custGeom>
            <a:avLst/>
            <a:gdLst/>
            <a:ahLst/>
            <a:cxnLst/>
            <a:rect l="l" t="t" r="r" b="b"/>
            <a:pathLst>
              <a:path w="0" h="31114">
                <a:moveTo>
                  <a:pt x="0" y="0"/>
                </a:moveTo>
                <a:lnTo>
                  <a:pt x="0" y="30670"/>
                </a:lnTo>
              </a:path>
            </a:pathLst>
          </a:custGeom>
          <a:ln w="3835">
            <a:solidFill>
              <a:srgbClr val="2B2A2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8330107" y="5657659"/>
            <a:ext cx="40005" cy="67310"/>
          </a:xfrm>
          <a:custGeom>
            <a:avLst/>
            <a:gdLst/>
            <a:ahLst/>
            <a:cxnLst/>
            <a:rect l="l" t="t" r="r" b="b"/>
            <a:pathLst>
              <a:path w="40004" h="67310">
                <a:moveTo>
                  <a:pt x="39941" y="59448"/>
                </a:moveTo>
                <a:lnTo>
                  <a:pt x="1295" y="59448"/>
                </a:lnTo>
                <a:lnTo>
                  <a:pt x="1295" y="67081"/>
                </a:lnTo>
                <a:lnTo>
                  <a:pt x="39941" y="67081"/>
                </a:lnTo>
                <a:lnTo>
                  <a:pt x="39941" y="59448"/>
                </a:lnTo>
                <a:close/>
              </a:path>
              <a:path w="40004" h="67310">
                <a:moveTo>
                  <a:pt x="25120" y="8280"/>
                </a:moveTo>
                <a:lnTo>
                  <a:pt x="16103" y="8280"/>
                </a:lnTo>
                <a:lnTo>
                  <a:pt x="16103" y="59448"/>
                </a:lnTo>
                <a:lnTo>
                  <a:pt x="25120" y="59448"/>
                </a:lnTo>
                <a:lnTo>
                  <a:pt x="25120" y="8280"/>
                </a:lnTo>
                <a:close/>
              </a:path>
              <a:path w="40004" h="67310">
                <a:moveTo>
                  <a:pt x="25120" y="0"/>
                </a:moveTo>
                <a:lnTo>
                  <a:pt x="16014" y="0"/>
                </a:lnTo>
                <a:lnTo>
                  <a:pt x="0" y="3225"/>
                </a:lnTo>
                <a:lnTo>
                  <a:pt x="0" y="11506"/>
                </a:lnTo>
                <a:lnTo>
                  <a:pt x="16103" y="8280"/>
                </a:lnTo>
                <a:lnTo>
                  <a:pt x="25120" y="8280"/>
                </a:lnTo>
                <a:lnTo>
                  <a:pt x="25120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8910472" y="5596292"/>
            <a:ext cx="0" cy="31115"/>
          </a:xfrm>
          <a:custGeom>
            <a:avLst/>
            <a:gdLst/>
            <a:ahLst/>
            <a:cxnLst/>
            <a:rect l="l" t="t" r="r" b="b"/>
            <a:pathLst>
              <a:path w="0" h="31114">
                <a:moveTo>
                  <a:pt x="0" y="30670"/>
                </a:moveTo>
                <a:lnTo>
                  <a:pt x="0" y="0"/>
                </a:lnTo>
              </a:path>
            </a:pathLst>
          </a:custGeom>
          <a:ln w="3835">
            <a:solidFill>
              <a:srgbClr val="2B2A2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8910472" y="2976638"/>
            <a:ext cx="0" cy="31115"/>
          </a:xfrm>
          <a:custGeom>
            <a:avLst/>
            <a:gdLst/>
            <a:ahLst/>
            <a:cxnLst/>
            <a:rect l="l" t="t" r="r" b="b"/>
            <a:pathLst>
              <a:path w="0" h="31114">
                <a:moveTo>
                  <a:pt x="0" y="0"/>
                </a:moveTo>
                <a:lnTo>
                  <a:pt x="0" y="30670"/>
                </a:lnTo>
              </a:path>
            </a:pathLst>
          </a:custGeom>
          <a:ln w="3835">
            <a:solidFill>
              <a:srgbClr val="2B2A2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8895867" y="5657659"/>
            <a:ext cx="43180" cy="68580"/>
          </a:xfrm>
          <a:custGeom>
            <a:avLst/>
            <a:gdLst/>
            <a:ahLst/>
            <a:cxnLst/>
            <a:rect l="l" t="t" r="r" b="b"/>
            <a:pathLst>
              <a:path w="43179" h="68579">
                <a:moveTo>
                  <a:pt x="38811" y="7632"/>
                </a:moveTo>
                <a:lnTo>
                  <a:pt x="23647" y="7632"/>
                </a:lnTo>
                <a:lnTo>
                  <a:pt x="26873" y="8826"/>
                </a:lnTo>
                <a:lnTo>
                  <a:pt x="31838" y="13246"/>
                </a:lnTo>
                <a:lnTo>
                  <a:pt x="33121" y="16192"/>
                </a:lnTo>
                <a:lnTo>
                  <a:pt x="33121" y="21894"/>
                </a:lnTo>
                <a:lnTo>
                  <a:pt x="32473" y="24193"/>
                </a:lnTo>
                <a:lnTo>
                  <a:pt x="31368" y="26403"/>
                </a:lnTo>
                <a:lnTo>
                  <a:pt x="30276" y="28714"/>
                </a:lnTo>
                <a:lnTo>
                  <a:pt x="28244" y="31470"/>
                </a:lnTo>
                <a:lnTo>
                  <a:pt x="25298" y="34696"/>
                </a:lnTo>
                <a:lnTo>
                  <a:pt x="23736" y="36436"/>
                </a:lnTo>
                <a:lnTo>
                  <a:pt x="0" y="60642"/>
                </a:lnTo>
                <a:lnTo>
                  <a:pt x="0" y="68275"/>
                </a:lnTo>
                <a:lnTo>
                  <a:pt x="42595" y="68275"/>
                </a:lnTo>
                <a:lnTo>
                  <a:pt x="42595" y="60642"/>
                </a:lnTo>
                <a:lnTo>
                  <a:pt x="10947" y="60642"/>
                </a:lnTo>
                <a:lnTo>
                  <a:pt x="18224" y="53187"/>
                </a:lnTo>
                <a:lnTo>
                  <a:pt x="23825" y="47383"/>
                </a:lnTo>
                <a:lnTo>
                  <a:pt x="31927" y="39103"/>
                </a:lnTo>
                <a:lnTo>
                  <a:pt x="34315" y="36626"/>
                </a:lnTo>
                <a:lnTo>
                  <a:pt x="35051" y="35699"/>
                </a:lnTo>
                <a:lnTo>
                  <a:pt x="37820" y="32385"/>
                </a:lnTo>
                <a:lnTo>
                  <a:pt x="39649" y="29438"/>
                </a:lnTo>
                <a:lnTo>
                  <a:pt x="40665" y="26962"/>
                </a:lnTo>
                <a:lnTo>
                  <a:pt x="41681" y="24561"/>
                </a:lnTo>
                <a:lnTo>
                  <a:pt x="42240" y="21894"/>
                </a:lnTo>
                <a:lnTo>
                  <a:pt x="42199" y="13246"/>
                </a:lnTo>
                <a:lnTo>
                  <a:pt x="40119" y="8737"/>
                </a:lnTo>
                <a:lnTo>
                  <a:pt x="38811" y="7632"/>
                </a:lnTo>
                <a:close/>
              </a:path>
              <a:path w="43179" h="68579">
                <a:moveTo>
                  <a:pt x="26314" y="0"/>
                </a:moveTo>
                <a:lnTo>
                  <a:pt x="16751" y="0"/>
                </a:lnTo>
                <a:lnTo>
                  <a:pt x="13804" y="368"/>
                </a:lnTo>
                <a:lnTo>
                  <a:pt x="7543" y="1841"/>
                </a:lnTo>
                <a:lnTo>
                  <a:pt x="4140" y="2946"/>
                </a:lnTo>
                <a:lnTo>
                  <a:pt x="457" y="4419"/>
                </a:lnTo>
                <a:lnTo>
                  <a:pt x="457" y="13614"/>
                </a:lnTo>
                <a:lnTo>
                  <a:pt x="4051" y="11595"/>
                </a:lnTo>
                <a:lnTo>
                  <a:pt x="7454" y="10121"/>
                </a:lnTo>
                <a:lnTo>
                  <a:pt x="10579" y="9105"/>
                </a:lnTo>
                <a:lnTo>
                  <a:pt x="13703" y="8191"/>
                </a:lnTo>
                <a:lnTo>
                  <a:pt x="16751" y="7632"/>
                </a:lnTo>
                <a:lnTo>
                  <a:pt x="38811" y="7632"/>
                </a:lnTo>
                <a:lnTo>
                  <a:pt x="31838" y="1739"/>
                </a:lnTo>
                <a:lnTo>
                  <a:pt x="26314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9480943" y="2976638"/>
            <a:ext cx="0" cy="2650490"/>
          </a:xfrm>
          <a:custGeom>
            <a:avLst/>
            <a:gdLst/>
            <a:ahLst/>
            <a:cxnLst/>
            <a:rect l="l" t="t" r="r" b="b"/>
            <a:pathLst>
              <a:path w="0" h="2650490">
                <a:moveTo>
                  <a:pt x="0" y="0"/>
                </a:moveTo>
                <a:lnTo>
                  <a:pt x="0" y="2650337"/>
                </a:lnTo>
              </a:path>
            </a:pathLst>
          </a:custGeom>
          <a:ln w="3835">
            <a:solidFill>
              <a:srgbClr val="2B2A2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9465894" y="5657659"/>
            <a:ext cx="44450" cy="69850"/>
          </a:xfrm>
          <a:custGeom>
            <a:avLst/>
            <a:gdLst/>
            <a:ahLst/>
            <a:cxnLst/>
            <a:rect l="l" t="t" r="r" b="b"/>
            <a:pathLst>
              <a:path w="44450" h="69850">
                <a:moveTo>
                  <a:pt x="0" y="57518"/>
                </a:moveTo>
                <a:lnTo>
                  <a:pt x="0" y="66255"/>
                </a:lnTo>
                <a:lnTo>
                  <a:pt x="3124" y="67360"/>
                </a:lnTo>
                <a:lnTo>
                  <a:pt x="6261" y="68186"/>
                </a:lnTo>
                <a:lnTo>
                  <a:pt x="9207" y="68656"/>
                </a:lnTo>
                <a:lnTo>
                  <a:pt x="12141" y="69202"/>
                </a:lnTo>
                <a:lnTo>
                  <a:pt x="15087" y="69481"/>
                </a:lnTo>
                <a:lnTo>
                  <a:pt x="26314" y="69481"/>
                </a:lnTo>
                <a:lnTo>
                  <a:pt x="32753" y="67729"/>
                </a:lnTo>
                <a:lnTo>
                  <a:pt x="37363" y="64147"/>
                </a:lnTo>
                <a:lnTo>
                  <a:pt x="40135" y="61937"/>
                </a:lnTo>
                <a:lnTo>
                  <a:pt x="14350" y="61937"/>
                </a:lnTo>
                <a:lnTo>
                  <a:pt x="11226" y="61569"/>
                </a:lnTo>
                <a:lnTo>
                  <a:pt x="5245" y="60096"/>
                </a:lnTo>
                <a:lnTo>
                  <a:pt x="2489" y="58991"/>
                </a:lnTo>
                <a:lnTo>
                  <a:pt x="0" y="57518"/>
                </a:lnTo>
                <a:close/>
              </a:path>
              <a:path w="44450" h="69850">
                <a:moveTo>
                  <a:pt x="40330" y="7632"/>
                </a:moveTo>
                <a:lnTo>
                  <a:pt x="23926" y="7632"/>
                </a:lnTo>
                <a:lnTo>
                  <a:pt x="27419" y="8559"/>
                </a:lnTo>
                <a:lnTo>
                  <a:pt x="29908" y="10401"/>
                </a:lnTo>
                <a:lnTo>
                  <a:pt x="32296" y="12242"/>
                </a:lnTo>
                <a:lnTo>
                  <a:pt x="33591" y="14909"/>
                </a:lnTo>
                <a:lnTo>
                  <a:pt x="33591" y="21717"/>
                </a:lnTo>
                <a:lnTo>
                  <a:pt x="32385" y="24295"/>
                </a:lnTo>
                <a:lnTo>
                  <a:pt x="29997" y="26047"/>
                </a:lnTo>
                <a:lnTo>
                  <a:pt x="27609" y="27889"/>
                </a:lnTo>
                <a:lnTo>
                  <a:pt x="24206" y="28714"/>
                </a:lnTo>
                <a:lnTo>
                  <a:pt x="11595" y="28714"/>
                </a:lnTo>
                <a:lnTo>
                  <a:pt x="11595" y="36169"/>
                </a:lnTo>
                <a:lnTo>
                  <a:pt x="24384" y="36169"/>
                </a:lnTo>
                <a:lnTo>
                  <a:pt x="28244" y="37363"/>
                </a:lnTo>
                <a:lnTo>
                  <a:pt x="33769" y="41783"/>
                </a:lnTo>
                <a:lnTo>
                  <a:pt x="35153" y="44907"/>
                </a:lnTo>
                <a:lnTo>
                  <a:pt x="35153" y="53098"/>
                </a:lnTo>
                <a:lnTo>
                  <a:pt x="33591" y="56413"/>
                </a:lnTo>
                <a:lnTo>
                  <a:pt x="27698" y="60832"/>
                </a:lnTo>
                <a:lnTo>
                  <a:pt x="23368" y="61937"/>
                </a:lnTo>
                <a:lnTo>
                  <a:pt x="40135" y="61937"/>
                </a:lnTo>
                <a:lnTo>
                  <a:pt x="41871" y="60553"/>
                </a:lnTo>
                <a:lnTo>
                  <a:pt x="44170" y="55397"/>
                </a:lnTo>
                <a:lnTo>
                  <a:pt x="44170" y="44538"/>
                </a:lnTo>
                <a:lnTo>
                  <a:pt x="42875" y="40855"/>
                </a:lnTo>
                <a:lnTo>
                  <a:pt x="38100" y="34975"/>
                </a:lnTo>
                <a:lnTo>
                  <a:pt x="34696" y="33032"/>
                </a:lnTo>
                <a:lnTo>
                  <a:pt x="30365" y="32118"/>
                </a:lnTo>
                <a:lnTo>
                  <a:pt x="34226" y="31191"/>
                </a:lnTo>
                <a:lnTo>
                  <a:pt x="37261" y="29362"/>
                </a:lnTo>
                <a:lnTo>
                  <a:pt x="41503" y="24206"/>
                </a:lnTo>
                <a:lnTo>
                  <a:pt x="42608" y="21069"/>
                </a:lnTo>
                <a:lnTo>
                  <a:pt x="42608" y="12052"/>
                </a:lnTo>
                <a:lnTo>
                  <a:pt x="40576" y="7823"/>
                </a:lnTo>
                <a:lnTo>
                  <a:pt x="40330" y="7632"/>
                </a:lnTo>
                <a:close/>
              </a:path>
              <a:path w="44450" h="69850">
                <a:moveTo>
                  <a:pt x="27051" y="0"/>
                </a:moveTo>
                <a:lnTo>
                  <a:pt x="17487" y="0"/>
                </a:lnTo>
                <a:lnTo>
                  <a:pt x="14630" y="279"/>
                </a:lnTo>
                <a:lnTo>
                  <a:pt x="8648" y="1193"/>
                </a:lnTo>
                <a:lnTo>
                  <a:pt x="5435" y="1930"/>
                </a:lnTo>
                <a:lnTo>
                  <a:pt x="2032" y="2857"/>
                </a:lnTo>
                <a:lnTo>
                  <a:pt x="2032" y="10947"/>
                </a:lnTo>
                <a:lnTo>
                  <a:pt x="5435" y="9842"/>
                </a:lnTo>
                <a:lnTo>
                  <a:pt x="8559" y="9017"/>
                </a:lnTo>
                <a:lnTo>
                  <a:pt x="14262" y="7912"/>
                </a:lnTo>
                <a:lnTo>
                  <a:pt x="16929" y="7632"/>
                </a:lnTo>
                <a:lnTo>
                  <a:pt x="40330" y="7632"/>
                </a:lnTo>
                <a:lnTo>
                  <a:pt x="32486" y="1562"/>
                </a:lnTo>
                <a:lnTo>
                  <a:pt x="27051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7748561" y="5765672"/>
            <a:ext cx="57150" cy="70485"/>
          </a:xfrm>
          <a:custGeom>
            <a:avLst/>
            <a:gdLst/>
            <a:ahLst/>
            <a:cxnLst/>
            <a:rect l="l" t="t" r="r" b="b"/>
            <a:pathLst>
              <a:path w="57150" h="70485">
                <a:moveTo>
                  <a:pt x="51077" y="9334"/>
                </a:moveTo>
                <a:lnTo>
                  <a:pt x="32638" y="9334"/>
                </a:lnTo>
                <a:lnTo>
                  <a:pt x="37299" y="10807"/>
                </a:lnTo>
                <a:lnTo>
                  <a:pt x="40614" y="13500"/>
                </a:lnTo>
                <a:lnTo>
                  <a:pt x="43916" y="16319"/>
                </a:lnTo>
                <a:lnTo>
                  <a:pt x="45643" y="20256"/>
                </a:lnTo>
                <a:lnTo>
                  <a:pt x="45643" y="26390"/>
                </a:lnTo>
                <a:lnTo>
                  <a:pt x="20116" y="26390"/>
                </a:lnTo>
                <a:lnTo>
                  <a:pt x="12636" y="28346"/>
                </a:lnTo>
                <a:lnTo>
                  <a:pt x="2451" y="36080"/>
                </a:lnTo>
                <a:lnTo>
                  <a:pt x="0" y="41719"/>
                </a:lnTo>
                <a:lnTo>
                  <a:pt x="0" y="55714"/>
                </a:lnTo>
                <a:lnTo>
                  <a:pt x="1968" y="60858"/>
                </a:lnTo>
                <a:lnTo>
                  <a:pt x="10058" y="68465"/>
                </a:lnTo>
                <a:lnTo>
                  <a:pt x="15582" y="70319"/>
                </a:lnTo>
                <a:lnTo>
                  <a:pt x="27851" y="70319"/>
                </a:lnTo>
                <a:lnTo>
                  <a:pt x="32511" y="69329"/>
                </a:lnTo>
                <a:lnTo>
                  <a:pt x="39877" y="65646"/>
                </a:lnTo>
                <a:lnTo>
                  <a:pt x="43065" y="62712"/>
                </a:lnTo>
                <a:lnTo>
                  <a:pt x="43982" y="61226"/>
                </a:lnTo>
                <a:lnTo>
                  <a:pt x="20980" y="61226"/>
                </a:lnTo>
                <a:lnTo>
                  <a:pt x="17424" y="60134"/>
                </a:lnTo>
                <a:lnTo>
                  <a:pt x="14846" y="57797"/>
                </a:lnTo>
                <a:lnTo>
                  <a:pt x="12268" y="55587"/>
                </a:lnTo>
                <a:lnTo>
                  <a:pt x="11049" y="52400"/>
                </a:lnTo>
                <a:lnTo>
                  <a:pt x="11049" y="43560"/>
                </a:lnTo>
                <a:lnTo>
                  <a:pt x="12763" y="40131"/>
                </a:lnTo>
                <a:lnTo>
                  <a:pt x="16192" y="38036"/>
                </a:lnTo>
                <a:lnTo>
                  <a:pt x="19634" y="36080"/>
                </a:lnTo>
                <a:lnTo>
                  <a:pt x="25768" y="34975"/>
                </a:lnTo>
                <a:lnTo>
                  <a:pt x="56680" y="34975"/>
                </a:lnTo>
                <a:lnTo>
                  <a:pt x="56680" y="20256"/>
                </a:lnTo>
                <a:lnTo>
                  <a:pt x="54228" y="12649"/>
                </a:lnTo>
                <a:lnTo>
                  <a:pt x="51077" y="9334"/>
                </a:lnTo>
                <a:close/>
              </a:path>
              <a:path w="57150" h="70485">
                <a:moveTo>
                  <a:pt x="56680" y="58534"/>
                </a:moveTo>
                <a:lnTo>
                  <a:pt x="45643" y="58534"/>
                </a:lnTo>
                <a:lnTo>
                  <a:pt x="45643" y="68719"/>
                </a:lnTo>
                <a:lnTo>
                  <a:pt x="56680" y="68719"/>
                </a:lnTo>
                <a:lnTo>
                  <a:pt x="56680" y="58534"/>
                </a:lnTo>
                <a:close/>
              </a:path>
              <a:path w="57150" h="70485">
                <a:moveTo>
                  <a:pt x="56680" y="34975"/>
                </a:moveTo>
                <a:lnTo>
                  <a:pt x="45643" y="34975"/>
                </a:lnTo>
                <a:lnTo>
                  <a:pt x="45643" y="44665"/>
                </a:lnTo>
                <a:lnTo>
                  <a:pt x="43802" y="50431"/>
                </a:lnTo>
                <a:lnTo>
                  <a:pt x="40119" y="54724"/>
                </a:lnTo>
                <a:lnTo>
                  <a:pt x="36436" y="59143"/>
                </a:lnTo>
                <a:lnTo>
                  <a:pt x="31534" y="61226"/>
                </a:lnTo>
                <a:lnTo>
                  <a:pt x="43982" y="61226"/>
                </a:lnTo>
                <a:lnTo>
                  <a:pt x="45643" y="58534"/>
                </a:lnTo>
                <a:lnTo>
                  <a:pt x="56680" y="58534"/>
                </a:lnTo>
                <a:lnTo>
                  <a:pt x="56680" y="34975"/>
                </a:lnTo>
                <a:close/>
              </a:path>
              <a:path w="57150" h="70485">
                <a:moveTo>
                  <a:pt x="37414" y="0"/>
                </a:moveTo>
                <a:lnTo>
                  <a:pt x="24053" y="0"/>
                </a:lnTo>
                <a:lnTo>
                  <a:pt x="20370" y="495"/>
                </a:lnTo>
                <a:lnTo>
                  <a:pt x="12763" y="1968"/>
                </a:lnTo>
                <a:lnTo>
                  <a:pt x="8839" y="3200"/>
                </a:lnTo>
                <a:lnTo>
                  <a:pt x="4914" y="4673"/>
                </a:lnTo>
                <a:lnTo>
                  <a:pt x="4914" y="14846"/>
                </a:lnTo>
                <a:lnTo>
                  <a:pt x="8216" y="13131"/>
                </a:lnTo>
                <a:lnTo>
                  <a:pt x="11658" y="11785"/>
                </a:lnTo>
                <a:lnTo>
                  <a:pt x="19011" y="9817"/>
                </a:lnTo>
                <a:lnTo>
                  <a:pt x="22694" y="9334"/>
                </a:lnTo>
                <a:lnTo>
                  <a:pt x="51077" y="9334"/>
                </a:lnTo>
                <a:lnTo>
                  <a:pt x="44653" y="2578"/>
                </a:lnTo>
                <a:lnTo>
                  <a:pt x="37414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6058115" y="5626963"/>
            <a:ext cx="3423285" cy="0"/>
          </a:xfrm>
          <a:custGeom>
            <a:avLst/>
            <a:gdLst/>
            <a:ahLst/>
            <a:cxnLst/>
            <a:rect l="l" t="t" r="r" b="b"/>
            <a:pathLst>
              <a:path w="3423284" h="0">
                <a:moveTo>
                  <a:pt x="0" y="0"/>
                </a:moveTo>
                <a:lnTo>
                  <a:pt x="3422827" y="0"/>
                </a:lnTo>
              </a:path>
            </a:pathLst>
          </a:custGeom>
          <a:ln w="3835">
            <a:solidFill>
              <a:srgbClr val="2B2A2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5987158" y="5592178"/>
            <a:ext cx="46355" cy="69850"/>
          </a:xfrm>
          <a:custGeom>
            <a:avLst/>
            <a:gdLst/>
            <a:ahLst/>
            <a:cxnLst/>
            <a:rect l="l" t="t" r="r" b="b"/>
            <a:pathLst>
              <a:path w="46354" h="69850">
                <a:moveTo>
                  <a:pt x="30634" y="0"/>
                </a:moveTo>
                <a:lnTo>
                  <a:pt x="15636" y="0"/>
                </a:lnTo>
                <a:lnTo>
                  <a:pt x="9832" y="3035"/>
                </a:lnTo>
                <a:lnTo>
                  <a:pt x="4863" y="10606"/>
                </a:lnTo>
                <a:lnTo>
                  <a:pt x="1200" y="21298"/>
                </a:lnTo>
                <a:lnTo>
                  <a:pt x="0" y="36204"/>
                </a:lnTo>
                <a:lnTo>
                  <a:pt x="1576" y="50290"/>
                </a:lnTo>
                <a:lnTo>
                  <a:pt x="5882" y="60642"/>
                </a:lnTo>
                <a:lnTo>
                  <a:pt x="9832" y="66535"/>
                </a:lnTo>
                <a:lnTo>
                  <a:pt x="15636" y="69481"/>
                </a:lnTo>
                <a:lnTo>
                  <a:pt x="30634" y="69481"/>
                </a:lnTo>
                <a:lnTo>
                  <a:pt x="36337" y="66535"/>
                </a:lnTo>
                <a:lnTo>
                  <a:pt x="39116" y="62395"/>
                </a:lnTo>
                <a:lnTo>
                  <a:pt x="18493" y="62395"/>
                </a:lnTo>
                <a:lnTo>
                  <a:pt x="14988" y="60096"/>
                </a:lnTo>
                <a:lnTo>
                  <a:pt x="10200" y="50888"/>
                </a:lnTo>
                <a:lnTo>
                  <a:pt x="9108" y="43980"/>
                </a:lnTo>
                <a:lnTo>
                  <a:pt x="9108" y="25577"/>
                </a:lnTo>
                <a:lnTo>
                  <a:pt x="10200" y="18681"/>
                </a:lnTo>
                <a:lnTo>
                  <a:pt x="14988" y="9474"/>
                </a:lnTo>
                <a:lnTo>
                  <a:pt x="18493" y="7175"/>
                </a:lnTo>
                <a:lnTo>
                  <a:pt x="39183" y="7175"/>
                </a:lnTo>
                <a:lnTo>
                  <a:pt x="36337" y="3035"/>
                </a:lnTo>
                <a:lnTo>
                  <a:pt x="30634" y="0"/>
                </a:lnTo>
                <a:close/>
              </a:path>
              <a:path w="46354" h="69850">
                <a:moveTo>
                  <a:pt x="39183" y="7175"/>
                </a:moveTo>
                <a:lnTo>
                  <a:pt x="27866" y="7175"/>
                </a:lnTo>
                <a:lnTo>
                  <a:pt x="31371" y="9474"/>
                </a:lnTo>
                <a:lnTo>
                  <a:pt x="33758" y="14071"/>
                </a:lnTo>
                <a:lnTo>
                  <a:pt x="36057" y="18681"/>
                </a:lnTo>
                <a:lnTo>
                  <a:pt x="37251" y="25577"/>
                </a:lnTo>
                <a:lnTo>
                  <a:pt x="37251" y="43980"/>
                </a:lnTo>
                <a:lnTo>
                  <a:pt x="36057" y="50888"/>
                </a:lnTo>
                <a:lnTo>
                  <a:pt x="33758" y="55486"/>
                </a:lnTo>
                <a:lnTo>
                  <a:pt x="31371" y="60096"/>
                </a:lnTo>
                <a:lnTo>
                  <a:pt x="27866" y="62395"/>
                </a:lnTo>
                <a:lnTo>
                  <a:pt x="39116" y="62395"/>
                </a:lnTo>
                <a:lnTo>
                  <a:pt x="41417" y="58966"/>
                </a:lnTo>
                <a:lnTo>
                  <a:pt x="45119" y="48321"/>
                </a:lnTo>
                <a:lnTo>
                  <a:pt x="46358" y="33352"/>
                </a:lnTo>
                <a:lnTo>
                  <a:pt x="44728" y="19337"/>
                </a:lnTo>
                <a:lnTo>
                  <a:pt x="40388" y="8928"/>
                </a:lnTo>
                <a:lnTo>
                  <a:pt x="39183" y="7175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6058115" y="4964391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 h="0">
                <a:moveTo>
                  <a:pt x="0" y="0"/>
                </a:moveTo>
                <a:lnTo>
                  <a:pt x="30670" y="0"/>
                </a:lnTo>
              </a:path>
            </a:pathLst>
          </a:custGeom>
          <a:ln w="3835">
            <a:solidFill>
              <a:srgbClr val="2B2A2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9450273" y="4964391"/>
            <a:ext cx="31115" cy="0"/>
          </a:xfrm>
          <a:custGeom>
            <a:avLst/>
            <a:gdLst/>
            <a:ahLst/>
            <a:cxnLst/>
            <a:rect l="l" t="t" r="r" b="b"/>
            <a:pathLst>
              <a:path w="31115" h="0">
                <a:moveTo>
                  <a:pt x="30670" y="0"/>
                </a:moveTo>
                <a:lnTo>
                  <a:pt x="0" y="0"/>
                </a:lnTo>
              </a:path>
            </a:pathLst>
          </a:custGeom>
          <a:ln w="3835">
            <a:solidFill>
              <a:srgbClr val="2B2A2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5871235" y="4929594"/>
            <a:ext cx="43180" cy="68580"/>
          </a:xfrm>
          <a:custGeom>
            <a:avLst/>
            <a:gdLst/>
            <a:ahLst/>
            <a:cxnLst/>
            <a:rect l="l" t="t" r="r" b="b"/>
            <a:pathLst>
              <a:path w="43179" h="68579">
                <a:moveTo>
                  <a:pt x="38811" y="7632"/>
                </a:moveTo>
                <a:lnTo>
                  <a:pt x="23647" y="7632"/>
                </a:lnTo>
                <a:lnTo>
                  <a:pt x="26860" y="8826"/>
                </a:lnTo>
                <a:lnTo>
                  <a:pt x="31838" y="13246"/>
                </a:lnTo>
                <a:lnTo>
                  <a:pt x="33121" y="16192"/>
                </a:lnTo>
                <a:lnTo>
                  <a:pt x="33121" y="21894"/>
                </a:lnTo>
                <a:lnTo>
                  <a:pt x="32473" y="24206"/>
                </a:lnTo>
                <a:lnTo>
                  <a:pt x="31369" y="26416"/>
                </a:lnTo>
                <a:lnTo>
                  <a:pt x="30264" y="28714"/>
                </a:lnTo>
                <a:lnTo>
                  <a:pt x="28244" y="31470"/>
                </a:lnTo>
                <a:lnTo>
                  <a:pt x="25298" y="34696"/>
                </a:lnTo>
                <a:lnTo>
                  <a:pt x="23736" y="36436"/>
                </a:lnTo>
                <a:lnTo>
                  <a:pt x="0" y="60642"/>
                </a:lnTo>
                <a:lnTo>
                  <a:pt x="0" y="68275"/>
                </a:lnTo>
                <a:lnTo>
                  <a:pt x="42595" y="68275"/>
                </a:lnTo>
                <a:lnTo>
                  <a:pt x="42595" y="60642"/>
                </a:lnTo>
                <a:lnTo>
                  <a:pt x="10947" y="60642"/>
                </a:lnTo>
                <a:lnTo>
                  <a:pt x="31927" y="39103"/>
                </a:lnTo>
                <a:lnTo>
                  <a:pt x="34315" y="36626"/>
                </a:lnTo>
                <a:lnTo>
                  <a:pt x="35051" y="35699"/>
                </a:lnTo>
                <a:lnTo>
                  <a:pt x="37820" y="32385"/>
                </a:lnTo>
                <a:lnTo>
                  <a:pt x="39649" y="29451"/>
                </a:lnTo>
                <a:lnTo>
                  <a:pt x="40665" y="26962"/>
                </a:lnTo>
                <a:lnTo>
                  <a:pt x="41681" y="24574"/>
                </a:lnTo>
                <a:lnTo>
                  <a:pt x="42227" y="21894"/>
                </a:lnTo>
                <a:lnTo>
                  <a:pt x="42186" y="13246"/>
                </a:lnTo>
                <a:lnTo>
                  <a:pt x="40119" y="8737"/>
                </a:lnTo>
                <a:lnTo>
                  <a:pt x="38811" y="7632"/>
                </a:lnTo>
                <a:close/>
              </a:path>
              <a:path w="43179" h="68579">
                <a:moveTo>
                  <a:pt x="26314" y="0"/>
                </a:moveTo>
                <a:lnTo>
                  <a:pt x="16738" y="0"/>
                </a:lnTo>
                <a:lnTo>
                  <a:pt x="13804" y="368"/>
                </a:lnTo>
                <a:lnTo>
                  <a:pt x="7543" y="1841"/>
                </a:lnTo>
                <a:lnTo>
                  <a:pt x="4140" y="2946"/>
                </a:lnTo>
                <a:lnTo>
                  <a:pt x="457" y="4419"/>
                </a:lnTo>
                <a:lnTo>
                  <a:pt x="457" y="13614"/>
                </a:lnTo>
                <a:lnTo>
                  <a:pt x="4051" y="11595"/>
                </a:lnTo>
                <a:lnTo>
                  <a:pt x="7454" y="10121"/>
                </a:lnTo>
                <a:lnTo>
                  <a:pt x="10579" y="9105"/>
                </a:lnTo>
                <a:lnTo>
                  <a:pt x="13703" y="8191"/>
                </a:lnTo>
                <a:lnTo>
                  <a:pt x="16738" y="7632"/>
                </a:lnTo>
                <a:lnTo>
                  <a:pt x="38811" y="7632"/>
                </a:lnTo>
                <a:lnTo>
                  <a:pt x="31838" y="1739"/>
                </a:lnTo>
                <a:lnTo>
                  <a:pt x="26314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5929106" y="4929594"/>
            <a:ext cx="46355" cy="69850"/>
          </a:xfrm>
          <a:custGeom>
            <a:avLst/>
            <a:gdLst/>
            <a:ahLst/>
            <a:cxnLst/>
            <a:rect l="l" t="t" r="r" b="b"/>
            <a:pathLst>
              <a:path w="46354" h="69850">
                <a:moveTo>
                  <a:pt x="30634" y="0"/>
                </a:moveTo>
                <a:lnTo>
                  <a:pt x="15636" y="0"/>
                </a:lnTo>
                <a:lnTo>
                  <a:pt x="9832" y="3035"/>
                </a:lnTo>
                <a:lnTo>
                  <a:pt x="4863" y="10606"/>
                </a:lnTo>
                <a:lnTo>
                  <a:pt x="1200" y="21298"/>
                </a:lnTo>
                <a:lnTo>
                  <a:pt x="0" y="36204"/>
                </a:lnTo>
                <a:lnTo>
                  <a:pt x="1576" y="50290"/>
                </a:lnTo>
                <a:lnTo>
                  <a:pt x="5882" y="60642"/>
                </a:lnTo>
                <a:lnTo>
                  <a:pt x="9832" y="66535"/>
                </a:lnTo>
                <a:lnTo>
                  <a:pt x="15636" y="69481"/>
                </a:lnTo>
                <a:lnTo>
                  <a:pt x="30634" y="69481"/>
                </a:lnTo>
                <a:lnTo>
                  <a:pt x="36337" y="66535"/>
                </a:lnTo>
                <a:lnTo>
                  <a:pt x="39116" y="62395"/>
                </a:lnTo>
                <a:lnTo>
                  <a:pt x="18480" y="62395"/>
                </a:lnTo>
                <a:lnTo>
                  <a:pt x="14988" y="60083"/>
                </a:lnTo>
                <a:lnTo>
                  <a:pt x="10200" y="50888"/>
                </a:lnTo>
                <a:lnTo>
                  <a:pt x="9095" y="43980"/>
                </a:lnTo>
                <a:lnTo>
                  <a:pt x="9095" y="25577"/>
                </a:lnTo>
                <a:lnTo>
                  <a:pt x="10200" y="18681"/>
                </a:lnTo>
                <a:lnTo>
                  <a:pt x="14988" y="9474"/>
                </a:lnTo>
                <a:lnTo>
                  <a:pt x="18480" y="7175"/>
                </a:lnTo>
                <a:lnTo>
                  <a:pt x="39183" y="7175"/>
                </a:lnTo>
                <a:lnTo>
                  <a:pt x="36337" y="3035"/>
                </a:lnTo>
                <a:lnTo>
                  <a:pt x="30634" y="0"/>
                </a:lnTo>
                <a:close/>
              </a:path>
              <a:path w="46354" h="69850">
                <a:moveTo>
                  <a:pt x="39183" y="7175"/>
                </a:moveTo>
                <a:lnTo>
                  <a:pt x="27866" y="7175"/>
                </a:lnTo>
                <a:lnTo>
                  <a:pt x="31371" y="9474"/>
                </a:lnTo>
                <a:lnTo>
                  <a:pt x="33758" y="14071"/>
                </a:lnTo>
                <a:lnTo>
                  <a:pt x="36057" y="18681"/>
                </a:lnTo>
                <a:lnTo>
                  <a:pt x="37251" y="25577"/>
                </a:lnTo>
                <a:lnTo>
                  <a:pt x="37251" y="43980"/>
                </a:lnTo>
                <a:lnTo>
                  <a:pt x="36057" y="50888"/>
                </a:lnTo>
                <a:lnTo>
                  <a:pt x="33758" y="55486"/>
                </a:lnTo>
                <a:lnTo>
                  <a:pt x="31371" y="60083"/>
                </a:lnTo>
                <a:lnTo>
                  <a:pt x="27866" y="62395"/>
                </a:lnTo>
                <a:lnTo>
                  <a:pt x="39116" y="62395"/>
                </a:lnTo>
                <a:lnTo>
                  <a:pt x="41417" y="58966"/>
                </a:lnTo>
                <a:lnTo>
                  <a:pt x="45119" y="48321"/>
                </a:lnTo>
                <a:lnTo>
                  <a:pt x="46358" y="33352"/>
                </a:lnTo>
                <a:lnTo>
                  <a:pt x="44728" y="19337"/>
                </a:lnTo>
                <a:lnTo>
                  <a:pt x="40388" y="8928"/>
                </a:lnTo>
                <a:lnTo>
                  <a:pt x="39183" y="7175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5987628" y="4929594"/>
            <a:ext cx="46355" cy="69850"/>
          </a:xfrm>
          <a:custGeom>
            <a:avLst/>
            <a:gdLst/>
            <a:ahLst/>
            <a:cxnLst/>
            <a:rect l="l" t="t" r="r" b="b"/>
            <a:pathLst>
              <a:path w="46354" h="69850">
                <a:moveTo>
                  <a:pt x="30634" y="0"/>
                </a:moveTo>
                <a:lnTo>
                  <a:pt x="15636" y="0"/>
                </a:lnTo>
                <a:lnTo>
                  <a:pt x="9844" y="3035"/>
                </a:lnTo>
                <a:lnTo>
                  <a:pt x="4863" y="10606"/>
                </a:lnTo>
                <a:lnTo>
                  <a:pt x="1200" y="21298"/>
                </a:lnTo>
                <a:lnTo>
                  <a:pt x="0" y="36204"/>
                </a:lnTo>
                <a:lnTo>
                  <a:pt x="1576" y="50290"/>
                </a:lnTo>
                <a:lnTo>
                  <a:pt x="5882" y="60642"/>
                </a:lnTo>
                <a:lnTo>
                  <a:pt x="9844" y="66535"/>
                </a:lnTo>
                <a:lnTo>
                  <a:pt x="15636" y="69481"/>
                </a:lnTo>
                <a:lnTo>
                  <a:pt x="30634" y="69481"/>
                </a:lnTo>
                <a:lnTo>
                  <a:pt x="36337" y="66535"/>
                </a:lnTo>
                <a:lnTo>
                  <a:pt x="39116" y="62395"/>
                </a:lnTo>
                <a:lnTo>
                  <a:pt x="18480" y="62395"/>
                </a:lnTo>
                <a:lnTo>
                  <a:pt x="14988" y="60083"/>
                </a:lnTo>
                <a:lnTo>
                  <a:pt x="10200" y="50888"/>
                </a:lnTo>
                <a:lnTo>
                  <a:pt x="9095" y="43980"/>
                </a:lnTo>
                <a:lnTo>
                  <a:pt x="9095" y="25577"/>
                </a:lnTo>
                <a:lnTo>
                  <a:pt x="10200" y="18681"/>
                </a:lnTo>
                <a:lnTo>
                  <a:pt x="14988" y="9474"/>
                </a:lnTo>
                <a:lnTo>
                  <a:pt x="18480" y="7175"/>
                </a:lnTo>
                <a:lnTo>
                  <a:pt x="39183" y="7175"/>
                </a:lnTo>
                <a:lnTo>
                  <a:pt x="36337" y="3035"/>
                </a:lnTo>
                <a:lnTo>
                  <a:pt x="30634" y="0"/>
                </a:lnTo>
                <a:close/>
              </a:path>
              <a:path w="46354" h="69850">
                <a:moveTo>
                  <a:pt x="39183" y="7175"/>
                </a:moveTo>
                <a:lnTo>
                  <a:pt x="27866" y="7175"/>
                </a:lnTo>
                <a:lnTo>
                  <a:pt x="31371" y="9474"/>
                </a:lnTo>
                <a:lnTo>
                  <a:pt x="33758" y="14071"/>
                </a:lnTo>
                <a:lnTo>
                  <a:pt x="36057" y="18681"/>
                </a:lnTo>
                <a:lnTo>
                  <a:pt x="37251" y="25577"/>
                </a:lnTo>
                <a:lnTo>
                  <a:pt x="37251" y="43980"/>
                </a:lnTo>
                <a:lnTo>
                  <a:pt x="36057" y="50888"/>
                </a:lnTo>
                <a:lnTo>
                  <a:pt x="33758" y="55486"/>
                </a:lnTo>
                <a:lnTo>
                  <a:pt x="31371" y="60083"/>
                </a:lnTo>
                <a:lnTo>
                  <a:pt x="27866" y="62395"/>
                </a:lnTo>
                <a:lnTo>
                  <a:pt x="39116" y="62395"/>
                </a:lnTo>
                <a:lnTo>
                  <a:pt x="41417" y="58966"/>
                </a:lnTo>
                <a:lnTo>
                  <a:pt x="45119" y="48321"/>
                </a:lnTo>
                <a:lnTo>
                  <a:pt x="46358" y="33352"/>
                </a:lnTo>
                <a:lnTo>
                  <a:pt x="44728" y="19337"/>
                </a:lnTo>
                <a:lnTo>
                  <a:pt x="40388" y="8928"/>
                </a:lnTo>
                <a:lnTo>
                  <a:pt x="39183" y="7175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6058115" y="4301807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 h="0">
                <a:moveTo>
                  <a:pt x="0" y="0"/>
                </a:moveTo>
                <a:lnTo>
                  <a:pt x="30670" y="0"/>
                </a:lnTo>
              </a:path>
            </a:pathLst>
          </a:custGeom>
          <a:ln w="3835">
            <a:solidFill>
              <a:srgbClr val="2B2A2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9450273" y="4301807"/>
            <a:ext cx="31115" cy="0"/>
          </a:xfrm>
          <a:custGeom>
            <a:avLst/>
            <a:gdLst/>
            <a:ahLst/>
            <a:cxnLst/>
            <a:rect l="l" t="t" r="r" b="b"/>
            <a:pathLst>
              <a:path w="31115" h="0">
                <a:moveTo>
                  <a:pt x="30670" y="0"/>
                </a:moveTo>
                <a:lnTo>
                  <a:pt x="0" y="0"/>
                </a:lnTo>
              </a:path>
            </a:pathLst>
          </a:custGeom>
          <a:ln w="3835">
            <a:solidFill>
              <a:srgbClr val="2B2A2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5866853" y="4268216"/>
            <a:ext cx="48895" cy="67310"/>
          </a:xfrm>
          <a:custGeom>
            <a:avLst/>
            <a:gdLst/>
            <a:ahLst/>
            <a:cxnLst/>
            <a:rect l="l" t="t" r="r" b="b"/>
            <a:pathLst>
              <a:path w="48895" h="67310">
                <a:moveTo>
                  <a:pt x="39293" y="51257"/>
                </a:moveTo>
                <a:lnTo>
                  <a:pt x="30276" y="51257"/>
                </a:lnTo>
                <a:lnTo>
                  <a:pt x="30276" y="67081"/>
                </a:lnTo>
                <a:lnTo>
                  <a:pt x="39293" y="67081"/>
                </a:lnTo>
                <a:lnTo>
                  <a:pt x="39293" y="51257"/>
                </a:lnTo>
                <a:close/>
              </a:path>
              <a:path w="48895" h="67310">
                <a:moveTo>
                  <a:pt x="39293" y="0"/>
                </a:moveTo>
                <a:lnTo>
                  <a:pt x="27889" y="0"/>
                </a:lnTo>
                <a:lnTo>
                  <a:pt x="0" y="42519"/>
                </a:lnTo>
                <a:lnTo>
                  <a:pt x="0" y="51257"/>
                </a:lnTo>
                <a:lnTo>
                  <a:pt x="48856" y="51257"/>
                </a:lnTo>
                <a:lnTo>
                  <a:pt x="48856" y="43713"/>
                </a:lnTo>
                <a:lnTo>
                  <a:pt x="7366" y="43713"/>
                </a:lnTo>
                <a:lnTo>
                  <a:pt x="30276" y="7912"/>
                </a:lnTo>
                <a:lnTo>
                  <a:pt x="39293" y="7912"/>
                </a:lnTo>
                <a:lnTo>
                  <a:pt x="39293" y="0"/>
                </a:lnTo>
                <a:close/>
              </a:path>
              <a:path w="48895" h="67310">
                <a:moveTo>
                  <a:pt x="39293" y="7912"/>
                </a:moveTo>
                <a:lnTo>
                  <a:pt x="30276" y="7912"/>
                </a:lnTo>
                <a:lnTo>
                  <a:pt x="30276" y="43713"/>
                </a:lnTo>
                <a:lnTo>
                  <a:pt x="39293" y="43713"/>
                </a:lnTo>
                <a:lnTo>
                  <a:pt x="39293" y="7912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5926947" y="4267022"/>
            <a:ext cx="46355" cy="69850"/>
          </a:xfrm>
          <a:custGeom>
            <a:avLst/>
            <a:gdLst/>
            <a:ahLst/>
            <a:cxnLst/>
            <a:rect l="l" t="t" r="r" b="b"/>
            <a:pathLst>
              <a:path w="46354" h="69850">
                <a:moveTo>
                  <a:pt x="30634" y="0"/>
                </a:moveTo>
                <a:lnTo>
                  <a:pt x="15636" y="0"/>
                </a:lnTo>
                <a:lnTo>
                  <a:pt x="9844" y="3035"/>
                </a:lnTo>
                <a:lnTo>
                  <a:pt x="4863" y="10606"/>
                </a:lnTo>
                <a:lnTo>
                  <a:pt x="1200" y="21298"/>
                </a:lnTo>
                <a:lnTo>
                  <a:pt x="0" y="36204"/>
                </a:lnTo>
                <a:lnTo>
                  <a:pt x="1576" y="50290"/>
                </a:lnTo>
                <a:lnTo>
                  <a:pt x="5882" y="60642"/>
                </a:lnTo>
                <a:lnTo>
                  <a:pt x="9844" y="66535"/>
                </a:lnTo>
                <a:lnTo>
                  <a:pt x="15636" y="69481"/>
                </a:lnTo>
                <a:lnTo>
                  <a:pt x="30634" y="69481"/>
                </a:lnTo>
                <a:lnTo>
                  <a:pt x="36337" y="66535"/>
                </a:lnTo>
                <a:lnTo>
                  <a:pt x="39116" y="62395"/>
                </a:lnTo>
                <a:lnTo>
                  <a:pt x="18480" y="62395"/>
                </a:lnTo>
                <a:lnTo>
                  <a:pt x="14988" y="60096"/>
                </a:lnTo>
                <a:lnTo>
                  <a:pt x="10200" y="50888"/>
                </a:lnTo>
                <a:lnTo>
                  <a:pt x="9108" y="43992"/>
                </a:lnTo>
                <a:lnTo>
                  <a:pt x="9108" y="25577"/>
                </a:lnTo>
                <a:lnTo>
                  <a:pt x="10200" y="18681"/>
                </a:lnTo>
                <a:lnTo>
                  <a:pt x="14988" y="9474"/>
                </a:lnTo>
                <a:lnTo>
                  <a:pt x="18480" y="7175"/>
                </a:lnTo>
                <a:lnTo>
                  <a:pt x="39183" y="7175"/>
                </a:lnTo>
                <a:lnTo>
                  <a:pt x="36337" y="3035"/>
                </a:lnTo>
                <a:lnTo>
                  <a:pt x="30634" y="0"/>
                </a:lnTo>
                <a:close/>
              </a:path>
              <a:path w="46354" h="69850">
                <a:moveTo>
                  <a:pt x="39183" y="7175"/>
                </a:moveTo>
                <a:lnTo>
                  <a:pt x="27878" y="7175"/>
                </a:lnTo>
                <a:lnTo>
                  <a:pt x="31371" y="9474"/>
                </a:lnTo>
                <a:lnTo>
                  <a:pt x="33758" y="14071"/>
                </a:lnTo>
                <a:lnTo>
                  <a:pt x="36057" y="18681"/>
                </a:lnTo>
                <a:lnTo>
                  <a:pt x="37251" y="25577"/>
                </a:lnTo>
                <a:lnTo>
                  <a:pt x="37251" y="43992"/>
                </a:lnTo>
                <a:lnTo>
                  <a:pt x="36057" y="50888"/>
                </a:lnTo>
                <a:lnTo>
                  <a:pt x="33758" y="55486"/>
                </a:lnTo>
                <a:lnTo>
                  <a:pt x="31371" y="60096"/>
                </a:lnTo>
                <a:lnTo>
                  <a:pt x="27878" y="62395"/>
                </a:lnTo>
                <a:lnTo>
                  <a:pt x="39116" y="62395"/>
                </a:lnTo>
                <a:lnTo>
                  <a:pt x="41417" y="58966"/>
                </a:lnTo>
                <a:lnTo>
                  <a:pt x="45119" y="48321"/>
                </a:lnTo>
                <a:lnTo>
                  <a:pt x="46358" y="33352"/>
                </a:lnTo>
                <a:lnTo>
                  <a:pt x="44728" y="19337"/>
                </a:lnTo>
                <a:lnTo>
                  <a:pt x="40388" y="8928"/>
                </a:lnTo>
                <a:lnTo>
                  <a:pt x="39183" y="7175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5985469" y="4267022"/>
            <a:ext cx="46355" cy="69850"/>
          </a:xfrm>
          <a:custGeom>
            <a:avLst/>
            <a:gdLst/>
            <a:ahLst/>
            <a:cxnLst/>
            <a:rect l="l" t="t" r="r" b="b"/>
            <a:pathLst>
              <a:path w="46354" h="69850">
                <a:moveTo>
                  <a:pt x="30634" y="0"/>
                </a:moveTo>
                <a:lnTo>
                  <a:pt x="15636" y="0"/>
                </a:lnTo>
                <a:lnTo>
                  <a:pt x="9832" y="3035"/>
                </a:lnTo>
                <a:lnTo>
                  <a:pt x="4863" y="10606"/>
                </a:lnTo>
                <a:lnTo>
                  <a:pt x="1200" y="21298"/>
                </a:lnTo>
                <a:lnTo>
                  <a:pt x="0" y="36204"/>
                </a:lnTo>
                <a:lnTo>
                  <a:pt x="1576" y="50290"/>
                </a:lnTo>
                <a:lnTo>
                  <a:pt x="5882" y="60642"/>
                </a:lnTo>
                <a:lnTo>
                  <a:pt x="9832" y="66535"/>
                </a:lnTo>
                <a:lnTo>
                  <a:pt x="15636" y="69481"/>
                </a:lnTo>
                <a:lnTo>
                  <a:pt x="30634" y="69481"/>
                </a:lnTo>
                <a:lnTo>
                  <a:pt x="36337" y="66535"/>
                </a:lnTo>
                <a:lnTo>
                  <a:pt x="39116" y="62395"/>
                </a:lnTo>
                <a:lnTo>
                  <a:pt x="18493" y="62395"/>
                </a:lnTo>
                <a:lnTo>
                  <a:pt x="14988" y="60096"/>
                </a:lnTo>
                <a:lnTo>
                  <a:pt x="10200" y="50888"/>
                </a:lnTo>
                <a:lnTo>
                  <a:pt x="9108" y="43992"/>
                </a:lnTo>
                <a:lnTo>
                  <a:pt x="9108" y="25577"/>
                </a:lnTo>
                <a:lnTo>
                  <a:pt x="10200" y="18681"/>
                </a:lnTo>
                <a:lnTo>
                  <a:pt x="14988" y="9474"/>
                </a:lnTo>
                <a:lnTo>
                  <a:pt x="18493" y="7175"/>
                </a:lnTo>
                <a:lnTo>
                  <a:pt x="39183" y="7175"/>
                </a:lnTo>
                <a:lnTo>
                  <a:pt x="36337" y="3035"/>
                </a:lnTo>
                <a:lnTo>
                  <a:pt x="30634" y="0"/>
                </a:lnTo>
                <a:close/>
              </a:path>
              <a:path w="46354" h="69850">
                <a:moveTo>
                  <a:pt x="39183" y="7175"/>
                </a:moveTo>
                <a:lnTo>
                  <a:pt x="27878" y="7175"/>
                </a:lnTo>
                <a:lnTo>
                  <a:pt x="31371" y="9474"/>
                </a:lnTo>
                <a:lnTo>
                  <a:pt x="33758" y="14071"/>
                </a:lnTo>
                <a:lnTo>
                  <a:pt x="36057" y="18681"/>
                </a:lnTo>
                <a:lnTo>
                  <a:pt x="37264" y="25577"/>
                </a:lnTo>
                <a:lnTo>
                  <a:pt x="37264" y="43992"/>
                </a:lnTo>
                <a:lnTo>
                  <a:pt x="36057" y="50888"/>
                </a:lnTo>
                <a:lnTo>
                  <a:pt x="33758" y="55486"/>
                </a:lnTo>
                <a:lnTo>
                  <a:pt x="31371" y="60096"/>
                </a:lnTo>
                <a:lnTo>
                  <a:pt x="27878" y="62395"/>
                </a:lnTo>
                <a:lnTo>
                  <a:pt x="39116" y="62395"/>
                </a:lnTo>
                <a:lnTo>
                  <a:pt x="41417" y="58966"/>
                </a:lnTo>
                <a:lnTo>
                  <a:pt x="45119" y="48321"/>
                </a:lnTo>
                <a:lnTo>
                  <a:pt x="46358" y="33352"/>
                </a:lnTo>
                <a:lnTo>
                  <a:pt x="44728" y="19337"/>
                </a:lnTo>
                <a:lnTo>
                  <a:pt x="40388" y="8928"/>
                </a:lnTo>
                <a:lnTo>
                  <a:pt x="39183" y="7175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6058115" y="3639223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 h="0">
                <a:moveTo>
                  <a:pt x="0" y="0"/>
                </a:moveTo>
                <a:lnTo>
                  <a:pt x="30670" y="0"/>
                </a:lnTo>
              </a:path>
            </a:pathLst>
          </a:custGeom>
          <a:ln w="3835">
            <a:solidFill>
              <a:srgbClr val="2B2A2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9450273" y="3639223"/>
            <a:ext cx="31115" cy="0"/>
          </a:xfrm>
          <a:custGeom>
            <a:avLst/>
            <a:gdLst/>
            <a:ahLst/>
            <a:cxnLst/>
            <a:rect l="l" t="t" r="r" b="b"/>
            <a:pathLst>
              <a:path w="31115" h="0">
                <a:moveTo>
                  <a:pt x="30670" y="0"/>
                </a:moveTo>
                <a:lnTo>
                  <a:pt x="0" y="0"/>
                </a:lnTo>
              </a:path>
            </a:pathLst>
          </a:custGeom>
          <a:ln w="3835">
            <a:solidFill>
              <a:srgbClr val="2B2A2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5870726" y="3604437"/>
            <a:ext cx="46355" cy="69850"/>
          </a:xfrm>
          <a:custGeom>
            <a:avLst/>
            <a:gdLst/>
            <a:ahLst/>
            <a:cxnLst/>
            <a:rect l="l" t="t" r="r" b="b"/>
            <a:pathLst>
              <a:path w="46354" h="69850">
                <a:moveTo>
                  <a:pt x="29985" y="0"/>
                </a:moveTo>
                <a:lnTo>
                  <a:pt x="19317" y="0"/>
                </a:lnTo>
                <a:lnTo>
                  <a:pt x="12510" y="3213"/>
                </a:lnTo>
                <a:lnTo>
                  <a:pt x="6256" y="11179"/>
                </a:lnTo>
                <a:lnTo>
                  <a:pt x="1549" y="21873"/>
                </a:lnTo>
                <a:lnTo>
                  <a:pt x="0" y="36280"/>
                </a:lnTo>
                <a:lnTo>
                  <a:pt x="1661" y="50319"/>
                </a:lnTo>
                <a:lnTo>
                  <a:pt x="6160" y="60642"/>
                </a:lnTo>
                <a:lnTo>
                  <a:pt x="10211" y="66535"/>
                </a:lnTo>
                <a:lnTo>
                  <a:pt x="16180" y="69481"/>
                </a:lnTo>
                <a:lnTo>
                  <a:pt x="30633" y="69481"/>
                </a:lnTo>
                <a:lnTo>
                  <a:pt x="36055" y="67449"/>
                </a:lnTo>
                <a:lnTo>
                  <a:pt x="41001" y="62395"/>
                </a:lnTo>
                <a:lnTo>
                  <a:pt x="19863" y="62395"/>
                </a:lnTo>
                <a:lnTo>
                  <a:pt x="16650" y="61010"/>
                </a:lnTo>
                <a:lnTo>
                  <a:pt x="11862" y="55486"/>
                </a:lnTo>
                <a:lnTo>
                  <a:pt x="10668" y="51625"/>
                </a:lnTo>
                <a:lnTo>
                  <a:pt x="10668" y="41960"/>
                </a:lnTo>
                <a:lnTo>
                  <a:pt x="11862" y="38099"/>
                </a:lnTo>
                <a:lnTo>
                  <a:pt x="16650" y="32575"/>
                </a:lnTo>
                <a:lnTo>
                  <a:pt x="17869" y="32016"/>
                </a:lnTo>
                <a:lnTo>
                  <a:pt x="9004" y="32016"/>
                </a:lnTo>
                <a:lnTo>
                  <a:pt x="9373" y="23926"/>
                </a:lnTo>
                <a:lnTo>
                  <a:pt x="11214" y="17754"/>
                </a:lnTo>
                <a:lnTo>
                  <a:pt x="17475" y="9664"/>
                </a:lnTo>
                <a:lnTo>
                  <a:pt x="22073" y="7632"/>
                </a:lnTo>
                <a:lnTo>
                  <a:pt x="41948" y="7632"/>
                </a:lnTo>
                <a:lnTo>
                  <a:pt x="41948" y="2666"/>
                </a:lnTo>
                <a:lnTo>
                  <a:pt x="39370" y="1739"/>
                </a:lnTo>
                <a:lnTo>
                  <a:pt x="36983" y="1104"/>
                </a:lnTo>
                <a:lnTo>
                  <a:pt x="34684" y="634"/>
                </a:lnTo>
                <a:lnTo>
                  <a:pt x="32284" y="266"/>
                </a:lnTo>
                <a:lnTo>
                  <a:pt x="29985" y="0"/>
                </a:lnTo>
                <a:close/>
              </a:path>
              <a:path w="46354" h="69850">
                <a:moveTo>
                  <a:pt x="41354" y="31102"/>
                </a:moveTo>
                <a:lnTo>
                  <a:pt x="27966" y="31102"/>
                </a:lnTo>
                <a:lnTo>
                  <a:pt x="31179" y="32575"/>
                </a:lnTo>
                <a:lnTo>
                  <a:pt x="35967" y="38099"/>
                </a:lnTo>
                <a:lnTo>
                  <a:pt x="37160" y="41960"/>
                </a:lnTo>
                <a:lnTo>
                  <a:pt x="37160" y="51625"/>
                </a:lnTo>
                <a:lnTo>
                  <a:pt x="35967" y="55486"/>
                </a:lnTo>
                <a:lnTo>
                  <a:pt x="31179" y="61010"/>
                </a:lnTo>
                <a:lnTo>
                  <a:pt x="27966" y="62395"/>
                </a:lnTo>
                <a:lnTo>
                  <a:pt x="41001" y="62395"/>
                </a:lnTo>
                <a:lnTo>
                  <a:pt x="44158" y="59169"/>
                </a:lnTo>
                <a:lnTo>
                  <a:pt x="46279" y="53644"/>
                </a:lnTo>
                <a:lnTo>
                  <a:pt x="46279" y="39750"/>
                </a:lnTo>
                <a:lnTo>
                  <a:pt x="44247" y="34137"/>
                </a:lnTo>
                <a:lnTo>
                  <a:pt x="41354" y="31102"/>
                </a:lnTo>
                <a:close/>
              </a:path>
              <a:path w="46354" h="69850">
                <a:moveTo>
                  <a:pt x="31179" y="23926"/>
                </a:moveTo>
                <a:lnTo>
                  <a:pt x="21247" y="23926"/>
                </a:lnTo>
                <a:lnTo>
                  <a:pt x="18301" y="24663"/>
                </a:lnTo>
                <a:lnTo>
                  <a:pt x="12967" y="27419"/>
                </a:lnTo>
                <a:lnTo>
                  <a:pt x="10757" y="29438"/>
                </a:lnTo>
                <a:lnTo>
                  <a:pt x="9004" y="32016"/>
                </a:lnTo>
                <a:lnTo>
                  <a:pt x="17869" y="32016"/>
                </a:lnTo>
                <a:lnTo>
                  <a:pt x="19863" y="31102"/>
                </a:lnTo>
                <a:lnTo>
                  <a:pt x="41354" y="31102"/>
                </a:lnTo>
                <a:lnTo>
                  <a:pt x="36525" y="26034"/>
                </a:lnTo>
                <a:lnTo>
                  <a:pt x="31179" y="23926"/>
                </a:lnTo>
                <a:close/>
              </a:path>
              <a:path w="46354" h="69850">
                <a:moveTo>
                  <a:pt x="41948" y="7632"/>
                </a:moveTo>
                <a:lnTo>
                  <a:pt x="30353" y="7632"/>
                </a:lnTo>
                <a:lnTo>
                  <a:pt x="32652" y="7912"/>
                </a:lnTo>
                <a:lnTo>
                  <a:pt x="35052" y="8458"/>
                </a:lnTo>
                <a:lnTo>
                  <a:pt x="37351" y="9016"/>
                </a:lnTo>
                <a:lnTo>
                  <a:pt x="39650" y="9842"/>
                </a:lnTo>
                <a:lnTo>
                  <a:pt x="41948" y="10947"/>
                </a:lnTo>
                <a:lnTo>
                  <a:pt x="41948" y="7632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5928865" y="3604437"/>
            <a:ext cx="46355" cy="69850"/>
          </a:xfrm>
          <a:custGeom>
            <a:avLst/>
            <a:gdLst/>
            <a:ahLst/>
            <a:cxnLst/>
            <a:rect l="l" t="t" r="r" b="b"/>
            <a:pathLst>
              <a:path w="46354" h="69850">
                <a:moveTo>
                  <a:pt x="30634" y="0"/>
                </a:moveTo>
                <a:lnTo>
                  <a:pt x="15636" y="0"/>
                </a:lnTo>
                <a:lnTo>
                  <a:pt x="9844" y="3035"/>
                </a:lnTo>
                <a:lnTo>
                  <a:pt x="4863" y="10606"/>
                </a:lnTo>
                <a:lnTo>
                  <a:pt x="1200" y="21298"/>
                </a:lnTo>
                <a:lnTo>
                  <a:pt x="0" y="36204"/>
                </a:lnTo>
                <a:lnTo>
                  <a:pt x="1576" y="50290"/>
                </a:lnTo>
                <a:lnTo>
                  <a:pt x="5882" y="60642"/>
                </a:lnTo>
                <a:lnTo>
                  <a:pt x="9844" y="66535"/>
                </a:lnTo>
                <a:lnTo>
                  <a:pt x="15636" y="69481"/>
                </a:lnTo>
                <a:lnTo>
                  <a:pt x="30634" y="69481"/>
                </a:lnTo>
                <a:lnTo>
                  <a:pt x="36337" y="66535"/>
                </a:lnTo>
                <a:lnTo>
                  <a:pt x="39116" y="62395"/>
                </a:lnTo>
                <a:lnTo>
                  <a:pt x="18480" y="62395"/>
                </a:lnTo>
                <a:lnTo>
                  <a:pt x="14988" y="60083"/>
                </a:lnTo>
                <a:lnTo>
                  <a:pt x="10200" y="50888"/>
                </a:lnTo>
                <a:lnTo>
                  <a:pt x="9095" y="43980"/>
                </a:lnTo>
                <a:lnTo>
                  <a:pt x="9095" y="25577"/>
                </a:lnTo>
                <a:lnTo>
                  <a:pt x="10200" y="18681"/>
                </a:lnTo>
                <a:lnTo>
                  <a:pt x="14988" y="9474"/>
                </a:lnTo>
                <a:lnTo>
                  <a:pt x="18480" y="7175"/>
                </a:lnTo>
                <a:lnTo>
                  <a:pt x="39183" y="7175"/>
                </a:lnTo>
                <a:lnTo>
                  <a:pt x="36337" y="3035"/>
                </a:lnTo>
                <a:lnTo>
                  <a:pt x="30634" y="0"/>
                </a:lnTo>
                <a:close/>
              </a:path>
              <a:path w="46354" h="69850">
                <a:moveTo>
                  <a:pt x="39183" y="7175"/>
                </a:moveTo>
                <a:lnTo>
                  <a:pt x="27878" y="7175"/>
                </a:lnTo>
                <a:lnTo>
                  <a:pt x="31371" y="9474"/>
                </a:lnTo>
                <a:lnTo>
                  <a:pt x="33758" y="14071"/>
                </a:lnTo>
                <a:lnTo>
                  <a:pt x="36057" y="18681"/>
                </a:lnTo>
                <a:lnTo>
                  <a:pt x="37251" y="25577"/>
                </a:lnTo>
                <a:lnTo>
                  <a:pt x="37251" y="43980"/>
                </a:lnTo>
                <a:lnTo>
                  <a:pt x="36057" y="50888"/>
                </a:lnTo>
                <a:lnTo>
                  <a:pt x="33758" y="55486"/>
                </a:lnTo>
                <a:lnTo>
                  <a:pt x="31371" y="60083"/>
                </a:lnTo>
                <a:lnTo>
                  <a:pt x="27878" y="62395"/>
                </a:lnTo>
                <a:lnTo>
                  <a:pt x="39116" y="62395"/>
                </a:lnTo>
                <a:lnTo>
                  <a:pt x="41417" y="58966"/>
                </a:lnTo>
                <a:lnTo>
                  <a:pt x="45119" y="48321"/>
                </a:lnTo>
                <a:lnTo>
                  <a:pt x="46358" y="33352"/>
                </a:lnTo>
                <a:lnTo>
                  <a:pt x="44728" y="19337"/>
                </a:lnTo>
                <a:lnTo>
                  <a:pt x="40388" y="8928"/>
                </a:lnTo>
                <a:lnTo>
                  <a:pt x="39183" y="7175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5987387" y="3604437"/>
            <a:ext cx="46355" cy="69850"/>
          </a:xfrm>
          <a:custGeom>
            <a:avLst/>
            <a:gdLst/>
            <a:ahLst/>
            <a:cxnLst/>
            <a:rect l="l" t="t" r="r" b="b"/>
            <a:pathLst>
              <a:path w="46354" h="69850">
                <a:moveTo>
                  <a:pt x="30634" y="0"/>
                </a:moveTo>
                <a:lnTo>
                  <a:pt x="15636" y="0"/>
                </a:lnTo>
                <a:lnTo>
                  <a:pt x="9832" y="3035"/>
                </a:lnTo>
                <a:lnTo>
                  <a:pt x="4863" y="10606"/>
                </a:lnTo>
                <a:lnTo>
                  <a:pt x="1200" y="21298"/>
                </a:lnTo>
                <a:lnTo>
                  <a:pt x="0" y="36204"/>
                </a:lnTo>
                <a:lnTo>
                  <a:pt x="1576" y="50290"/>
                </a:lnTo>
                <a:lnTo>
                  <a:pt x="5882" y="60642"/>
                </a:lnTo>
                <a:lnTo>
                  <a:pt x="9832" y="66535"/>
                </a:lnTo>
                <a:lnTo>
                  <a:pt x="15636" y="69481"/>
                </a:lnTo>
                <a:lnTo>
                  <a:pt x="30634" y="69481"/>
                </a:lnTo>
                <a:lnTo>
                  <a:pt x="36337" y="66535"/>
                </a:lnTo>
                <a:lnTo>
                  <a:pt x="39116" y="62395"/>
                </a:lnTo>
                <a:lnTo>
                  <a:pt x="18493" y="62395"/>
                </a:lnTo>
                <a:lnTo>
                  <a:pt x="14988" y="60083"/>
                </a:lnTo>
                <a:lnTo>
                  <a:pt x="10213" y="50888"/>
                </a:lnTo>
                <a:lnTo>
                  <a:pt x="9108" y="43980"/>
                </a:lnTo>
                <a:lnTo>
                  <a:pt x="9108" y="25577"/>
                </a:lnTo>
                <a:lnTo>
                  <a:pt x="10213" y="18681"/>
                </a:lnTo>
                <a:lnTo>
                  <a:pt x="14988" y="9474"/>
                </a:lnTo>
                <a:lnTo>
                  <a:pt x="18493" y="7175"/>
                </a:lnTo>
                <a:lnTo>
                  <a:pt x="39183" y="7175"/>
                </a:lnTo>
                <a:lnTo>
                  <a:pt x="36337" y="3035"/>
                </a:lnTo>
                <a:lnTo>
                  <a:pt x="30634" y="0"/>
                </a:lnTo>
                <a:close/>
              </a:path>
              <a:path w="46354" h="69850">
                <a:moveTo>
                  <a:pt x="39183" y="7175"/>
                </a:moveTo>
                <a:lnTo>
                  <a:pt x="27878" y="7175"/>
                </a:lnTo>
                <a:lnTo>
                  <a:pt x="31371" y="9474"/>
                </a:lnTo>
                <a:lnTo>
                  <a:pt x="33758" y="14071"/>
                </a:lnTo>
                <a:lnTo>
                  <a:pt x="36057" y="18681"/>
                </a:lnTo>
                <a:lnTo>
                  <a:pt x="37264" y="25577"/>
                </a:lnTo>
                <a:lnTo>
                  <a:pt x="37264" y="43980"/>
                </a:lnTo>
                <a:lnTo>
                  <a:pt x="36057" y="50888"/>
                </a:lnTo>
                <a:lnTo>
                  <a:pt x="33758" y="55486"/>
                </a:lnTo>
                <a:lnTo>
                  <a:pt x="31371" y="60083"/>
                </a:lnTo>
                <a:lnTo>
                  <a:pt x="27878" y="62395"/>
                </a:lnTo>
                <a:lnTo>
                  <a:pt x="39116" y="62395"/>
                </a:lnTo>
                <a:lnTo>
                  <a:pt x="41417" y="58966"/>
                </a:lnTo>
                <a:lnTo>
                  <a:pt x="45119" y="48321"/>
                </a:lnTo>
                <a:lnTo>
                  <a:pt x="46358" y="33352"/>
                </a:lnTo>
                <a:lnTo>
                  <a:pt x="44728" y="19337"/>
                </a:lnTo>
                <a:lnTo>
                  <a:pt x="40388" y="8928"/>
                </a:lnTo>
                <a:lnTo>
                  <a:pt x="39183" y="7175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6058115" y="2976651"/>
            <a:ext cx="3423285" cy="0"/>
          </a:xfrm>
          <a:custGeom>
            <a:avLst/>
            <a:gdLst/>
            <a:ahLst/>
            <a:cxnLst/>
            <a:rect l="l" t="t" r="r" b="b"/>
            <a:pathLst>
              <a:path w="3423284" h="0">
                <a:moveTo>
                  <a:pt x="0" y="0"/>
                </a:moveTo>
                <a:lnTo>
                  <a:pt x="3422827" y="0"/>
                </a:lnTo>
              </a:path>
            </a:pathLst>
          </a:custGeom>
          <a:ln w="3835">
            <a:solidFill>
              <a:srgbClr val="2B2A2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5870295" y="2941853"/>
            <a:ext cx="46355" cy="69850"/>
          </a:xfrm>
          <a:custGeom>
            <a:avLst/>
            <a:gdLst/>
            <a:ahLst/>
            <a:cxnLst/>
            <a:rect l="l" t="t" r="r" b="b"/>
            <a:pathLst>
              <a:path w="46354" h="69850">
                <a:moveTo>
                  <a:pt x="29629" y="0"/>
                </a:moveTo>
                <a:lnTo>
                  <a:pt x="16281" y="0"/>
                </a:lnTo>
                <a:lnTo>
                  <a:pt x="11036" y="1562"/>
                </a:lnTo>
                <a:lnTo>
                  <a:pt x="7264" y="4686"/>
                </a:lnTo>
                <a:lnTo>
                  <a:pt x="3403" y="7810"/>
                </a:lnTo>
                <a:lnTo>
                  <a:pt x="1562" y="12052"/>
                </a:lnTo>
                <a:lnTo>
                  <a:pt x="1562" y="21247"/>
                </a:lnTo>
                <a:lnTo>
                  <a:pt x="2578" y="24472"/>
                </a:lnTo>
                <a:lnTo>
                  <a:pt x="6984" y="29806"/>
                </a:lnTo>
                <a:lnTo>
                  <a:pt x="10032" y="31648"/>
                </a:lnTo>
                <a:lnTo>
                  <a:pt x="13893" y="32575"/>
                </a:lnTo>
                <a:lnTo>
                  <a:pt x="9474" y="33578"/>
                </a:lnTo>
                <a:lnTo>
                  <a:pt x="6070" y="35610"/>
                </a:lnTo>
                <a:lnTo>
                  <a:pt x="3682" y="38557"/>
                </a:lnTo>
                <a:lnTo>
                  <a:pt x="1193" y="41490"/>
                </a:lnTo>
                <a:lnTo>
                  <a:pt x="0" y="45173"/>
                </a:lnTo>
                <a:lnTo>
                  <a:pt x="0" y="55943"/>
                </a:lnTo>
                <a:lnTo>
                  <a:pt x="1930" y="60909"/>
                </a:lnTo>
                <a:lnTo>
                  <a:pt x="5880" y="64325"/>
                </a:lnTo>
                <a:lnTo>
                  <a:pt x="9842" y="67817"/>
                </a:lnTo>
                <a:lnTo>
                  <a:pt x="15544" y="69469"/>
                </a:lnTo>
                <a:lnTo>
                  <a:pt x="30365" y="69469"/>
                </a:lnTo>
                <a:lnTo>
                  <a:pt x="35979" y="67817"/>
                </a:lnTo>
                <a:lnTo>
                  <a:pt x="42274" y="62382"/>
                </a:lnTo>
                <a:lnTo>
                  <a:pt x="18681" y="62382"/>
                </a:lnTo>
                <a:lnTo>
                  <a:pt x="15265" y="61277"/>
                </a:lnTo>
                <a:lnTo>
                  <a:pt x="10299" y="56680"/>
                </a:lnTo>
                <a:lnTo>
                  <a:pt x="9105" y="53466"/>
                </a:lnTo>
                <a:lnTo>
                  <a:pt x="9178" y="45173"/>
                </a:lnTo>
                <a:lnTo>
                  <a:pt x="10299" y="42227"/>
                </a:lnTo>
                <a:lnTo>
                  <a:pt x="15265" y="37630"/>
                </a:lnTo>
                <a:lnTo>
                  <a:pt x="18681" y="36436"/>
                </a:lnTo>
                <a:lnTo>
                  <a:pt x="40537" y="36436"/>
                </a:lnTo>
                <a:lnTo>
                  <a:pt x="39839" y="35610"/>
                </a:lnTo>
                <a:lnTo>
                  <a:pt x="36436" y="33578"/>
                </a:lnTo>
                <a:lnTo>
                  <a:pt x="32105" y="32575"/>
                </a:lnTo>
                <a:lnTo>
                  <a:pt x="35979" y="31648"/>
                </a:lnTo>
                <a:lnTo>
                  <a:pt x="38912" y="29806"/>
                </a:lnTo>
                <a:lnTo>
                  <a:pt x="39365" y="29260"/>
                </a:lnTo>
                <a:lnTo>
                  <a:pt x="19050" y="29260"/>
                </a:lnTo>
                <a:lnTo>
                  <a:pt x="16001" y="28333"/>
                </a:lnTo>
                <a:lnTo>
                  <a:pt x="11595" y="24472"/>
                </a:lnTo>
                <a:lnTo>
                  <a:pt x="10579" y="21716"/>
                </a:lnTo>
                <a:lnTo>
                  <a:pt x="10579" y="14719"/>
                </a:lnTo>
                <a:lnTo>
                  <a:pt x="11595" y="12052"/>
                </a:lnTo>
                <a:lnTo>
                  <a:pt x="16001" y="8178"/>
                </a:lnTo>
                <a:lnTo>
                  <a:pt x="19050" y="7175"/>
                </a:lnTo>
                <a:lnTo>
                  <a:pt x="41740" y="7175"/>
                </a:lnTo>
                <a:lnTo>
                  <a:pt x="38734" y="4686"/>
                </a:lnTo>
                <a:lnTo>
                  <a:pt x="34874" y="1562"/>
                </a:lnTo>
                <a:lnTo>
                  <a:pt x="29629" y="0"/>
                </a:lnTo>
                <a:close/>
              </a:path>
              <a:path w="46354" h="69850">
                <a:moveTo>
                  <a:pt x="40537" y="36436"/>
                </a:moveTo>
                <a:lnTo>
                  <a:pt x="27330" y="36436"/>
                </a:lnTo>
                <a:lnTo>
                  <a:pt x="30733" y="37630"/>
                </a:lnTo>
                <a:lnTo>
                  <a:pt x="33210" y="39928"/>
                </a:lnTo>
                <a:lnTo>
                  <a:pt x="35610" y="42227"/>
                </a:lnTo>
                <a:lnTo>
                  <a:pt x="36815" y="45173"/>
                </a:lnTo>
                <a:lnTo>
                  <a:pt x="36893" y="53466"/>
                </a:lnTo>
                <a:lnTo>
                  <a:pt x="35610" y="56591"/>
                </a:lnTo>
                <a:lnTo>
                  <a:pt x="33121" y="58889"/>
                </a:lnTo>
                <a:lnTo>
                  <a:pt x="30632" y="61277"/>
                </a:lnTo>
                <a:lnTo>
                  <a:pt x="27228" y="62382"/>
                </a:lnTo>
                <a:lnTo>
                  <a:pt x="42274" y="62382"/>
                </a:lnTo>
                <a:lnTo>
                  <a:pt x="43980" y="60909"/>
                </a:lnTo>
                <a:lnTo>
                  <a:pt x="45999" y="55943"/>
                </a:lnTo>
                <a:lnTo>
                  <a:pt x="45999" y="45173"/>
                </a:lnTo>
                <a:lnTo>
                  <a:pt x="44716" y="41490"/>
                </a:lnTo>
                <a:lnTo>
                  <a:pt x="42329" y="38557"/>
                </a:lnTo>
                <a:lnTo>
                  <a:pt x="40537" y="36436"/>
                </a:lnTo>
                <a:close/>
              </a:path>
              <a:path w="46354" h="69850">
                <a:moveTo>
                  <a:pt x="41740" y="7175"/>
                </a:moveTo>
                <a:lnTo>
                  <a:pt x="26860" y="7175"/>
                </a:lnTo>
                <a:lnTo>
                  <a:pt x="29895" y="8178"/>
                </a:lnTo>
                <a:lnTo>
                  <a:pt x="34315" y="12052"/>
                </a:lnTo>
                <a:lnTo>
                  <a:pt x="35420" y="14719"/>
                </a:lnTo>
                <a:lnTo>
                  <a:pt x="35420" y="21716"/>
                </a:lnTo>
                <a:lnTo>
                  <a:pt x="34315" y="24472"/>
                </a:lnTo>
                <a:lnTo>
                  <a:pt x="29895" y="28333"/>
                </a:lnTo>
                <a:lnTo>
                  <a:pt x="26860" y="29260"/>
                </a:lnTo>
                <a:lnTo>
                  <a:pt x="39365" y="29260"/>
                </a:lnTo>
                <a:lnTo>
                  <a:pt x="43332" y="24472"/>
                </a:lnTo>
                <a:lnTo>
                  <a:pt x="44437" y="21247"/>
                </a:lnTo>
                <a:lnTo>
                  <a:pt x="44437" y="12052"/>
                </a:lnTo>
                <a:lnTo>
                  <a:pt x="42506" y="7810"/>
                </a:lnTo>
                <a:lnTo>
                  <a:pt x="41740" y="7175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5928636" y="2941853"/>
            <a:ext cx="46355" cy="69850"/>
          </a:xfrm>
          <a:custGeom>
            <a:avLst/>
            <a:gdLst/>
            <a:ahLst/>
            <a:cxnLst/>
            <a:rect l="l" t="t" r="r" b="b"/>
            <a:pathLst>
              <a:path w="46354" h="69850">
                <a:moveTo>
                  <a:pt x="30634" y="0"/>
                </a:moveTo>
                <a:lnTo>
                  <a:pt x="15636" y="0"/>
                </a:lnTo>
                <a:lnTo>
                  <a:pt x="9832" y="3035"/>
                </a:lnTo>
                <a:lnTo>
                  <a:pt x="4863" y="10606"/>
                </a:lnTo>
                <a:lnTo>
                  <a:pt x="1200" y="21298"/>
                </a:lnTo>
                <a:lnTo>
                  <a:pt x="0" y="36204"/>
                </a:lnTo>
                <a:lnTo>
                  <a:pt x="1576" y="50290"/>
                </a:lnTo>
                <a:lnTo>
                  <a:pt x="5882" y="60642"/>
                </a:lnTo>
                <a:lnTo>
                  <a:pt x="9832" y="66535"/>
                </a:lnTo>
                <a:lnTo>
                  <a:pt x="15636" y="69481"/>
                </a:lnTo>
                <a:lnTo>
                  <a:pt x="30634" y="69481"/>
                </a:lnTo>
                <a:lnTo>
                  <a:pt x="36337" y="66535"/>
                </a:lnTo>
                <a:lnTo>
                  <a:pt x="39116" y="62395"/>
                </a:lnTo>
                <a:lnTo>
                  <a:pt x="18493" y="62395"/>
                </a:lnTo>
                <a:lnTo>
                  <a:pt x="14988" y="60083"/>
                </a:lnTo>
                <a:lnTo>
                  <a:pt x="10200" y="50888"/>
                </a:lnTo>
                <a:lnTo>
                  <a:pt x="9108" y="43980"/>
                </a:lnTo>
                <a:lnTo>
                  <a:pt x="9108" y="25577"/>
                </a:lnTo>
                <a:lnTo>
                  <a:pt x="10200" y="18681"/>
                </a:lnTo>
                <a:lnTo>
                  <a:pt x="14988" y="9474"/>
                </a:lnTo>
                <a:lnTo>
                  <a:pt x="18493" y="7175"/>
                </a:lnTo>
                <a:lnTo>
                  <a:pt x="39183" y="7175"/>
                </a:lnTo>
                <a:lnTo>
                  <a:pt x="36337" y="3035"/>
                </a:lnTo>
                <a:lnTo>
                  <a:pt x="30634" y="0"/>
                </a:lnTo>
                <a:close/>
              </a:path>
              <a:path w="46354" h="69850">
                <a:moveTo>
                  <a:pt x="39183" y="7175"/>
                </a:moveTo>
                <a:lnTo>
                  <a:pt x="27878" y="7175"/>
                </a:lnTo>
                <a:lnTo>
                  <a:pt x="31371" y="9474"/>
                </a:lnTo>
                <a:lnTo>
                  <a:pt x="33758" y="14071"/>
                </a:lnTo>
                <a:lnTo>
                  <a:pt x="36057" y="18681"/>
                </a:lnTo>
                <a:lnTo>
                  <a:pt x="37264" y="25577"/>
                </a:lnTo>
                <a:lnTo>
                  <a:pt x="37264" y="43980"/>
                </a:lnTo>
                <a:lnTo>
                  <a:pt x="36057" y="50888"/>
                </a:lnTo>
                <a:lnTo>
                  <a:pt x="33758" y="55486"/>
                </a:lnTo>
                <a:lnTo>
                  <a:pt x="31371" y="60083"/>
                </a:lnTo>
                <a:lnTo>
                  <a:pt x="27878" y="62395"/>
                </a:lnTo>
                <a:lnTo>
                  <a:pt x="39116" y="62395"/>
                </a:lnTo>
                <a:lnTo>
                  <a:pt x="41417" y="58966"/>
                </a:lnTo>
                <a:lnTo>
                  <a:pt x="45119" y="48321"/>
                </a:lnTo>
                <a:lnTo>
                  <a:pt x="46358" y="33352"/>
                </a:lnTo>
                <a:lnTo>
                  <a:pt x="44728" y="19337"/>
                </a:lnTo>
                <a:lnTo>
                  <a:pt x="40388" y="8928"/>
                </a:lnTo>
                <a:lnTo>
                  <a:pt x="39183" y="7175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5987145" y="2941853"/>
            <a:ext cx="46355" cy="69850"/>
          </a:xfrm>
          <a:custGeom>
            <a:avLst/>
            <a:gdLst/>
            <a:ahLst/>
            <a:cxnLst/>
            <a:rect l="l" t="t" r="r" b="b"/>
            <a:pathLst>
              <a:path w="46354" h="69850">
                <a:moveTo>
                  <a:pt x="30634" y="0"/>
                </a:moveTo>
                <a:lnTo>
                  <a:pt x="15636" y="0"/>
                </a:lnTo>
                <a:lnTo>
                  <a:pt x="9832" y="3035"/>
                </a:lnTo>
                <a:lnTo>
                  <a:pt x="4863" y="10606"/>
                </a:lnTo>
                <a:lnTo>
                  <a:pt x="1200" y="21298"/>
                </a:lnTo>
                <a:lnTo>
                  <a:pt x="0" y="36204"/>
                </a:lnTo>
                <a:lnTo>
                  <a:pt x="1576" y="50290"/>
                </a:lnTo>
                <a:lnTo>
                  <a:pt x="5882" y="60642"/>
                </a:lnTo>
                <a:lnTo>
                  <a:pt x="9832" y="66535"/>
                </a:lnTo>
                <a:lnTo>
                  <a:pt x="15636" y="69481"/>
                </a:lnTo>
                <a:lnTo>
                  <a:pt x="30634" y="69481"/>
                </a:lnTo>
                <a:lnTo>
                  <a:pt x="36337" y="66535"/>
                </a:lnTo>
                <a:lnTo>
                  <a:pt x="39116" y="62395"/>
                </a:lnTo>
                <a:lnTo>
                  <a:pt x="18480" y="62395"/>
                </a:lnTo>
                <a:lnTo>
                  <a:pt x="14988" y="60083"/>
                </a:lnTo>
                <a:lnTo>
                  <a:pt x="10200" y="50888"/>
                </a:lnTo>
                <a:lnTo>
                  <a:pt x="9108" y="43980"/>
                </a:lnTo>
                <a:lnTo>
                  <a:pt x="9108" y="25577"/>
                </a:lnTo>
                <a:lnTo>
                  <a:pt x="10200" y="18681"/>
                </a:lnTo>
                <a:lnTo>
                  <a:pt x="14988" y="9474"/>
                </a:lnTo>
                <a:lnTo>
                  <a:pt x="18480" y="7175"/>
                </a:lnTo>
                <a:lnTo>
                  <a:pt x="39183" y="7175"/>
                </a:lnTo>
                <a:lnTo>
                  <a:pt x="36337" y="3035"/>
                </a:lnTo>
                <a:lnTo>
                  <a:pt x="30634" y="0"/>
                </a:lnTo>
                <a:close/>
              </a:path>
              <a:path w="46354" h="69850">
                <a:moveTo>
                  <a:pt x="39183" y="7175"/>
                </a:moveTo>
                <a:lnTo>
                  <a:pt x="27878" y="7175"/>
                </a:lnTo>
                <a:lnTo>
                  <a:pt x="31371" y="9474"/>
                </a:lnTo>
                <a:lnTo>
                  <a:pt x="33758" y="14071"/>
                </a:lnTo>
                <a:lnTo>
                  <a:pt x="36057" y="18681"/>
                </a:lnTo>
                <a:lnTo>
                  <a:pt x="37264" y="25577"/>
                </a:lnTo>
                <a:lnTo>
                  <a:pt x="37264" y="43980"/>
                </a:lnTo>
                <a:lnTo>
                  <a:pt x="36057" y="50888"/>
                </a:lnTo>
                <a:lnTo>
                  <a:pt x="33758" y="55486"/>
                </a:lnTo>
                <a:lnTo>
                  <a:pt x="31371" y="60083"/>
                </a:lnTo>
                <a:lnTo>
                  <a:pt x="27878" y="62395"/>
                </a:lnTo>
                <a:lnTo>
                  <a:pt x="39116" y="62395"/>
                </a:lnTo>
                <a:lnTo>
                  <a:pt x="41417" y="58966"/>
                </a:lnTo>
                <a:lnTo>
                  <a:pt x="45119" y="48321"/>
                </a:lnTo>
                <a:lnTo>
                  <a:pt x="46358" y="33352"/>
                </a:lnTo>
                <a:lnTo>
                  <a:pt x="44728" y="19337"/>
                </a:lnTo>
                <a:lnTo>
                  <a:pt x="40388" y="8928"/>
                </a:lnTo>
                <a:lnTo>
                  <a:pt x="39183" y="7175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5732779" y="4672952"/>
            <a:ext cx="89535" cy="67945"/>
          </a:xfrm>
          <a:custGeom>
            <a:avLst/>
            <a:gdLst/>
            <a:ahLst/>
            <a:cxnLst/>
            <a:rect l="l" t="t" r="r" b="b"/>
            <a:pathLst>
              <a:path w="89535" h="67945">
                <a:moveTo>
                  <a:pt x="89433" y="0"/>
                </a:moveTo>
                <a:lnTo>
                  <a:pt x="0" y="0"/>
                </a:lnTo>
                <a:lnTo>
                  <a:pt x="0" y="11772"/>
                </a:lnTo>
                <a:lnTo>
                  <a:pt x="74841" y="11772"/>
                </a:lnTo>
                <a:lnTo>
                  <a:pt x="0" y="51409"/>
                </a:lnTo>
                <a:lnTo>
                  <a:pt x="0" y="67729"/>
                </a:lnTo>
                <a:lnTo>
                  <a:pt x="89433" y="67729"/>
                </a:lnTo>
                <a:lnTo>
                  <a:pt x="89433" y="55956"/>
                </a:lnTo>
                <a:lnTo>
                  <a:pt x="14604" y="55956"/>
                </a:lnTo>
                <a:lnTo>
                  <a:pt x="89433" y="16319"/>
                </a:lnTo>
                <a:lnTo>
                  <a:pt x="89433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5753518" y="4592621"/>
            <a:ext cx="70485" cy="61594"/>
          </a:xfrm>
          <a:custGeom>
            <a:avLst/>
            <a:gdLst/>
            <a:ahLst/>
            <a:cxnLst/>
            <a:rect l="l" t="t" r="r" b="b"/>
            <a:pathLst>
              <a:path w="70485" h="61595">
                <a:moveTo>
                  <a:pt x="33094" y="0"/>
                </a:moveTo>
                <a:lnTo>
                  <a:pt x="19644" y="2325"/>
                </a:lnTo>
                <a:lnTo>
                  <a:pt x="9321" y="8181"/>
                </a:lnTo>
                <a:lnTo>
                  <a:pt x="3187" y="13706"/>
                </a:lnTo>
                <a:lnTo>
                  <a:pt x="0" y="21186"/>
                </a:lnTo>
                <a:lnTo>
                  <a:pt x="70" y="33187"/>
                </a:lnTo>
                <a:lnTo>
                  <a:pt x="3243" y="45026"/>
                </a:lnTo>
                <a:lnTo>
                  <a:pt x="12252" y="55669"/>
                </a:lnTo>
                <a:lnTo>
                  <a:pt x="22940" y="60074"/>
                </a:lnTo>
                <a:lnTo>
                  <a:pt x="37975" y="61500"/>
                </a:lnTo>
                <a:lnTo>
                  <a:pt x="51114" y="59084"/>
                </a:lnTo>
                <a:lnTo>
                  <a:pt x="61588" y="52909"/>
                </a:lnTo>
                <a:lnTo>
                  <a:pt x="63590" y="49901"/>
                </a:lnTo>
                <a:lnTo>
                  <a:pt x="27228" y="49901"/>
                </a:lnTo>
                <a:lnTo>
                  <a:pt x="20980" y="48186"/>
                </a:lnTo>
                <a:lnTo>
                  <a:pt x="11658" y="41315"/>
                </a:lnTo>
                <a:lnTo>
                  <a:pt x="9379" y="36769"/>
                </a:lnTo>
                <a:lnTo>
                  <a:pt x="9321" y="24869"/>
                </a:lnTo>
                <a:lnTo>
                  <a:pt x="11658" y="20208"/>
                </a:lnTo>
                <a:lnTo>
                  <a:pt x="20980" y="13337"/>
                </a:lnTo>
                <a:lnTo>
                  <a:pt x="27355" y="11623"/>
                </a:lnTo>
                <a:lnTo>
                  <a:pt x="62934" y="11623"/>
                </a:lnTo>
                <a:lnTo>
                  <a:pt x="58525" y="6259"/>
                </a:lnTo>
                <a:lnTo>
                  <a:pt x="47897" y="1564"/>
                </a:lnTo>
                <a:lnTo>
                  <a:pt x="33094" y="0"/>
                </a:lnTo>
                <a:close/>
              </a:path>
              <a:path w="70485" h="61595">
                <a:moveTo>
                  <a:pt x="62934" y="11623"/>
                </a:moveTo>
                <a:lnTo>
                  <a:pt x="43307" y="11623"/>
                </a:lnTo>
                <a:lnTo>
                  <a:pt x="49555" y="13337"/>
                </a:lnTo>
                <a:lnTo>
                  <a:pt x="58889" y="20208"/>
                </a:lnTo>
                <a:lnTo>
                  <a:pt x="61099" y="24869"/>
                </a:lnTo>
                <a:lnTo>
                  <a:pt x="61099" y="36769"/>
                </a:lnTo>
                <a:lnTo>
                  <a:pt x="58889" y="41442"/>
                </a:lnTo>
                <a:lnTo>
                  <a:pt x="49555" y="48300"/>
                </a:lnTo>
                <a:lnTo>
                  <a:pt x="43307" y="49901"/>
                </a:lnTo>
                <a:lnTo>
                  <a:pt x="63590" y="49901"/>
                </a:lnTo>
                <a:lnTo>
                  <a:pt x="68128" y="43082"/>
                </a:lnTo>
                <a:lnTo>
                  <a:pt x="70254" y="28904"/>
                </a:lnTo>
                <a:lnTo>
                  <a:pt x="67296" y="16929"/>
                </a:lnTo>
                <a:lnTo>
                  <a:pt x="62934" y="11623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5807011" y="4560061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39" h="12700">
                <a:moveTo>
                  <a:pt x="0" y="6318"/>
                </a:moveTo>
                <a:lnTo>
                  <a:pt x="15212" y="6318"/>
                </a:lnTo>
              </a:path>
            </a:pathLst>
          </a:custGeom>
          <a:ln w="13907">
            <a:solidFill>
              <a:srgbClr val="2B2A2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5753518" y="4439485"/>
            <a:ext cx="70485" cy="61594"/>
          </a:xfrm>
          <a:custGeom>
            <a:avLst/>
            <a:gdLst/>
            <a:ahLst/>
            <a:cxnLst/>
            <a:rect l="l" t="t" r="r" b="b"/>
            <a:pathLst>
              <a:path w="70485" h="61595">
                <a:moveTo>
                  <a:pt x="33094" y="0"/>
                </a:moveTo>
                <a:lnTo>
                  <a:pt x="19644" y="2325"/>
                </a:lnTo>
                <a:lnTo>
                  <a:pt x="9321" y="8181"/>
                </a:lnTo>
                <a:lnTo>
                  <a:pt x="3187" y="13706"/>
                </a:lnTo>
                <a:lnTo>
                  <a:pt x="0" y="21186"/>
                </a:lnTo>
                <a:lnTo>
                  <a:pt x="70" y="33187"/>
                </a:lnTo>
                <a:lnTo>
                  <a:pt x="3243" y="45026"/>
                </a:lnTo>
                <a:lnTo>
                  <a:pt x="12252" y="55669"/>
                </a:lnTo>
                <a:lnTo>
                  <a:pt x="22940" y="60074"/>
                </a:lnTo>
                <a:lnTo>
                  <a:pt x="37975" y="61500"/>
                </a:lnTo>
                <a:lnTo>
                  <a:pt x="51114" y="59084"/>
                </a:lnTo>
                <a:lnTo>
                  <a:pt x="61588" y="52909"/>
                </a:lnTo>
                <a:lnTo>
                  <a:pt x="63590" y="49901"/>
                </a:lnTo>
                <a:lnTo>
                  <a:pt x="27228" y="49901"/>
                </a:lnTo>
                <a:lnTo>
                  <a:pt x="20980" y="48186"/>
                </a:lnTo>
                <a:lnTo>
                  <a:pt x="11658" y="41315"/>
                </a:lnTo>
                <a:lnTo>
                  <a:pt x="9379" y="36769"/>
                </a:lnTo>
                <a:lnTo>
                  <a:pt x="9321" y="24869"/>
                </a:lnTo>
                <a:lnTo>
                  <a:pt x="11658" y="20208"/>
                </a:lnTo>
                <a:lnTo>
                  <a:pt x="20980" y="13337"/>
                </a:lnTo>
                <a:lnTo>
                  <a:pt x="27355" y="11623"/>
                </a:lnTo>
                <a:lnTo>
                  <a:pt x="62934" y="11623"/>
                </a:lnTo>
                <a:lnTo>
                  <a:pt x="58525" y="6259"/>
                </a:lnTo>
                <a:lnTo>
                  <a:pt x="47897" y="1564"/>
                </a:lnTo>
                <a:lnTo>
                  <a:pt x="33094" y="0"/>
                </a:lnTo>
                <a:close/>
              </a:path>
              <a:path w="70485" h="61595">
                <a:moveTo>
                  <a:pt x="62934" y="11623"/>
                </a:moveTo>
                <a:lnTo>
                  <a:pt x="43307" y="11623"/>
                </a:lnTo>
                <a:lnTo>
                  <a:pt x="49555" y="13337"/>
                </a:lnTo>
                <a:lnTo>
                  <a:pt x="58889" y="20208"/>
                </a:lnTo>
                <a:lnTo>
                  <a:pt x="61099" y="24869"/>
                </a:lnTo>
                <a:lnTo>
                  <a:pt x="61099" y="36769"/>
                </a:lnTo>
                <a:lnTo>
                  <a:pt x="58889" y="41430"/>
                </a:lnTo>
                <a:lnTo>
                  <a:pt x="49555" y="48313"/>
                </a:lnTo>
                <a:lnTo>
                  <a:pt x="43307" y="49901"/>
                </a:lnTo>
                <a:lnTo>
                  <a:pt x="63590" y="49901"/>
                </a:lnTo>
                <a:lnTo>
                  <a:pt x="68128" y="43082"/>
                </a:lnTo>
                <a:lnTo>
                  <a:pt x="70254" y="28904"/>
                </a:lnTo>
                <a:lnTo>
                  <a:pt x="67296" y="16929"/>
                </a:lnTo>
                <a:lnTo>
                  <a:pt x="62934" y="11623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5728982" y="4387177"/>
            <a:ext cx="93345" cy="43180"/>
          </a:xfrm>
          <a:custGeom>
            <a:avLst/>
            <a:gdLst/>
            <a:ahLst/>
            <a:cxnLst/>
            <a:rect l="l" t="t" r="r" b="b"/>
            <a:pathLst>
              <a:path w="93345" h="43179">
                <a:moveTo>
                  <a:pt x="34721" y="32143"/>
                </a:moveTo>
                <a:lnTo>
                  <a:pt x="26136" y="32143"/>
                </a:lnTo>
                <a:lnTo>
                  <a:pt x="26136" y="42697"/>
                </a:lnTo>
                <a:lnTo>
                  <a:pt x="34721" y="42697"/>
                </a:lnTo>
                <a:lnTo>
                  <a:pt x="34721" y="32143"/>
                </a:lnTo>
                <a:close/>
              </a:path>
              <a:path w="93345" h="43179">
                <a:moveTo>
                  <a:pt x="9207" y="0"/>
                </a:moveTo>
                <a:lnTo>
                  <a:pt x="0" y="0"/>
                </a:lnTo>
                <a:lnTo>
                  <a:pt x="0" y="18033"/>
                </a:lnTo>
                <a:lnTo>
                  <a:pt x="1714" y="23558"/>
                </a:lnTo>
                <a:lnTo>
                  <a:pt x="8585" y="30429"/>
                </a:lnTo>
                <a:lnTo>
                  <a:pt x="14109" y="32143"/>
                </a:lnTo>
                <a:lnTo>
                  <a:pt x="93243" y="32143"/>
                </a:lnTo>
                <a:lnTo>
                  <a:pt x="93243" y="21107"/>
                </a:lnTo>
                <a:lnTo>
                  <a:pt x="16078" y="21107"/>
                </a:lnTo>
                <a:lnTo>
                  <a:pt x="13246" y="20370"/>
                </a:lnTo>
                <a:lnTo>
                  <a:pt x="11658" y="18770"/>
                </a:lnTo>
                <a:lnTo>
                  <a:pt x="10058" y="17297"/>
                </a:lnTo>
                <a:lnTo>
                  <a:pt x="9207" y="14477"/>
                </a:lnTo>
                <a:lnTo>
                  <a:pt x="9207" y="0"/>
                </a:lnTo>
                <a:close/>
              </a:path>
              <a:path w="93345" h="43179">
                <a:moveTo>
                  <a:pt x="34721" y="2946"/>
                </a:moveTo>
                <a:lnTo>
                  <a:pt x="26136" y="2946"/>
                </a:lnTo>
                <a:lnTo>
                  <a:pt x="26136" y="21107"/>
                </a:lnTo>
                <a:lnTo>
                  <a:pt x="34721" y="21107"/>
                </a:lnTo>
                <a:lnTo>
                  <a:pt x="34721" y="2946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5753518" y="4292587"/>
            <a:ext cx="70485" cy="51435"/>
          </a:xfrm>
          <a:custGeom>
            <a:avLst/>
            <a:gdLst/>
            <a:ahLst/>
            <a:cxnLst/>
            <a:rect l="l" t="t" r="r" b="b"/>
            <a:pathLst>
              <a:path w="70485" h="51435">
                <a:moveTo>
                  <a:pt x="67847" y="11290"/>
                </a:moveTo>
                <a:lnTo>
                  <a:pt x="54343" y="11290"/>
                </a:lnTo>
                <a:lnTo>
                  <a:pt x="56921" y="12763"/>
                </a:lnTo>
                <a:lnTo>
                  <a:pt x="58635" y="15455"/>
                </a:lnTo>
                <a:lnTo>
                  <a:pt x="60363" y="18275"/>
                </a:lnTo>
                <a:lnTo>
                  <a:pt x="61213" y="22326"/>
                </a:lnTo>
                <a:lnTo>
                  <a:pt x="61213" y="31407"/>
                </a:lnTo>
                <a:lnTo>
                  <a:pt x="60731" y="35331"/>
                </a:lnTo>
                <a:lnTo>
                  <a:pt x="59409" y="40119"/>
                </a:lnTo>
                <a:lnTo>
                  <a:pt x="58699" y="42938"/>
                </a:lnTo>
                <a:lnTo>
                  <a:pt x="58590" y="43307"/>
                </a:lnTo>
                <a:lnTo>
                  <a:pt x="57048" y="47231"/>
                </a:lnTo>
                <a:lnTo>
                  <a:pt x="54838" y="51282"/>
                </a:lnTo>
                <a:lnTo>
                  <a:pt x="66243" y="51282"/>
                </a:lnTo>
                <a:lnTo>
                  <a:pt x="67716" y="46990"/>
                </a:lnTo>
                <a:lnTo>
                  <a:pt x="68707" y="42938"/>
                </a:lnTo>
                <a:lnTo>
                  <a:pt x="69926" y="35090"/>
                </a:lnTo>
                <a:lnTo>
                  <a:pt x="70294" y="31407"/>
                </a:lnTo>
                <a:lnTo>
                  <a:pt x="70294" y="19138"/>
                </a:lnTo>
                <a:lnTo>
                  <a:pt x="68579" y="12268"/>
                </a:lnTo>
                <a:lnTo>
                  <a:pt x="67847" y="11290"/>
                </a:lnTo>
                <a:close/>
              </a:path>
              <a:path w="70485" h="51435">
                <a:moveTo>
                  <a:pt x="13982" y="3555"/>
                </a:moveTo>
                <a:lnTo>
                  <a:pt x="3555" y="3555"/>
                </a:lnTo>
                <a:lnTo>
                  <a:pt x="2421" y="6743"/>
                </a:lnTo>
                <a:lnTo>
                  <a:pt x="1600" y="9931"/>
                </a:lnTo>
                <a:lnTo>
                  <a:pt x="368" y="17170"/>
                </a:lnTo>
                <a:lnTo>
                  <a:pt x="83" y="20116"/>
                </a:lnTo>
                <a:lnTo>
                  <a:pt x="0" y="33375"/>
                </a:lnTo>
                <a:lnTo>
                  <a:pt x="1714" y="39750"/>
                </a:lnTo>
                <a:lnTo>
                  <a:pt x="8585" y="48590"/>
                </a:lnTo>
                <a:lnTo>
                  <a:pt x="13500" y="50800"/>
                </a:lnTo>
                <a:lnTo>
                  <a:pt x="25031" y="50800"/>
                </a:lnTo>
                <a:lnTo>
                  <a:pt x="29070" y="49326"/>
                </a:lnTo>
                <a:lnTo>
                  <a:pt x="32016" y="46253"/>
                </a:lnTo>
                <a:lnTo>
                  <a:pt x="34963" y="43307"/>
                </a:lnTo>
                <a:lnTo>
                  <a:pt x="36363" y="40119"/>
                </a:lnTo>
                <a:lnTo>
                  <a:pt x="15951" y="40119"/>
                </a:lnTo>
                <a:lnTo>
                  <a:pt x="13500" y="38773"/>
                </a:lnTo>
                <a:lnTo>
                  <a:pt x="10058" y="33375"/>
                </a:lnTo>
                <a:lnTo>
                  <a:pt x="9194" y="29197"/>
                </a:lnTo>
                <a:lnTo>
                  <a:pt x="9194" y="20116"/>
                </a:lnTo>
                <a:lnTo>
                  <a:pt x="9690" y="16687"/>
                </a:lnTo>
                <a:lnTo>
                  <a:pt x="10426" y="13246"/>
                </a:lnTo>
                <a:lnTo>
                  <a:pt x="11290" y="9931"/>
                </a:lnTo>
                <a:lnTo>
                  <a:pt x="12562" y="6629"/>
                </a:lnTo>
                <a:lnTo>
                  <a:pt x="13982" y="3555"/>
                </a:lnTo>
                <a:close/>
              </a:path>
              <a:path w="70485" h="51435">
                <a:moveTo>
                  <a:pt x="56438" y="0"/>
                </a:moveTo>
                <a:lnTo>
                  <a:pt x="44780" y="0"/>
                </a:lnTo>
                <a:lnTo>
                  <a:pt x="40487" y="1714"/>
                </a:lnTo>
                <a:lnTo>
                  <a:pt x="37414" y="4902"/>
                </a:lnTo>
                <a:lnTo>
                  <a:pt x="34467" y="8216"/>
                </a:lnTo>
                <a:lnTo>
                  <a:pt x="32016" y="13741"/>
                </a:lnTo>
                <a:lnTo>
                  <a:pt x="30302" y="21589"/>
                </a:lnTo>
                <a:lnTo>
                  <a:pt x="29438" y="25400"/>
                </a:lnTo>
                <a:lnTo>
                  <a:pt x="28219" y="31292"/>
                </a:lnTo>
                <a:lnTo>
                  <a:pt x="26746" y="35217"/>
                </a:lnTo>
                <a:lnTo>
                  <a:pt x="23799" y="39141"/>
                </a:lnTo>
                <a:lnTo>
                  <a:pt x="21831" y="40119"/>
                </a:lnTo>
                <a:lnTo>
                  <a:pt x="36363" y="40119"/>
                </a:lnTo>
                <a:lnTo>
                  <a:pt x="37172" y="38277"/>
                </a:lnTo>
                <a:lnTo>
                  <a:pt x="38671" y="31292"/>
                </a:lnTo>
                <a:lnTo>
                  <a:pt x="39496" y="27609"/>
                </a:lnTo>
                <a:lnTo>
                  <a:pt x="40970" y="20739"/>
                </a:lnTo>
                <a:lnTo>
                  <a:pt x="42570" y="16319"/>
                </a:lnTo>
                <a:lnTo>
                  <a:pt x="45758" y="12395"/>
                </a:lnTo>
                <a:lnTo>
                  <a:pt x="48094" y="11290"/>
                </a:lnTo>
                <a:lnTo>
                  <a:pt x="67847" y="11290"/>
                </a:lnTo>
                <a:lnTo>
                  <a:pt x="64371" y="6629"/>
                </a:lnTo>
                <a:lnTo>
                  <a:pt x="61341" y="2451"/>
                </a:lnTo>
                <a:lnTo>
                  <a:pt x="56438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5728982" y="4219206"/>
            <a:ext cx="93345" cy="56515"/>
          </a:xfrm>
          <a:custGeom>
            <a:avLst/>
            <a:gdLst/>
            <a:ahLst/>
            <a:cxnLst/>
            <a:rect l="l" t="t" r="r" b="b"/>
            <a:pathLst>
              <a:path w="93345" h="56514">
                <a:moveTo>
                  <a:pt x="93243" y="45148"/>
                </a:moveTo>
                <a:lnTo>
                  <a:pt x="0" y="45148"/>
                </a:lnTo>
                <a:lnTo>
                  <a:pt x="0" y="56197"/>
                </a:lnTo>
                <a:lnTo>
                  <a:pt x="93243" y="56197"/>
                </a:lnTo>
                <a:lnTo>
                  <a:pt x="93243" y="45148"/>
                </a:lnTo>
                <a:close/>
              </a:path>
              <a:path w="93345" h="56514">
                <a:moveTo>
                  <a:pt x="93243" y="0"/>
                </a:moveTo>
                <a:lnTo>
                  <a:pt x="43560" y="0"/>
                </a:lnTo>
                <a:lnTo>
                  <a:pt x="36563" y="2082"/>
                </a:lnTo>
                <a:lnTo>
                  <a:pt x="26987" y="9944"/>
                </a:lnTo>
                <a:lnTo>
                  <a:pt x="24536" y="15824"/>
                </a:lnTo>
                <a:lnTo>
                  <a:pt x="24536" y="28105"/>
                </a:lnTo>
                <a:lnTo>
                  <a:pt x="25641" y="32270"/>
                </a:lnTo>
                <a:lnTo>
                  <a:pt x="27609" y="35826"/>
                </a:lnTo>
                <a:lnTo>
                  <a:pt x="29565" y="39509"/>
                </a:lnTo>
                <a:lnTo>
                  <a:pt x="32638" y="42583"/>
                </a:lnTo>
                <a:lnTo>
                  <a:pt x="36563" y="45148"/>
                </a:lnTo>
                <a:lnTo>
                  <a:pt x="48831" y="45148"/>
                </a:lnTo>
                <a:lnTo>
                  <a:pt x="43675" y="43434"/>
                </a:lnTo>
                <a:lnTo>
                  <a:pt x="36067" y="36563"/>
                </a:lnTo>
                <a:lnTo>
                  <a:pt x="34112" y="31902"/>
                </a:lnTo>
                <a:lnTo>
                  <a:pt x="34112" y="20980"/>
                </a:lnTo>
                <a:lnTo>
                  <a:pt x="35699" y="17297"/>
                </a:lnTo>
                <a:lnTo>
                  <a:pt x="42087" y="12395"/>
                </a:lnTo>
                <a:lnTo>
                  <a:pt x="46748" y="11049"/>
                </a:lnTo>
                <a:lnTo>
                  <a:pt x="93243" y="11049"/>
                </a:lnTo>
                <a:lnTo>
                  <a:pt x="93243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5753518" y="4140463"/>
            <a:ext cx="70485" cy="61594"/>
          </a:xfrm>
          <a:custGeom>
            <a:avLst/>
            <a:gdLst/>
            <a:ahLst/>
            <a:cxnLst/>
            <a:rect l="l" t="t" r="r" b="b"/>
            <a:pathLst>
              <a:path w="70485" h="61595">
                <a:moveTo>
                  <a:pt x="33094" y="0"/>
                </a:moveTo>
                <a:lnTo>
                  <a:pt x="19644" y="2325"/>
                </a:lnTo>
                <a:lnTo>
                  <a:pt x="9321" y="8181"/>
                </a:lnTo>
                <a:lnTo>
                  <a:pt x="3187" y="13706"/>
                </a:lnTo>
                <a:lnTo>
                  <a:pt x="0" y="21186"/>
                </a:lnTo>
                <a:lnTo>
                  <a:pt x="70" y="33190"/>
                </a:lnTo>
                <a:lnTo>
                  <a:pt x="3244" y="45028"/>
                </a:lnTo>
                <a:lnTo>
                  <a:pt x="12252" y="55673"/>
                </a:lnTo>
                <a:lnTo>
                  <a:pt x="22940" y="60078"/>
                </a:lnTo>
                <a:lnTo>
                  <a:pt x="37975" y="61500"/>
                </a:lnTo>
                <a:lnTo>
                  <a:pt x="51114" y="59090"/>
                </a:lnTo>
                <a:lnTo>
                  <a:pt x="61588" y="52909"/>
                </a:lnTo>
                <a:lnTo>
                  <a:pt x="63590" y="49901"/>
                </a:lnTo>
                <a:lnTo>
                  <a:pt x="27228" y="49901"/>
                </a:lnTo>
                <a:lnTo>
                  <a:pt x="20980" y="48186"/>
                </a:lnTo>
                <a:lnTo>
                  <a:pt x="11658" y="41315"/>
                </a:lnTo>
                <a:lnTo>
                  <a:pt x="9379" y="36769"/>
                </a:lnTo>
                <a:lnTo>
                  <a:pt x="9321" y="24869"/>
                </a:lnTo>
                <a:lnTo>
                  <a:pt x="11658" y="20208"/>
                </a:lnTo>
                <a:lnTo>
                  <a:pt x="20980" y="13337"/>
                </a:lnTo>
                <a:lnTo>
                  <a:pt x="27355" y="11623"/>
                </a:lnTo>
                <a:lnTo>
                  <a:pt x="62934" y="11623"/>
                </a:lnTo>
                <a:lnTo>
                  <a:pt x="58525" y="6259"/>
                </a:lnTo>
                <a:lnTo>
                  <a:pt x="47897" y="1564"/>
                </a:lnTo>
                <a:lnTo>
                  <a:pt x="33094" y="0"/>
                </a:lnTo>
                <a:close/>
              </a:path>
              <a:path w="70485" h="61595">
                <a:moveTo>
                  <a:pt x="62934" y="11623"/>
                </a:moveTo>
                <a:lnTo>
                  <a:pt x="43307" y="11623"/>
                </a:lnTo>
                <a:lnTo>
                  <a:pt x="49555" y="13337"/>
                </a:lnTo>
                <a:lnTo>
                  <a:pt x="58889" y="20208"/>
                </a:lnTo>
                <a:lnTo>
                  <a:pt x="61099" y="24869"/>
                </a:lnTo>
                <a:lnTo>
                  <a:pt x="61099" y="36769"/>
                </a:lnTo>
                <a:lnTo>
                  <a:pt x="58889" y="41442"/>
                </a:lnTo>
                <a:lnTo>
                  <a:pt x="49555" y="48313"/>
                </a:lnTo>
                <a:lnTo>
                  <a:pt x="43307" y="49901"/>
                </a:lnTo>
                <a:lnTo>
                  <a:pt x="63590" y="49901"/>
                </a:lnTo>
                <a:lnTo>
                  <a:pt x="68128" y="43082"/>
                </a:lnTo>
                <a:lnTo>
                  <a:pt x="70254" y="28904"/>
                </a:lnTo>
                <a:lnTo>
                  <a:pt x="67296" y="16929"/>
                </a:lnTo>
                <a:lnTo>
                  <a:pt x="62934" y="11623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5755119" y="4038460"/>
            <a:ext cx="67310" cy="90170"/>
          </a:xfrm>
          <a:custGeom>
            <a:avLst/>
            <a:gdLst/>
            <a:ahLst/>
            <a:cxnLst/>
            <a:rect l="l" t="t" r="r" b="b"/>
            <a:pathLst>
              <a:path w="67310" h="90170">
                <a:moveTo>
                  <a:pt x="0" y="0"/>
                </a:moveTo>
                <a:lnTo>
                  <a:pt x="0" y="11048"/>
                </a:lnTo>
                <a:lnTo>
                  <a:pt x="52387" y="24790"/>
                </a:lnTo>
                <a:lnTo>
                  <a:pt x="0" y="38531"/>
                </a:lnTo>
                <a:lnTo>
                  <a:pt x="0" y="51536"/>
                </a:lnTo>
                <a:lnTo>
                  <a:pt x="52387" y="65277"/>
                </a:lnTo>
                <a:lnTo>
                  <a:pt x="0" y="79019"/>
                </a:lnTo>
                <a:lnTo>
                  <a:pt x="0" y="90068"/>
                </a:lnTo>
                <a:lnTo>
                  <a:pt x="67106" y="72517"/>
                </a:lnTo>
                <a:lnTo>
                  <a:pt x="67106" y="59512"/>
                </a:lnTo>
                <a:lnTo>
                  <a:pt x="12141" y="45034"/>
                </a:lnTo>
                <a:lnTo>
                  <a:pt x="67106" y="30556"/>
                </a:lnTo>
                <a:lnTo>
                  <a:pt x="67106" y="17551"/>
                </a:lnTo>
                <a:lnTo>
                  <a:pt x="0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5753765" y="3964355"/>
            <a:ext cx="70485" cy="62230"/>
          </a:xfrm>
          <a:custGeom>
            <a:avLst/>
            <a:gdLst/>
            <a:ahLst/>
            <a:cxnLst/>
            <a:rect l="l" t="t" r="r" b="b"/>
            <a:pathLst>
              <a:path w="70485" h="62229">
                <a:moveTo>
                  <a:pt x="37536" y="0"/>
                </a:moveTo>
                <a:lnTo>
                  <a:pt x="1667" y="18681"/>
                </a:lnTo>
                <a:lnTo>
                  <a:pt x="0" y="33824"/>
                </a:lnTo>
                <a:lnTo>
                  <a:pt x="3711" y="45267"/>
                </a:lnTo>
                <a:lnTo>
                  <a:pt x="13087" y="56201"/>
                </a:lnTo>
                <a:lnTo>
                  <a:pt x="23877" y="60681"/>
                </a:lnTo>
                <a:lnTo>
                  <a:pt x="38923" y="62098"/>
                </a:lnTo>
                <a:lnTo>
                  <a:pt x="51436" y="59161"/>
                </a:lnTo>
                <a:lnTo>
                  <a:pt x="61988" y="51656"/>
                </a:lnTo>
                <a:lnTo>
                  <a:pt x="62546" y="50673"/>
                </a:lnTo>
                <a:lnTo>
                  <a:pt x="37536" y="50673"/>
                </a:lnTo>
                <a:lnTo>
                  <a:pt x="37536" y="50304"/>
                </a:lnTo>
                <a:lnTo>
                  <a:pt x="9075" y="35344"/>
                </a:lnTo>
                <a:lnTo>
                  <a:pt x="9075" y="23799"/>
                </a:lnTo>
                <a:lnTo>
                  <a:pt x="28951" y="11049"/>
                </a:lnTo>
                <a:lnTo>
                  <a:pt x="37536" y="11049"/>
                </a:lnTo>
                <a:lnTo>
                  <a:pt x="37536" y="0"/>
                </a:lnTo>
                <a:close/>
              </a:path>
              <a:path w="70485" h="62229">
                <a:moveTo>
                  <a:pt x="65019" y="2578"/>
                </a:moveTo>
                <a:lnTo>
                  <a:pt x="54592" y="2578"/>
                </a:lnTo>
                <a:lnTo>
                  <a:pt x="56802" y="6502"/>
                </a:lnTo>
                <a:lnTo>
                  <a:pt x="58389" y="10553"/>
                </a:lnTo>
                <a:lnTo>
                  <a:pt x="60358" y="18402"/>
                </a:lnTo>
                <a:lnTo>
                  <a:pt x="60853" y="22580"/>
                </a:lnTo>
                <a:lnTo>
                  <a:pt x="60853" y="34112"/>
                </a:lnTo>
                <a:lnTo>
                  <a:pt x="58884" y="39751"/>
                </a:lnTo>
                <a:lnTo>
                  <a:pt x="54960" y="43802"/>
                </a:lnTo>
                <a:lnTo>
                  <a:pt x="51036" y="47980"/>
                </a:lnTo>
                <a:lnTo>
                  <a:pt x="45143" y="50190"/>
                </a:lnTo>
                <a:lnTo>
                  <a:pt x="37536" y="50673"/>
                </a:lnTo>
                <a:lnTo>
                  <a:pt x="62546" y="50673"/>
                </a:lnTo>
                <a:lnTo>
                  <a:pt x="68030" y="41003"/>
                </a:lnTo>
                <a:lnTo>
                  <a:pt x="70048" y="27355"/>
                </a:lnTo>
                <a:lnTo>
                  <a:pt x="69977" y="22580"/>
                </a:lnTo>
                <a:lnTo>
                  <a:pt x="69514" y="18681"/>
                </a:lnTo>
                <a:lnTo>
                  <a:pt x="68079" y="10553"/>
                </a:lnTo>
                <a:lnTo>
                  <a:pt x="66733" y="6502"/>
                </a:lnTo>
                <a:lnTo>
                  <a:pt x="65019" y="2578"/>
                </a:lnTo>
                <a:close/>
              </a:path>
              <a:path w="70485" h="62229">
                <a:moveTo>
                  <a:pt x="37536" y="11049"/>
                </a:moveTo>
                <a:lnTo>
                  <a:pt x="28951" y="11049"/>
                </a:lnTo>
                <a:lnTo>
                  <a:pt x="28951" y="50304"/>
                </a:lnTo>
                <a:lnTo>
                  <a:pt x="37536" y="50304"/>
                </a:lnTo>
                <a:lnTo>
                  <a:pt x="37536" y="11049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5753518" y="3907421"/>
            <a:ext cx="69215" cy="39370"/>
          </a:xfrm>
          <a:custGeom>
            <a:avLst/>
            <a:gdLst/>
            <a:ahLst/>
            <a:cxnLst/>
            <a:rect l="l" t="t" r="r" b="b"/>
            <a:pathLst>
              <a:path w="69214" h="39370">
                <a:moveTo>
                  <a:pt x="68706" y="28219"/>
                </a:moveTo>
                <a:lnTo>
                  <a:pt x="1600" y="28219"/>
                </a:lnTo>
                <a:lnTo>
                  <a:pt x="1600" y="39268"/>
                </a:lnTo>
                <a:lnTo>
                  <a:pt x="68706" y="39268"/>
                </a:lnTo>
                <a:lnTo>
                  <a:pt x="68706" y="28219"/>
                </a:lnTo>
                <a:close/>
              </a:path>
              <a:path w="69214" h="39370">
                <a:moveTo>
                  <a:pt x="11899" y="0"/>
                </a:moveTo>
                <a:lnTo>
                  <a:pt x="609" y="0"/>
                </a:lnTo>
                <a:lnTo>
                  <a:pt x="368" y="1231"/>
                </a:lnTo>
                <a:lnTo>
                  <a:pt x="241" y="2209"/>
                </a:lnTo>
                <a:lnTo>
                  <a:pt x="0" y="11049"/>
                </a:lnTo>
                <a:lnTo>
                  <a:pt x="977" y="15582"/>
                </a:lnTo>
                <a:lnTo>
                  <a:pt x="4902" y="22948"/>
                </a:lnTo>
                <a:lnTo>
                  <a:pt x="7975" y="26009"/>
                </a:lnTo>
                <a:lnTo>
                  <a:pt x="12026" y="28219"/>
                </a:lnTo>
                <a:lnTo>
                  <a:pt x="25768" y="28219"/>
                </a:lnTo>
                <a:lnTo>
                  <a:pt x="20002" y="26631"/>
                </a:lnTo>
                <a:lnTo>
                  <a:pt x="15951" y="23190"/>
                </a:lnTo>
                <a:lnTo>
                  <a:pt x="11899" y="19875"/>
                </a:lnTo>
                <a:lnTo>
                  <a:pt x="9817" y="15087"/>
                </a:lnTo>
                <a:lnTo>
                  <a:pt x="9817" y="7112"/>
                </a:lnTo>
                <a:lnTo>
                  <a:pt x="10299" y="4051"/>
                </a:lnTo>
                <a:lnTo>
                  <a:pt x="10667" y="2578"/>
                </a:lnTo>
                <a:lnTo>
                  <a:pt x="11163" y="1231"/>
                </a:lnTo>
                <a:lnTo>
                  <a:pt x="11899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5753518" y="3849509"/>
            <a:ext cx="70485" cy="51435"/>
          </a:xfrm>
          <a:custGeom>
            <a:avLst/>
            <a:gdLst/>
            <a:ahLst/>
            <a:cxnLst/>
            <a:rect l="l" t="t" r="r" b="b"/>
            <a:pathLst>
              <a:path w="70485" h="51435">
                <a:moveTo>
                  <a:pt x="67847" y="11290"/>
                </a:moveTo>
                <a:lnTo>
                  <a:pt x="54343" y="11290"/>
                </a:lnTo>
                <a:lnTo>
                  <a:pt x="56921" y="12763"/>
                </a:lnTo>
                <a:lnTo>
                  <a:pt x="58635" y="15455"/>
                </a:lnTo>
                <a:lnTo>
                  <a:pt x="60363" y="18275"/>
                </a:lnTo>
                <a:lnTo>
                  <a:pt x="61213" y="22326"/>
                </a:lnTo>
                <a:lnTo>
                  <a:pt x="61213" y="31407"/>
                </a:lnTo>
                <a:lnTo>
                  <a:pt x="60731" y="35331"/>
                </a:lnTo>
                <a:lnTo>
                  <a:pt x="59409" y="40119"/>
                </a:lnTo>
                <a:lnTo>
                  <a:pt x="58699" y="42938"/>
                </a:lnTo>
                <a:lnTo>
                  <a:pt x="58590" y="43307"/>
                </a:lnTo>
                <a:lnTo>
                  <a:pt x="57048" y="47231"/>
                </a:lnTo>
                <a:lnTo>
                  <a:pt x="54838" y="51282"/>
                </a:lnTo>
                <a:lnTo>
                  <a:pt x="66243" y="51282"/>
                </a:lnTo>
                <a:lnTo>
                  <a:pt x="67716" y="46990"/>
                </a:lnTo>
                <a:lnTo>
                  <a:pt x="68707" y="42938"/>
                </a:lnTo>
                <a:lnTo>
                  <a:pt x="69926" y="35090"/>
                </a:lnTo>
                <a:lnTo>
                  <a:pt x="70294" y="31407"/>
                </a:lnTo>
                <a:lnTo>
                  <a:pt x="70294" y="19138"/>
                </a:lnTo>
                <a:lnTo>
                  <a:pt x="68579" y="12268"/>
                </a:lnTo>
                <a:lnTo>
                  <a:pt x="67847" y="11290"/>
                </a:lnTo>
                <a:close/>
              </a:path>
              <a:path w="70485" h="51435">
                <a:moveTo>
                  <a:pt x="13982" y="3555"/>
                </a:moveTo>
                <a:lnTo>
                  <a:pt x="3555" y="3555"/>
                </a:lnTo>
                <a:lnTo>
                  <a:pt x="2421" y="6743"/>
                </a:lnTo>
                <a:lnTo>
                  <a:pt x="1600" y="9931"/>
                </a:lnTo>
                <a:lnTo>
                  <a:pt x="368" y="17170"/>
                </a:lnTo>
                <a:lnTo>
                  <a:pt x="83" y="20116"/>
                </a:lnTo>
                <a:lnTo>
                  <a:pt x="0" y="33375"/>
                </a:lnTo>
                <a:lnTo>
                  <a:pt x="1714" y="39750"/>
                </a:lnTo>
                <a:lnTo>
                  <a:pt x="8585" y="48590"/>
                </a:lnTo>
                <a:lnTo>
                  <a:pt x="13500" y="50800"/>
                </a:lnTo>
                <a:lnTo>
                  <a:pt x="25031" y="50800"/>
                </a:lnTo>
                <a:lnTo>
                  <a:pt x="29070" y="49326"/>
                </a:lnTo>
                <a:lnTo>
                  <a:pt x="32016" y="46253"/>
                </a:lnTo>
                <a:lnTo>
                  <a:pt x="34963" y="43307"/>
                </a:lnTo>
                <a:lnTo>
                  <a:pt x="36363" y="40119"/>
                </a:lnTo>
                <a:lnTo>
                  <a:pt x="15951" y="40119"/>
                </a:lnTo>
                <a:lnTo>
                  <a:pt x="13500" y="38773"/>
                </a:lnTo>
                <a:lnTo>
                  <a:pt x="10058" y="33375"/>
                </a:lnTo>
                <a:lnTo>
                  <a:pt x="9194" y="29197"/>
                </a:lnTo>
                <a:lnTo>
                  <a:pt x="9194" y="20116"/>
                </a:lnTo>
                <a:lnTo>
                  <a:pt x="9690" y="16687"/>
                </a:lnTo>
                <a:lnTo>
                  <a:pt x="10426" y="13246"/>
                </a:lnTo>
                <a:lnTo>
                  <a:pt x="11290" y="9931"/>
                </a:lnTo>
                <a:lnTo>
                  <a:pt x="12562" y="6629"/>
                </a:lnTo>
                <a:lnTo>
                  <a:pt x="13982" y="3555"/>
                </a:lnTo>
                <a:close/>
              </a:path>
              <a:path w="70485" h="51435">
                <a:moveTo>
                  <a:pt x="56438" y="0"/>
                </a:moveTo>
                <a:lnTo>
                  <a:pt x="44780" y="0"/>
                </a:lnTo>
                <a:lnTo>
                  <a:pt x="40487" y="1714"/>
                </a:lnTo>
                <a:lnTo>
                  <a:pt x="37414" y="4902"/>
                </a:lnTo>
                <a:lnTo>
                  <a:pt x="34467" y="8216"/>
                </a:lnTo>
                <a:lnTo>
                  <a:pt x="32016" y="13741"/>
                </a:lnTo>
                <a:lnTo>
                  <a:pt x="30302" y="21589"/>
                </a:lnTo>
                <a:lnTo>
                  <a:pt x="29438" y="25400"/>
                </a:lnTo>
                <a:lnTo>
                  <a:pt x="28219" y="31292"/>
                </a:lnTo>
                <a:lnTo>
                  <a:pt x="26746" y="35217"/>
                </a:lnTo>
                <a:lnTo>
                  <a:pt x="23799" y="39141"/>
                </a:lnTo>
                <a:lnTo>
                  <a:pt x="21831" y="40119"/>
                </a:lnTo>
                <a:lnTo>
                  <a:pt x="36363" y="40119"/>
                </a:lnTo>
                <a:lnTo>
                  <a:pt x="37172" y="38277"/>
                </a:lnTo>
                <a:lnTo>
                  <a:pt x="38671" y="31292"/>
                </a:lnTo>
                <a:lnTo>
                  <a:pt x="39496" y="27609"/>
                </a:lnTo>
                <a:lnTo>
                  <a:pt x="40970" y="20739"/>
                </a:lnTo>
                <a:lnTo>
                  <a:pt x="42570" y="16319"/>
                </a:lnTo>
                <a:lnTo>
                  <a:pt x="45758" y="12395"/>
                </a:lnTo>
                <a:lnTo>
                  <a:pt x="48094" y="11290"/>
                </a:lnTo>
                <a:lnTo>
                  <a:pt x="67847" y="11290"/>
                </a:lnTo>
                <a:lnTo>
                  <a:pt x="64371" y="6629"/>
                </a:lnTo>
                <a:lnTo>
                  <a:pt x="61341" y="2451"/>
                </a:lnTo>
                <a:lnTo>
                  <a:pt x="56438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 txBox="1"/>
          <p:nvPr/>
        </p:nvSpPr>
        <p:spPr>
          <a:xfrm>
            <a:off x="6297888" y="4294208"/>
            <a:ext cx="1203325" cy="3409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50" spc="10" b="1">
                <a:solidFill>
                  <a:srgbClr val="1C843E"/>
                </a:solidFill>
                <a:latin typeface="Verdana"/>
                <a:cs typeface="Verdana"/>
              </a:rPr>
              <a:t>proton</a:t>
            </a:r>
            <a:endParaRPr sz="2450">
              <a:latin typeface="Verdana"/>
              <a:cs typeface="Verdana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6297888" y="4675444"/>
            <a:ext cx="1075690" cy="3409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50" spc="10" b="1">
                <a:solidFill>
                  <a:srgbClr val="1C843E"/>
                </a:solidFill>
                <a:latin typeface="Verdana"/>
                <a:cs typeface="Verdana"/>
              </a:rPr>
              <a:t>(a=0)</a:t>
            </a:r>
            <a:endParaRPr sz="2450">
              <a:latin typeface="Verdana"/>
              <a:cs typeface="Verdana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8536228" y="3620429"/>
            <a:ext cx="732155" cy="3409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50" spc="10" b="1">
                <a:solidFill>
                  <a:srgbClr val="F5B1B4"/>
                </a:solidFill>
                <a:latin typeface="Verdana"/>
                <a:cs typeface="Verdana"/>
              </a:rPr>
              <a:t>iron</a:t>
            </a:r>
            <a:endParaRPr sz="2450">
              <a:latin typeface="Verdana"/>
              <a:cs typeface="Verdana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8536228" y="4001664"/>
            <a:ext cx="1075690" cy="3409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50" spc="10" b="1">
                <a:solidFill>
                  <a:srgbClr val="F5B1B4"/>
                </a:solidFill>
                <a:latin typeface="Verdana"/>
                <a:cs typeface="Verdana"/>
              </a:rPr>
              <a:t>(a=1)</a:t>
            </a:r>
            <a:endParaRPr sz="2450">
              <a:latin typeface="Verdana"/>
              <a:cs typeface="Verdana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7165047" y="4889728"/>
            <a:ext cx="566420" cy="627380"/>
          </a:xfrm>
          <a:custGeom>
            <a:avLst/>
            <a:gdLst/>
            <a:ahLst/>
            <a:cxnLst/>
            <a:rect l="l" t="t" r="r" b="b"/>
            <a:pathLst>
              <a:path w="566420" h="627379">
                <a:moveTo>
                  <a:pt x="0" y="0"/>
                </a:moveTo>
                <a:lnTo>
                  <a:pt x="565950" y="626783"/>
                </a:lnTo>
              </a:path>
            </a:pathLst>
          </a:custGeom>
          <a:ln w="9855">
            <a:solidFill>
              <a:srgbClr val="1D1D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/>
          <p:nvPr/>
        </p:nvSpPr>
        <p:spPr>
          <a:xfrm>
            <a:off x="7628928" y="5413286"/>
            <a:ext cx="119380" cy="123189"/>
          </a:xfrm>
          <a:custGeom>
            <a:avLst/>
            <a:gdLst/>
            <a:ahLst/>
            <a:cxnLst/>
            <a:rect l="l" t="t" r="r" b="b"/>
            <a:pathLst>
              <a:path w="119379" h="123189">
                <a:moveTo>
                  <a:pt x="11798" y="61302"/>
                </a:moveTo>
                <a:lnTo>
                  <a:pt x="4406" y="65125"/>
                </a:lnTo>
                <a:lnTo>
                  <a:pt x="0" y="78955"/>
                </a:lnTo>
                <a:lnTo>
                  <a:pt x="3822" y="86347"/>
                </a:lnTo>
                <a:lnTo>
                  <a:pt x="119214" y="123101"/>
                </a:lnTo>
                <a:lnTo>
                  <a:pt x="111106" y="84366"/>
                </a:lnTo>
                <a:lnTo>
                  <a:pt x="84251" y="84366"/>
                </a:lnTo>
                <a:lnTo>
                  <a:pt x="11798" y="61302"/>
                </a:lnTo>
                <a:close/>
              </a:path>
              <a:path w="119379" h="123189">
                <a:moveTo>
                  <a:pt x="87439" y="0"/>
                </a:moveTo>
                <a:lnTo>
                  <a:pt x="73228" y="2971"/>
                </a:lnTo>
                <a:lnTo>
                  <a:pt x="68668" y="9944"/>
                </a:lnTo>
                <a:lnTo>
                  <a:pt x="84251" y="84366"/>
                </a:lnTo>
                <a:lnTo>
                  <a:pt x="111106" y="84366"/>
                </a:lnTo>
                <a:lnTo>
                  <a:pt x="94399" y="4559"/>
                </a:lnTo>
                <a:lnTo>
                  <a:pt x="87439" y="0"/>
                </a:lnTo>
                <a:close/>
              </a:path>
            </a:pathLst>
          </a:custGeom>
          <a:solidFill>
            <a:srgbClr val="1D1D1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/>
          <p:nvPr/>
        </p:nvSpPr>
        <p:spPr>
          <a:xfrm>
            <a:off x="8382698" y="4232465"/>
            <a:ext cx="556895" cy="1295400"/>
          </a:xfrm>
          <a:custGeom>
            <a:avLst/>
            <a:gdLst/>
            <a:ahLst/>
            <a:cxnLst/>
            <a:rect l="l" t="t" r="r" b="b"/>
            <a:pathLst>
              <a:path w="556895" h="1295400">
                <a:moveTo>
                  <a:pt x="556463" y="0"/>
                </a:moveTo>
                <a:lnTo>
                  <a:pt x="0" y="1295298"/>
                </a:lnTo>
              </a:path>
            </a:pathLst>
          </a:custGeom>
          <a:ln w="9855">
            <a:solidFill>
              <a:srgbClr val="1D1D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/>
          <p:nvPr/>
        </p:nvSpPr>
        <p:spPr>
          <a:xfrm>
            <a:off x="8357260" y="5423725"/>
            <a:ext cx="113664" cy="128905"/>
          </a:xfrm>
          <a:custGeom>
            <a:avLst/>
            <a:gdLst/>
            <a:ahLst/>
            <a:cxnLst/>
            <a:rect l="l" t="t" r="r" b="b"/>
            <a:pathLst>
              <a:path w="113665" h="128904">
                <a:moveTo>
                  <a:pt x="19532" y="0"/>
                </a:moveTo>
                <a:lnTo>
                  <a:pt x="5118" y="1765"/>
                </a:lnTo>
                <a:lnTo>
                  <a:pt x="0" y="8331"/>
                </a:lnTo>
                <a:lnTo>
                  <a:pt x="14770" y="128536"/>
                </a:lnTo>
                <a:lnTo>
                  <a:pt x="79558" y="80594"/>
                </a:lnTo>
                <a:lnTo>
                  <a:pt x="35369" y="80594"/>
                </a:lnTo>
                <a:lnTo>
                  <a:pt x="26085" y="5118"/>
                </a:lnTo>
                <a:lnTo>
                  <a:pt x="19532" y="0"/>
                </a:lnTo>
                <a:close/>
              </a:path>
              <a:path w="113665" h="128904">
                <a:moveTo>
                  <a:pt x="96481" y="35369"/>
                </a:moveTo>
                <a:lnTo>
                  <a:pt x="35369" y="80594"/>
                </a:lnTo>
                <a:lnTo>
                  <a:pt x="79558" y="80594"/>
                </a:lnTo>
                <a:lnTo>
                  <a:pt x="112115" y="56502"/>
                </a:lnTo>
                <a:lnTo>
                  <a:pt x="113347" y="48272"/>
                </a:lnTo>
                <a:lnTo>
                  <a:pt x="104711" y="36601"/>
                </a:lnTo>
                <a:lnTo>
                  <a:pt x="96481" y="35369"/>
                </a:lnTo>
                <a:close/>
              </a:path>
            </a:pathLst>
          </a:custGeom>
          <a:solidFill>
            <a:srgbClr val="1D1D1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5" name="object 85"/>
          <p:cNvSpPr txBox="1"/>
          <p:nvPr/>
        </p:nvSpPr>
        <p:spPr>
          <a:xfrm>
            <a:off x="4937549" y="5941310"/>
            <a:ext cx="5026660" cy="13068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28725">
              <a:lnSpc>
                <a:spcPct val="100000"/>
              </a:lnSpc>
              <a:tabLst>
                <a:tab pos="3545204" algn="l"/>
              </a:tabLst>
            </a:pPr>
            <a:r>
              <a:rPr dirty="0" sz="1650" spc="-5" b="1">
                <a:solidFill>
                  <a:srgbClr val="1D1D1E"/>
                </a:solidFill>
                <a:latin typeface="Verdana"/>
                <a:cs typeface="Verdana"/>
              </a:rPr>
              <a:t>dee</a:t>
            </a:r>
            <a:r>
              <a:rPr dirty="0" sz="1650" b="1">
                <a:solidFill>
                  <a:srgbClr val="1D1D1E"/>
                </a:solidFill>
                <a:latin typeface="Verdana"/>
                <a:cs typeface="Verdana"/>
              </a:rPr>
              <a:t>p	</a:t>
            </a:r>
            <a:r>
              <a:rPr dirty="0" sz="1650" spc="-5" b="1">
                <a:solidFill>
                  <a:srgbClr val="1D1D1E"/>
                </a:solidFill>
                <a:latin typeface="Verdana"/>
                <a:cs typeface="Verdana"/>
              </a:rPr>
              <a:t>shallow</a:t>
            </a:r>
            <a:endParaRPr sz="1650">
              <a:latin typeface="Verdana"/>
              <a:cs typeface="Verdana"/>
            </a:endParaRPr>
          </a:p>
          <a:p>
            <a:pPr marL="367030" marR="5080" indent="-354965">
              <a:lnSpc>
                <a:spcPct val="101000"/>
              </a:lnSpc>
              <a:spcBef>
                <a:spcPts val="985"/>
              </a:spcBef>
            </a:pPr>
            <a:r>
              <a:rPr dirty="0" sz="2050">
                <a:solidFill>
                  <a:srgbClr val="1D1D1E"/>
                </a:solidFill>
                <a:latin typeface="Lucida Sans"/>
                <a:cs typeface="Lucida Sans"/>
              </a:rPr>
              <a:t>�</a:t>
            </a:r>
            <a:r>
              <a:rPr dirty="0" sz="2050" spc="250">
                <a:solidFill>
                  <a:srgbClr val="1D1D1E"/>
                </a:solidFill>
                <a:latin typeface="Lucida Sans"/>
                <a:cs typeface="Lucida Sans"/>
              </a:rPr>
              <a:t> </a:t>
            </a:r>
            <a:r>
              <a:rPr dirty="0" sz="2050" spc="5">
                <a:solidFill>
                  <a:srgbClr val="1D1D1E"/>
                </a:solidFill>
                <a:latin typeface="Verdana"/>
                <a:cs typeface="Verdana"/>
              </a:rPr>
              <a:t>Hig</a:t>
            </a:r>
            <a:r>
              <a:rPr dirty="0" sz="2050" spc="10">
                <a:solidFill>
                  <a:srgbClr val="1D1D1E"/>
                </a:solidFill>
                <a:latin typeface="Verdana"/>
                <a:cs typeface="Verdana"/>
              </a:rPr>
              <a:t>h</a:t>
            </a:r>
            <a:r>
              <a:rPr dirty="0" sz="2050" spc="10">
                <a:solidFill>
                  <a:srgbClr val="1D1D1E"/>
                </a:solidFill>
                <a:latin typeface="Verdana"/>
                <a:cs typeface="Verdana"/>
              </a:rPr>
              <a:t> </a:t>
            </a:r>
            <a:r>
              <a:rPr dirty="0" sz="2050">
                <a:solidFill>
                  <a:srgbClr val="1D1D1E"/>
                </a:solidFill>
                <a:latin typeface="Verdana"/>
                <a:cs typeface="Verdana"/>
              </a:rPr>
              <a:t>X</a:t>
            </a:r>
            <a:r>
              <a:rPr dirty="0" baseline="-20576" sz="2025" spc="22">
                <a:solidFill>
                  <a:srgbClr val="1D1D1E"/>
                </a:solidFill>
                <a:latin typeface="Verdana"/>
                <a:cs typeface="Verdana"/>
              </a:rPr>
              <a:t>max</a:t>
            </a:r>
            <a:r>
              <a:rPr dirty="0" baseline="-20576" sz="2025">
                <a:solidFill>
                  <a:srgbClr val="1D1D1E"/>
                </a:solidFill>
                <a:latin typeface="Verdana"/>
                <a:cs typeface="Verdana"/>
              </a:rPr>
              <a:t> </a:t>
            </a:r>
            <a:r>
              <a:rPr dirty="0" baseline="-20576" sz="2025" spc="-337">
                <a:solidFill>
                  <a:srgbClr val="1D1D1E"/>
                </a:solidFill>
                <a:latin typeface="Verdana"/>
                <a:cs typeface="Verdana"/>
              </a:rPr>
              <a:t> </a:t>
            </a:r>
            <a:r>
              <a:rPr dirty="0" sz="2050">
                <a:solidFill>
                  <a:srgbClr val="1D1D1E"/>
                </a:solidFill>
                <a:latin typeface="Verdana"/>
                <a:cs typeface="Verdana"/>
              </a:rPr>
              <a:t>resolution</a:t>
            </a:r>
            <a:r>
              <a:rPr dirty="0" sz="2050" spc="-5">
                <a:solidFill>
                  <a:srgbClr val="1D1D1E"/>
                </a:solidFill>
                <a:latin typeface="Verdana"/>
                <a:cs typeface="Verdana"/>
              </a:rPr>
              <a:t> </a:t>
            </a:r>
            <a:r>
              <a:rPr dirty="0" sz="2050">
                <a:solidFill>
                  <a:srgbClr val="1D1D1E"/>
                </a:solidFill>
                <a:latin typeface="Verdana"/>
                <a:cs typeface="Verdana"/>
              </a:rPr>
              <a:t>allows</a:t>
            </a:r>
            <a:r>
              <a:rPr dirty="0" sz="2050">
                <a:solidFill>
                  <a:srgbClr val="1D1D1E"/>
                </a:solidFill>
                <a:latin typeface="Verdana"/>
                <a:cs typeface="Verdana"/>
              </a:rPr>
              <a:t> </a:t>
            </a:r>
            <a:r>
              <a:rPr dirty="0" sz="2050" spc="-5">
                <a:solidFill>
                  <a:srgbClr val="1D1D1E"/>
                </a:solidFill>
                <a:latin typeface="Verdana"/>
                <a:cs typeface="Verdana"/>
              </a:rPr>
              <a:t>distinctio</a:t>
            </a:r>
            <a:r>
              <a:rPr dirty="0" sz="2050">
                <a:solidFill>
                  <a:srgbClr val="1D1D1E"/>
                </a:solidFill>
                <a:latin typeface="Verdana"/>
                <a:cs typeface="Verdana"/>
              </a:rPr>
              <a:t>n</a:t>
            </a:r>
            <a:r>
              <a:rPr dirty="0" sz="2050" spc="5">
                <a:solidFill>
                  <a:srgbClr val="1D1D1E"/>
                </a:solidFill>
                <a:latin typeface="Verdana"/>
                <a:cs typeface="Verdana"/>
              </a:rPr>
              <a:t> </a:t>
            </a:r>
            <a:r>
              <a:rPr dirty="0" sz="2050" spc="-5">
                <a:solidFill>
                  <a:srgbClr val="1D1D1E"/>
                </a:solidFill>
                <a:latin typeface="Verdana"/>
                <a:cs typeface="Verdana"/>
              </a:rPr>
              <a:t>betwee</a:t>
            </a:r>
            <a:r>
              <a:rPr dirty="0" sz="2050">
                <a:solidFill>
                  <a:srgbClr val="1D1D1E"/>
                </a:solidFill>
                <a:latin typeface="Verdana"/>
                <a:cs typeface="Verdana"/>
              </a:rPr>
              <a:t>n</a:t>
            </a:r>
            <a:r>
              <a:rPr dirty="0" sz="2050" spc="5">
                <a:solidFill>
                  <a:srgbClr val="1D1D1E"/>
                </a:solidFill>
                <a:latin typeface="Verdana"/>
                <a:cs typeface="Verdana"/>
              </a:rPr>
              <a:t> </a:t>
            </a:r>
            <a:r>
              <a:rPr dirty="0" sz="2050" spc="-5">
                <a:solidFill>
                  <a:srgbClr val="1D1D1E"/>
                </a:solidFill>
                <a:latin typeface="Verdana"/>
                <a:cs typeface="Verdana"/>
              </a:rPr>
              <a:t>pur</a:t>
            </a:r>
            <a:r>
              <a:rPr dirty="0" sz="2050">
                <a:solidFill>
                  <a:srgbClr val="1D1D1E"/>
                </a:solidFill>
                <a:latin typeface="Verdana"/>
                <a:cs typeface="Verdana"/>
              </a:rPr>
              <a:t>e</a:t>
            </a:r>
            <a:r>
              <a:rPr dirty="0" sz="2050" spc="5">
                <a:solidFill>
                  <a:srgbClr val="1D1D1E"/>
                </a:solidFill>
                <a:latin typeface="Verdana"/>
                <a:cs typeface="Verdana"/>
              </a:rPr>
              <a:t> </a:t>
            </a:r>
            <a:r>
              <a:rPr dirty="0" sz="2050" spc="-5">
                <a:solidFill>
                  <a:srgbClr val="1D1D1E"/>
                </a:solidFill>
                <a:latin typeface="Verdana"/>
                <a:cs typeface="Verdana"/>
              </a:rPr>
              <a:t>iron</a:t>
            </a:r>
            <a:r>
              <a:rPr dirty="0" sz="2050">
                <a:solidFill>
                  <a:srgbClr val="1D1D1E"/>
                </a:solidFill>
                <a:latin typeface="Verdana"/>
                <a:cs typeface="Verdana"/>
              </a:rPr>
              <a:t>,</a:t>
            </a:r>
            <a:r>
              <a:rPr dirty="0" sz="2050" spc="10">
                <a:solidFill>
                  <a:srgbClr val="1D1D1E"/>
                </a:solidFill>
                <a:latin typeface="Verdana"/>
                <a:cs typeface="Verdana"/>
              </a:rPr>
              <a:t> </a:t>
            </a:r>
            <a:r>
              <a:rPr dirty="0" sz="2050" spc="-5">
                <a:solidFill>
                  <a:srgbClr val="1D1D1E"/>
                </a:solidFill>
                <a:latin typeface="Verdana"/>
                <a:cs typeface="Verdana"/>
              </a:rPr>
              <a:t>pure</a:t>
            </a:r>
            <a:r>
              <a:rPr dirty="0" sz="2050" spc="-5">
                <a:solidFill>
                  <a:srgbClr val="1D1D1E"/>
                </a:solidFill>
                <a:latin typeface="Verdana"/>
                <a:cs typeface="Verdana"/>
              </a:rPr>
              <a:t> proton</a:t>
            </a:r>
            <a:r>
              <a:rPr dirty="0" sz="2050">
                <a:solidFill>
                  <a:srgbClr val="1D1D1E"/>
                </a:solidFill>
                <a:latin typeface="Verdana"/>
                <a:cs typeface="Verdana"/>
              </a:rPr>
              <a:t>,</a:t>
            </a:r>
            <a:r>
              <a:rPr dirty="0" sz="2050" spc="5">
                <a:solidFill>
                  <a:srgbClr val="1D1D1E"/>
                </a:solidFill>
                <a:latin typeface="Verdana"/>
                <a:cs typeface="Verdana"/>
              </a:rPr>
              <a:t> </a:t>
            </a:r>
            <a:r>
              <a:rPr dirty="0" sz="2050">
                <a:solidFill>
                  <a:srgbClr val="1D1D1E"/>
                </a:solidFill>
                <a:latin typeface="Verdana"/>
                <a:cs typeface="Verdana"/>
              </a:rPr>
              <a:t>or</a:t>
            </a:r>
            <a:r>
              <a:rPr dirty="0" sz="2050" spc="5">
                <a:solidFill>
                  <a:srgbClr val="1D1D1E"/>
                </a:solidFill>
                <a:latin typeface="Verdana"/>
                <a:cs typeface="Verdana"/>
              </a:rPr>
              <a:t> </a:t>
            </a:r>
            <a:r>
              <a:rPr dirty="0" sz="2050">
                <a:solidFill>
                  <a:srgbClr val="1D1D1E"/>
                </a:solidFill>
                <a:latin typeface="Verdana"/>
                <a:cs typeface="Verdana"/>
              </a:rPr>
              <a:t>mi</a:t>
            </a:r>
            <a:r>
              <a:rPr dirty="0" sz="2050" spc="-30">
                <a:solidFill>
                  <a:srgbClr val="1D1D1E"/>
                </a:solidFill>
                <a:latin typeface="Verdana"/>
                <a:cs typeface="Verdana"/>
              </a:rPr>
              <a:t>x</a:t>
            </a:r>
            <a:r>
              <a:rPr dirty="0" sz="2050">
                <a:solidFill>
                  <a:srgbClr val="1D1D1E"/>
                </a:solidFill>
                <a:latin typeface="Verdana"/>
                <a:cs typeface="Verdana"/>
              </a:rPr>
              <a:t>ed</a:t>
            </a:r>
            <a:r>
              <a:rPr dirty="0" sz="2050" spc="5">
                <a:solidFill>
                  <a:srgbClr val="1D1D1E"/>
                </a:solidFill>
                <a:latin typeface="Verdana"/>
                <a:cs typeface="Verdana"/>
              </a:rPr>
              <a:t> </a:t>
            </a:r>
            <a:r>
              <a:rPr dirty="0" sz="2050">
                <a:solidFill>
                  <a:srgbClr val="1D1D1E"/>
                </a:solidFill>
                <a:latin typeface="Verdana"/>
                <a:cs typeface="Verdana"/>
              </a:rPr>
              <a:t>composition!</a:t>
            </a:r>
            <a:endParaRPr sz="2050">
              <a:latin typeface="Verdana"/>
              <a:cs typeface="Verdana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855971" y="2139257"/>
            <a:ext cx="4520565" cy="6699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22000"/>
              </a:lnSpc>
            </a:pPr>
            <a:r>
              <a:rPr dirty="0" sz="2050" spc="-5">
                <a:solidFill>
                  <a:srgbClr val="1D1D1E"/>
                </a:solidFill>
                <a:latin typeface="Verdana"/>
                <a:cs typeface="Verdana"/>
              </a:rPr>
              <a:t>Calculat</a:t>
            </a:r>
            <a:r>
              <a:rPr dirty="0" sz="2050">
                <a:solidFill>
                  <a:srgbClr val="1D1D1E"/>
                </a:solidFill>
                <a:latin typeface="Verdana"/>
                <a:cs typeface="Verdana"/>
              </a:rPr>
              <a:t>e</a:t>
            </a:r>
            <a:r>
              <a:rPr dirty="0" sz="2050" spc="15">
                <a:solidFill>
                  <a:srgbClr val="1D1D1E"/>
                </a:solidFill>
                <a:latin typeface="Verdana"/>
                <a:cs typeface="Verdana"/>
              </a:rPr>
              <a:t> </a:t>
            </a:r>
            <a:r>
              <a:rPr dirty="0" sz="2050">
                <a:solidFill>
                  <a:srgbClr val="1D1D1E"/>
                </a:solidFill>
                <a:latin typeface="Verdana"/>
                <a:cs typeface="Verdana"/>
              </a:rPr>
              <a:t>energ</a:t>
            </a:r>
            <a:r>
              <a:rPr dirty="0" sz="2050" spc="-45">
                <a:solidFill>
                  <a:srgbClr val="1D1D1E"/>
                </a:solidFill>
                <a:latin typeface="Verdana"/>
                <a:cs typeface="Verdana"/>
              </a:rPr>
              <a:t>y</a:t>
            </a:r>
            <a:r>
              <a:rPr dirty="0" sz="2050" spc="-5">
                <a:solidFill>
                  <a:srgbClr val="1D1D1E"/>
                </a:solidFill>
                <a:latin typeface="Verdana"/>
                <a:cs typeface="Verdana"/>
              </a:rPr>
              <a:t>-independent</a:t>
            </a:r>
            <a:r>
              <a:rPr dirty="0" sz="2050" spc="-5">
                <a:solidFill>
                  <a:srgbClr val="1D1D1E"/>
                </a:solidFill>
                <a:latin typeface="Verdana"/>
                <a:cs typeface="Verdana"/>
              </a:rPr>
              <a:t> </a:t>
            </a:r>
            <a:r>
              <a:rPr dirty="0" sz="2050">
                <a:solidFill>
                  <a:srgbClr val="1D1D1E"/>
                </a:solidFill>
                <a:latin typeface="Verdana"/>
                <a:cs typeface="Verdana"/>
              </a:rPr>
              <a:t>mass pa</a:t>
            </a:r>
            <a:r>
              <a:rPr dirty="0" sz="2050" spc="-35">
                <a:solidFill>
                  <a:srgbClr val="1D1D1E"/>
                </a:solidFill>
                <a:latin typeface="Verdana"/>
                <a:cs typeface="Verdana"/>
              </a:rPr>
              <a:t>r</a:t>
            </a:r>
            <a:r>
              <a:rPr dirty="0" sz="2050">
                <a:solidFill>
                  <a:srgbClr val="1D1D1E"/>
                </a:solidFill>
                <a:latin typeface="Verdana"/>
                <a:cs typeface="Verdana"/>
              </a:rPr>
              <a:t>ameter</a:t>
            </a:r>
            <a:r>
              <a:rPr dirty="0" sz="2050" spc="-10">
                <a:solidFill>
                  <a:srgbClr val="1D1D1E"/>
                </a:solidFill>
                <a:latin typeface="Verdana"/>
                <a:cs typeface="Verdana"/>
              </a:rPr>
              <a:t> </a:t>
            </a:r>
            <a:r>
              <a:rPr dirty="0" sz="2050" i="1">
                <a:solidFill>
                  <a:srgbClr val="1D1D1E"/>
                </a:solidFill>
                <a:latin typeface="Verdana"/>
                <a:cs typeface="Verdana"/>
              </a:rPr>
              <a:t>a</a:t>
            </a:r>
            <a:r>
              <a:rPr dirty="0" sz="2050" spc="5" i="1">
                <a:solidFill>
                  <a:srgbClr val="1D1D1E"/>
                </a:solidFill>
                <a:latin typeface="Verdana"/>
                <a:cs typeface="Verdana"/>
              </a:rPr>
              <a:t> </a:t>
            </a:r>
            <a:r>
              <a:rPr dirty="0" sz="2050">
                <a:solidFill>
                  <a:srgbClr val="1D1D1E"/>
                </a:solidFill>
                <a:latin typeface="Verdana"/>
                <a:cs typeface="Verdana"/>
              </a:rPr>
              <a:t>for</a:t>
            </a:r>
            <a:r>
              <a:rPr dirty="0" sz="2050" spc="5">
                <a:solidFill>
                  <a:srgbClr val="1D1D1E"/>
                </a:solidFill>
                <a:latin typeface="Verdana"/>
                <a:cs typeface="Verdana"/>
              </a:rPr>
              <a:t> </a:t>
            </a:r>
            <a:r>
              <a:rPr dirty="0" sz="2050">
                <a:solidFill>
                  <a:srgbClr val="1D1D1E"/>
                </a:solidFill>
                <a:latin typeface="Verdana"/>
                <a:cs typeface="Verdana"/>
              </a:rPr>
              <a:t>each</a:t>
            </a:r>
            <a:r>
              <a:rPr dirty="0" sz="2050" spc="5">
                <a:solidFill>
                  <a:srgbClr val="1D1D1E"/>
                </a:solidFill>
                <a:latin typeface="Verdana"/>
                <a:cs typeface="Verdana"/>
              </a:rPr>
              <a:t> </a:t>
            </a:r>
            <a:r>
              <a:rPr dirty="0" sz="2050">
                <a:solidFill>
                  <a:srgbClr val="1D1D1E"/>
                </a:solidFill>
                <a:latin typeface="Verdana"/>
                <a:cs typeface="Verdana"/>
              </a:rPr>
              <a:t>e</a:t>
            </a:r>
            <a:r>
              <a:rPr dirty="0" sz="2050" spc="-20">
                <a:solidFill>
                  <a:srgbClr val="1D1D1E"/>
                </a:solidFill>
                <a:latin typeface="Verdana"/>
                <a:cs typeface="Verdana"/>
              </a:rPr>
              <a:t>v</a:t>
            </a:r>
            <a:r>
              <a:rPr dirty="0" sz="2050">
                <a:solidFill>
                  <a:srgbClr val="1D1D1E"/>
                </a:solidFill>
                <a:latin typeface="Verdana"/>
                <a:cs typeface="Verdana"/>
              </a:rPr>
              <a:t>ent.</a:t>
            </a:r>
            <a:endParaRPr sz="2050">
              <a:latin typeface="Verdana"/>
              <a:cs typeface="Verdana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1618128" y="3331242"/>
            <a:ext cx="730885" cy="4762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500" i="1">
                <a:solidFill>
                  <a:srgbClr val="2B2A29"/>
                </a:solidFill>
                <a:latin typeface="Times New Roman"/>
                <a:cs typeface="Times New Roman"/>
              </a:rPr>
              <a:t>a</a:t>
            </a:r>
            <a:r>
              <a:rPr dirty="0" sz="2500" spc="-70" i="1">
                <a:solidFill>
                  <a:srgbClr val="2B2A29"/>
                </a:solidFill>
                <a:latin typeface="Times New Roman"/>
                <a:cs typeface="Times New Roman"/>
              </a:rPr>
              <a:t> </a:t>
            </a:r>
            <a:r>
              <a:rPr dirty="0" sz="2500" spc="-40">
                <a:solidFill>
                  <a:srgbClr val="2B2A29"/>
                </a:solidFill>
                <a:latin typeface="Lucida Sans Unicode"/>
                <a:cs typeface="Lucida Sans Unicode"/>
              </a:rPr>
              <a:t>=</a:t>
            </a:r>
            <a:r>
              <a:rPr dirty="0" sz="2500" spc="15">
                <a:solidFill>
                  <a:srgbClr val="2B2A29"/>
                </a:solidFill>
                <a:latin typeface="Lucida Sans Unicode"/>
                <a:cs typeface="Lucida Sans Unicode"/>
              </a:rPr>
              <a:t> </a:t>
            </a:r>
            <a:r>
              <a:rPr dirty="0" baseline="40000" sz="3750" spc="82" i="1">
                <a:solidFill>
                  <a:srgbClr val="2B2A29"/>
                </a:solidFill>
                <a:latin typeface="Trebuchet MS"/>
                <a:cs typeface="Trebuchet MS"/>
              </a:rPr>
              <a:t>(</a:t>
            </a:r>
            <a:endParaRPr baseline="40000" sz="3750">
              <a:latin typeface="Trebuchet MS"/>
              <a:cs typeface="Trebuchet MS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2323049" y="3225858"/>
            <a:ext cx="2183130" cy="3835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297940" algn="l"/>
              </a:tabLst>
            </a:pPr>
            <a:r>
              <a:rPr dirty="0" baseline="8888" sz="3750" spc="-97" i="1">
                <a:solidFill>
                  <a:srgbClr val="2B2A29"/>
                </a:solidFill>
                <a:latin typeface="Times New Roman"/>
                <a:cs typeface="Times New Roman"/>
              </a:rPr>
              <a:t>X</a:t>
            </a:r>
            <a:r>
              <a:rPr dirty="0" baseline="1461" sz="2850" spc="-15">
                <a:solidFill>
                  <a:srgbClr val="2B2A29"/>
                </a:solidFill>
                <a:latin typeface="Times New Roman"/>
                <a:cs typeface="Times New Roman"/>
              </a:rPr>
              <a:t>proton</a:t>
            </a:r>
            <a:r>
              <a:rPr dirty="0" baseline="1461" sz="2850">
                <a:solidFill>
                  <a:srgbClr val="2B2A29"/>
                </a:solidFill>
                <a:latin typeface="Times New Roman"/>
                <a:cs typeface="Times New Roman"/>
              </a:rPr>
              <a:t>	</a:t>
            </a:r>
            <a:r>
              <a:rPr dirty="0" baseline="8888" sz="3750" spc="-97" i="1">
                <a:solidFill>
                  <a:srgbClr val="2B2A29"/>
                </a:solidFill>
                <a:latin typeface="Times New Roman"/>
                <a:cs typeface="Times New Roman"/>
              </a:rPr>
              <a:t>X</a:t>
            </a:r>
            <a:r>
              <a:rPr dirty="0" sz="1900" spc="-10">
                <a:solidFill>
                  <a:srgbClr val="2B2A29"/>
                </a:solidFill>
                <a:latin typeface="Times New Roman"/>
                <a:cs typeface="Times New Roman"/>
              </a:rPr>
              <a:t>sh</a:t>
            </a:r>
            <a:r>
              <a:rPr dirty="0" sz="1900" spc="-60">
                <a:solidFill>
                  <a:srgbClr val="2B2A29"/>
                </a:solidFill>
                <a:latin typeface="Times New Roman"/>
                <a:cs typeface="Times New Roman"/>
              </a:rPr>
              <a:t>o</a:t>
            </a:r>
            <a:r>
              <a:rPr dirty="0" sz="1900" spc="-10">
                <a:solidFill>
                  <a:srgbClr val="2B2A29"/>
                </a:solidFill>
                <a:latin typeface="Times New Roman"/>
                <a:cs typeface="Times New Roman"/>
              </a:rPr>
              <a:t>wer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3148141" y="3331251"/>
            <a:ext cx="485775" cy="3479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500" spc="625" i="1">
                <a:solidFill>
                  <a:srgbClr val="2B2A29"/>
                </a:solidFill>
                <a:latin typeface="Trebuchet MS"/>
                <a:cs typeface="Trebuchet MS"/>
              </a:rPr>
              <a:t>)</a:t>
            </a:r>
            <a:r>
              <a:rPr dirty="0" sz="2500" spc="405" i="1">
                <a:solidFill>
                  <a:srgbClr val="2B2A29"/>
                </a:solidFill>
                <a:latin typeface="Trebuchet MS"/>
                <a:cs typeface="Trebuchet MS"/>
              </a:rPr>
              <a:t>−</a:t>
            </a:r>
            <a:r>
              <a:rPr dirty="0" sz="2500" spc="-405" i="1">
                <a:solidFill>
                  <a:srgbClr val="2B2A29"/>
                </a:solidFill>
                <a:latin typeface="Trebuchet MS"/>
                <a:cs typeface="Trebuchet MS"/>
              </a:rPr>
              <a:t> 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2211968" y="3633635"/>
            <a:ext cx="2294890" cy="0"/>
          </a:xfrm>
          <a:custGeom>
            <a:avLst/>
            <a:gdLst/>
            <a:ahLst/>
            <a:cxnLst/>
            <a:rect l="l" t="t" r="r" b="b"/>
            <a:pathLst>
              <a:path w="2294890" h="0">
                <a:moveTo>
                  <a:pt x="0" y="0"/>
                </a:moveTo>
                <a:lnTo>
                  <a:pt x="2294585" y="0"/>
                </a:lnTo>
              </a:path>
            </a:pathLst>
          </a:custGeom>
          <a:ln w="12874">
            <a:solidFill>
              <a:srgbClr val="2B2A2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1" name="object 91"/>
          <p:cNvSpPr txBox="1"/>
          <p:nvPr/>
        </p:nvSpPr>
        <p:spPr>
          <a:xfrm>
            <a:off x="2225271" y="3673046"/>
            <a:ext cx="2268220" cy="4533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baseline="8888" sz="3750" spc="82" i="1">
                <a:solidFill>
                  <a:srgbClr val="2B2A29"/>
                </a:solidFill>
                <a:latin typeface="Trebuchet MS"/>
                <a:cs typeface="Trebuchet MS"/>
              </a:rPr>
              <a:t>(</a:t>
            </a:r>
            <a:r>
              <a:rPr dirty="0" baseline="8888" sz="3750" spc="-97" i="1">
                <a:solidFill>
                  <a:srgbClr val="2B2A29"/>
                </a:solidFill>
                <a:latin typeface="Times New Roman"/>
                <a:cs typeface="Times New Roman"/>
              </a:rPr>
              <a:t>X</a:t>
            </a:r>
            <a:r>
              <a:rPr dirty="0" baseline="1461" sz="2850" spc="-15">
                <a:solidFill>
                  <a:srgbClr val="2B2A29"/>
                </a:solidFill>
                <a:latin typeface="Times New Roman"/>
                <a:cs typeface="Times New Roman"/>
              </a:rPr>
              <a:t>proto</a:t>
            </a:r>
            <a:r>
              <a:rPr dirty="0" baseline="1461" sz="2850" spc="135">
                <a:solidFill>
                  <a:srgbClr val="2B2A29"/>
                </a:solidFill>
                <a:latin typeface="Times New Roman"/>
                <a:cs typeface="Times New Roman"/>
              </a:rPr>
              <a:t>n</a:t>
            </a:r>
            <a:r>
              <a:rPr dirty="0" baseline="8888" sz="3750" spc="82" i="1">
                <a:solidFill>
                  <a:srgbClr val="2B2A29"/>
                </a:solidFill>
                <a:latin typeface="Trebuchet MS"/>
                <a:cs typeface="Trebuchet MS"/>
              </a:rPr>
              <a:t>)</a:t>
            </a:r>
            <a:r>
              <a:rPr dirty="0" baseline="8888" sz="3750" spc="-607" i="1">
                <a:solidFill>
                  <a:srgbClr val="2B2A29"/>
                </a:solidFill>
                <a:latin typeface="Trebuchet MS"/>
                <a:cs typeface="Trebuchet MS"/>
              </a:rPr>
              <a:t> </a:t>
            </a:r>
            <a:r>
              <a:rPr dirty="0" baseline="8888" sz="3750" spc="1470" i="1">
                <a:solidFill>
                  <a:srgbClr val="2B2A29"/>
                </a:solidFill>
                <a:latin typeface="Trebuchet MS"/>
                <a:cs typeface="Trebuchet MS"/>
              </a:rPr>
              <a:t>−</a:t>
            </a:r>
            <a:r>
              <a:rPr dirty="0" baseline="8888" sz="3750" spc="82" i="1">
                <a:solidFill>
                  <a:srgbClr val="2B2A29"/>
                </a:solidFill>
                <a:latin typeface="Trebuchet MS"/>
                <a:cs typeface="Trebuchet MS"/>
              </a:rPr>
              <a:t>(</a:t>
            </a:r>
            <a:r>
              <a:rPr dirty="0" baseline="8888" sz="3750" spc="-97" i="1">
                <a:solidFill>
                  <a:srgbClr val="2B2A29"/>
                </a:solidFill>
                <a:latin typeface="Times New Roman"/>
                <a:cs typeface="Times New Roman"/>
              </a:rPr>
              <a:t>X</a:t>
            </a:r>
            <a:r>
              <a:rPr dirty="0" sz="1900" spc="-10">
                <a:solidFill>
                  <a:srgbClr val="2B2A29"/>
                </a:solidFill>
                <a:latin typeface="Times New Roman"/>
                <a:cs typeface="Times New Roman"/>
              </a:rPr>
              <a:t>iro</a:t>
            </a:r>
            <a:r>
              <a:rPr dirty="0" sz="1900" spc="90">
                <a:solidFill>
                  <a:srgbClr val="2B2A29"/>
                </a:solidFill>
                <a:latin typeface="Times New Roman"/>
                <a:cs typeface="Times New Roman"/>
              </a:rPr>
              <a:t>n</a:t>
            </a:r>
            <a:r>
              <a:rPr dirty="0" baseline="8888" sz="3750" spc="82" i="1">
                <a:solidFill>
                  <a:srgbClr val="2B2A29"/>
                </a:solidFill>
                <a:latin typeface="Trebuchet MS"/>
                <a:cs typeface="Trebuchet MS"/>
              </a:rPr>
              <a:t>)</a:t>
            </a:r>
            <a:endParaRPr baseline="8888" sz="3750">
              <a:latin typeface="Trebuchet MS"/>
              <a:cs typeface="Trebuchet MS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5745725" y="1884895"/>
            <a:ext cx="3708400" cy="9194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1000"/>
              </a:lnSpc>
            </a:pPr>
            <a:r>
              <a:rPr dirty="0" sz="2050">
                <a:solidFill>
                  <a:srgbClr val="1D1D1E"/>
                </a:solidFill>
                <a:latin typeface="Verdana"/>
                <a:cs typeface="Verdana"/>
              </a:rPr>
              <a:t>Simulated</a:t>
            </a:r>
            <a:r>
              <a:rPr dirty="0" sz="2050" spc="-5">
                <a:solidFill>
                  <a:srgbClr val="1D1D1E"/>
                </a:solidFill>
                <a:latin typeface="Verdana"/>
                <a:cs typeface="Verdana"/>
              </a:rPr>
              <a:t> distributio</a:t>
            </a:r>
            <a:r>
              <a:rPr dirty="0" sz="2050">
                <a:solidFill>
                  <a:srgbClr val="1D1D1E"/>
                </a:solidFill>
                <a:latin typeface="Verdana"/>
                <a:cs typeface="Verdana"/>
              </a:rPr>
              <a:t>n</a:t>
            </a:r>
            <a:r>
              <a:rPr dirty="0" sz="2050" spc="5">
                <a:solidFill>
                  <a:srgbClr val="1D1D1E"/>
                </a:solidFill>
                <a:latin typeface="Verdana"/>
                <a:cs typeface="Verdana"/>
              </a:rPr>
              <a:t> </a:t>
            </a:r>
            <a:r>
              <a:rPr dirty="0" sz="2050">
                <a:solidFill>
                  <a:srgbClr val="1D1D1E"/>
                </a:solidFill>
                <a:latin typeface="Verdana"/>
                <a:cs typeface="Verdana"/>
              </a:rPr>
              <a:t>of</a:t>
            </a:r>
            <a:r>
              <a:rPr dirty="0" sz="2050">
                <a:solidFill>
                  <a:srgbClr val="1D1D1E"/>
                </a:solidFill>
                <a:latin typeface="Verdana"/>
                <a:cs typeface="Verdana"/>
              </a:rPr>
              <a:t> </a:t>
            </a:r>
            <a:r>
              <a:rPr dirty="0" sz="2050" spc="-5">
                <a:solidFill>
                  <a:srgbClr val="1D1D1E"/>
                </a:solidFill>
                <a:latin typeface="Verdana"/>
                <a:cs typeface="Verdana"/>
              </a:rPr>
              <a:t>iro</a:t>
            </a:r>
            <a:r>
              <a:rPr dirty="0" sz="2050">
                <a:solidFill>
                  <a:srgbClr val="1D1D1E"/>
                </a:solidFill>
                <a:latin typeface="Verdana"/>
                <a:cs typeface="Verdana"/>
              </a:rPr>
              <a:t>n</a:t>
            </a:r>
            <a:r>
              <a:rPr dirty="0" sz="2050" spc="10">
                <a:solidFill>
                  <a:srgbClr val="1D1D1E"/>
                </a:solidFill>
                <a:latin typeface="Verdana"/>
                <a:cs typeface="Verdana"/>
              </a:rPr>
              <a:t> </a:t>
            </a:r>
            <a:r>
              <a:rPr dirty="0" sz="2050">
                <a:solidFill>
                  <a:srgbClr val="1D1D1E"/>
                </a:solidFill>
                <a:latin typeface="Verdana"/>
                <a:cs typeface="Verdana"/>
              </a:rPr>
              <a:t>and </a:t>
            </a:r>
            <a:r>
              <a:rPr dirty="0" sz="2050" spc="-5">
                <a:solidFill>
                  <a:srgbClr val="1D1D1E"/>
                </a:solidFill>
                <a:latin typeface="Verdana"/>
                <a:cs typeface="Verdana"/>
              </a:rPr>
              <a:t>proto</a:t>
            </a:r>
            <a:r>
              <a:rPr dirty="0" sz="2050">
                <a:solidFill>
                  <a:srgbClr val="1D1D1E"/>
                </a:solidFill>
                <a:latin typeface="Verdana"/>
                <a:cs typeface="Verdana"/>
              </a:rPr>
              <a:t>n</a:t>
            </a:r>
            <a:r>
              <a:rPr dirty="0" sz="2050" spc="5">
                <a:solidFill>
                  <a:srgbClr val="1D1D1E"/>
                </a:solidFill>
                <a:latin typeface="Verdana"/>
                <a:cs typeface="Verdana"/>
              </a:rPr>
              <a:t> </a:t>
            </a:r>
            <a:r>
              <a:rPr dirty="0" sz="2050">
                <a:solidFill>
                  <a:srgbClr val="1D1D1E"/>
                </a:solidFill>
                <a:latin typeface="Verdana"/>
                <a:cs typeface="Verdana"/>
              </a:rPr>
              <a:t>showers</a:t>
            </a:r>
            <a:r>
              <a:rPr dirty="0" sz="2050" spc="5">
                <a:solidFill>
                  <a:srgbClr val="1D1D1E"/>
                </a:solidFill>
                <a:latin typeface="Verdana"/>
                <a:cs typeface="Verdana"/>
              </a:rPr>
              <a:t> </a:t>
            </a:r>
            <a:r>
              <a:rPr dirty="0" sz="2050">
                <a:solidFill>
                  <a:srgbClr val="1D1D1E"/>
                </a:solidFill>
                <a:latin typeface="Verdana"/>
                <a:cs typeface="Verdana"/>
              </a:rPr>
              <a:t>for</a:t>
            </a:r>
            <a:r>
              <a:rPr dirty="0" sz="2050">
                <a:solidFill>
                  <a:srgbClr val="1D1D1E"/>
                </a:solidFill>
                <a:latin typeface="Verdana"/>
                <a:cs typeface="Verdana"/>
              </a:rPr>
              <a:t> </a:t>
            </a:r>
            <a:r>
              <a:rPr dirty="0" sz="2050" spc="-20">
                <a:solidFill>
                  <a:srgbClr val="1D1D1E"/>
                </a:solidFill>
                <a:latin typeface="Verdana"/>
                <a:cs typeface="Verdana"/>
              </a:rPr>
              <a:t>L</a:t>
            </a:r>
            <a:r>
              <a:rPr dirty="0" sz="2050" spc="-5">
                <a:solidFill>
                  <a:srgbClr val="1D1D1E"/>
                </a:solidFill>
                <a:latin typeface="Verdana"/>
                <a:cs typeface="Verdana"/>
              </a:rPr>
              <a:t>O</a:t>
            </a:r>
            <a:r>
              <a:rPr dirty="0" sz="2050" spc="-105">
                <a:solidFill>
                  <a:srgbClr val="1D1D1E"/>
                </a:solidFill>
                <a:latin typeface="Verdana"/>
                <a:cs typeface="Verdana"/>
              </a:rPr>
              <a:t>F</a:t>
            </a:r>
            <a:r>
              <a:rPr dirty="0" sz="2050">
                <a:solidFill>
                  <a:srgbClr val="1D1D1E"/>
                </a:solidFill>
                <a:latin typeface="Verdana"/>
                <a:cs typeface="Verdana"/>
              </a:rPr>
              <a:t>AR</a:t>
            </a:r>
            <a:r>
              <a:rPr dirty="0" sz="2050" spc="5">
                <a:solidFill>
                  <a:srgbClr val="1D1D1E"/>
                </a:solidFill>
                <a:latin typeface="Verdana"/>
                <a:cs typeface="Verdana"/>
              </a:rPr>
              <a:t> </a:t>
            </a:r>
            <a:r>
              <a:rPr dirty="0" sz="2050">
                <a:solidFill>
                  <a:srgbClr val="1D1D1E"/>
                </a:solidFill>
                <a:latin typeface="Verdana"/>
                <a:cs typeface="Verdana"/>
              </a:rPr>
              <a:t>resolution</a:t>
            </a:r>
            <a:endParaRPr sz="2050">
              <a:latin typeface="Verdana"/>
              <a:cs typeface="Verdana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1525139" y="6952537"/>
            <a:ext cx="2761615" cy="2362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50">
                <a:solidFill>
                  <a:srgbClr val="1D1D1E"/>
                </a:solidFill>
                <a:latin typeface="Verdana"/>
                <a:cs typeface="Verdana"/>
              </a:rPr>
              <a:t>Buitink</a:t>
            </a:r>
            <a:r>
              <a:rPr dirty="0" sz="1650" spc="-10">
                <a:solidFill>
                  <a:srgbClr val="1D1D1E"/>
                </a:solidFill>
                <a:latin typeface="Verdana"/>
                <a:cs typeface="Verdana"/>
              </a:rPr>
              <a:t> </a:t>
            </a:r>
            <a:r>
              <a:rPr dirty="0" sz="1650">
                <a:solidFill>
                  <a:srgbClr val="1D1D1E"/>
                </a:solidFill>
                <a:latin typeface="Verdana"/>
                <a:cs typeface="Verdana"/>
              </a:rPr>
              <a:t>et al.</a:t>
            </a:r>
            <a:r>
              <a:rPr dirty="0" sz="1650" spc="-5">
                <a:solidFill>
                  <a:srgbClr val="1D1D1E"/>
                </a:solidFill>
                <a:latin typeface="Verdana"/>
                <a:cs typeface="Verdana"/>
              </a:rPr>
              <a:t> (2014</a:t>
            </a:r>
            <a:r>
              <a:rPr dirty="0" sz="1650">
                <a:solidFill>
                  <a:srgbClr val="1D1D1E"/>
                </a:solidFill>
                <a:latin typeface="Verdana"/>
                <a:cs typeface="Verdana"/>
              </a:rPr>
              <a:t>,</a:t>
            </a:r>
            <a:r>
              <a:rPr dirty="0" sz="1650" spc="5">
                <a:solidFill>
                  <a:srgbClr val="1D1D1E"/>
                </a:solidFill>
                <a:latin typeface="Verdana"/>
                <a:cs typeface="Verdana"/>
              </a:rPr>
              <a:t> </a:t>
            </a:r>
            <a:r>
              <a:rPr dirty="0" sz="1650">
                <a:solidFill>
                  <a:srgbClr val="1D1D1E"/>
                </a:solidFill>
                <a:latin typeface="Verdana"/>
                <a:cs typeface="Verdana"/>
              </a:rPr>
              <a:t>PRD)</a:t>
            </a:r>
            <a:endParaRPr sz="1650">
              <a:latin typeface="Verdana"/>
              <a:cs typeface="Verdana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1171943" y="4355744"/>
            <a:ext cx="0" cy="1805305"/>
          </a:xfrm>
          <a:custGeom>
            <a:avLst/>
            <a:gdLst/>
            <a:ahLst/>
            <a:cxnLst/>
            <a:rect l="l" t="t" r="r" b="b"/>
            <a:pathLst>
              <a:path w="0" h="1805304">
                <a:moveTo>
                  <a:pt x="0" y="1804835"/>
                </a:moveTo>
                <a:lnTo>
                  <a:pt x="0" y="0"/>
                </a:lnTo>
              </a:path>
            </a:pathLst>
          </a:custGeom>
          <a:ln w="39433">
            <a:solidFill>
              <a:srgbClr val="1D1D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5" name="object 95"/>
          <p:cNvSpPr/>
          <p:nvPr/>
        </p:nvSpPr>
        <p:spPr>
          <a:xfrm>
            <a:off x="1083428" y="4317009"/>
            <a:ext cx="177165" cy="177165"/>
          </a:xfrm>
          <a:custGeom>
            <a:avLst/>
            <a:gdLst/>
            <a:ahLst/>
            <a:cxnLst/>
            <a:rect l="l" t="t" r="r" b="b"/>
            <a:pathLst>
              <a:path w="177165" h="177164">
                <a:moveTo>
                  <a:pt x="88489" y="0"/>
                </a:moveTo>
                <a:lnTo>
                  <a:pt x="2396" y="147610"/>
                </a:lnTo>
                <a:lnTo>
                  <a:pt x="0" y="157623"/>
                </a:lnTo>
                <a:lnTo>
                  <a:pt x="4230" y="167879"/>
                </a:lnTo>
                <a:lnTo>
                  <a:pt x="15966" y="176860"/>
                </a:lnTo>
                <a:lnTo>
                  <a:pt x="27599" y="175423"/>
                </a:lnTo>
                <a:lnTo>
                  <a:pt x="36508" y="167386"/>
                </a:lnTo>
                <a:lnTo>
                  <a:pt x="88489" y="78270"/>
                </a:lnTo>
                <a:lnTo>
                  <a:pt x="134139" y="78270"/>
                </a:lnTo>
                <a:lnTo>
                  <a:pt x="88489" y="0"/>
                </a:lnTo>
                <a:close/>
              </a:path>
              <a:path w="177165" h="177164">
                <a:moveTo>
                  <a:pt x="134139" y="78270"/>
                </a:moveTo>
                <a:lnTo>
                  <a:pt x="88489" y="78270"/>
                </a:lnTo>
                <a:lnTo>
                  <a:pt x="140978" y="168210"/>
                </a:lnTo>
                <a:lnTo>
                  <a:pt x="148569" y="174722"/>
                </a:lnTo>
                <a:lnTo>
                  <a:pt x="159401" y="175803"/>
                </a:lnTo>
                <a:lnTo>
                  <a:pt x="172662" y="170066"/>
                </a:lnTo>
                <a:lnTo>
                  <a:pt x="177138" y="159230"/>
                </a:lnTo>
                <a:lnTo>
                  <a:pt x="174531" y="147523"/>
                </a:lnTo>
                <a:lnTo>
                  <a:pt x="134139" y="78270"/>
                </a:lnTo>
                <a:close/>
              </a:path>
            </a:pathLst>
          </a:custGeom>
          <a:solidFill>
            <a:srgbClr val="1D1D1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6" name="object 96"/>
          <p:cNvSpPr txBox="1"/>
          <p:nvPr/>
        </p:nvSpPr>
        <p:spPr>
          <a:xfrm>
            <a:off x="817605" y="5056794"/>
            <a:ext cx="401955" cy="69723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2835"/>
              </a:lnSpc>
            </a:pPr>
            <a:r>
              <a:rPr dirty="0" baseline="13605" sz="3675">
                <a:solidFill>
                  <a:srgbClr val="1D1D1E"/>
                </a:solidFill>
                <a:latin typeface="Verdana"/>
                <a:cs typeface="Verdana"/>
              </a:rPr>
              <a:t>X</a:t>
            </a:r>
            <a:r>
              <a:rPr dirty="0" sz="1650">
                <a:solidFill>
                  <a:srgbClr val="1D1D1E"/>
                </a:solidFill>
                <a:latin typeface="Verdana"/>
                <a:cs typeface="Verdana"/>
              </a:rPr>
              <a:t>max</a:t>
            </a:r>
            <a:endParaRPr sz="1650">
              <a:latin typeface="Verdana"/>
              <a:cs typeface="Verdana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1169568" y="6174079"/>
            <a:ext cx="3647440" cy="0"/>
          </a:xfrm>
          <a:custGeom>
            <a:avLst/>
            <a:gdLst/>
            <a:ahLst/>
            <a:cxnLst/>
            <a:rect l="l" t="t" r="r" b="b"/>
            <a:pathLst>
              <a:path w="3647440" h="0">
                <a:moveTo>
                  <a:pt x="0" y="0"/>
                </a:moveTo>
                <a:lnTo>
                  <a:pt x="3647224" y="0"/>
                </a:lnTo>
              </a:path>
            </a:pathLst>
          </a:custGeom>
          <a:ln w="39433">
            <a:solidFill>
              <a:srgbClr val="1D1D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8" name="object 98"/>
          <p:cNvSpPr/>
          <p:nvPr/>
        </p:nvSpPr>
        <p:spPr>
          <a:xfrm>
            <a:off x="4678881" y="6086162"/>
            <a:ext cx="177165" cy="177165"/>
          </a:xfrm>
          <a:custGeom>
            <a:avLst/>
            <a:gdLst/>
            <a:ahLst/>
            <a:cxnLst/>
            <a:rect l="l" t="t" r="r" b="b"/>
            <a:pathLst>
              <a:path w="177164" h="177164">
                <a:moveTo>
                  <a:pt x="19229" y="0"/>
                </a:moveTo>
                <a:lnTo>
                  <a:pt x="8977" y="4233"/>
                </a:lnTo>
                <a:lnTo>
                  <a:pt x="0" y="15975"/>
                </a:lnTo>
                <a:lnTo>
                  <a:pt x="1440" y="27611"/>
                </a:lnTo>
                <a:lnTo>
                  <a:pt x="9476" y="36520"/>
                </a:lnTo>
                <a:lnTo>
                  <a:pt x="98579" y="88501"/>
                </a:lnTo>
                <a:lnTo>
                  <a:pt x="8645" y="140994"/>
                </a:lnTo>
                <a:lnTo>
                  <a:pt x="2137" y="148589"/>
                </a:lnTo>
                <a:lnTo>
                  <a:pt x="1058" y="159426"/>
                </a:lnTo>
                <a:lnTo>
                  <a:pt x="6794" y="172686"/>
                </a:lnTo>
                <a:lnTo>
                  <a:pt x="17626" y="177163"/>
                </a:lnTo>
                <a:lnTo>
                  <a:pt x="29338" y="174556"/>
                </a:lnTo>
                <a:lnTo>
                  <a:pt x="176836" y="88501"/>
                </a:lnTo>
                <a:lnTo>
                  <a:pt x="29246" y="2392"/>
                </a:lnTo>
                <a:lnTo>
                  <a:pt x="19229" y="0"/>
                </a:lnTo>
                <a:close/>
              </a:path>
            </a:pathLst>
          </a:custGeom>
          <a:solidFill>
            <a:srgbClr val="1D1D1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9" name="object 99"/>
          <p:cNvSpPr txBox="1"/>
          <p:nvPr/>
        </p:nvSpPr>
        <p:spPr>
          <a:xfrm>
            <a:off x="2030211" y="6250320"/>
            <a:ext cx="1129665" cy="3409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50" spc="5">
                <a:solidFill>
                  <a:srgbClr val="1D1D1E"/>
                </a:solidFill>
                <a:latin typeface="Verdana"/>
                <a:cs typeface="Verdana"/>
              </a:rPr>
              <a:t>Energy</a:t>
            </a:r>
            <a:endParaRPr sz="2450">
              <a:latin typeface="Verdana"/>
              <a:cs typeface="Verdana"/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2544152" y="4209643"/>
            <a:ext cx="701040" cy="350520"/>
          </a:xfrm>
          <a:custGeom>
            <a:avLst/>
            <a:gdLst/>
            <a:ahLst/>
            <a:cxnLst/>
            <a:rect l="l" t="t" r="r" b="b"/>
            <a:pathLst>
              <a:path w="701039" h="350520">
                <a:moveTo>
                  <a:pt x="0" y="350456"/>
                </a:moveTo>
                <a:lnTo>
                  <a:pt x="701040" y="350456"/>
                </a:lnTo>
                <a:lnTo>
                  <a:pt x="701040" y="0"/>
                </a:lnTo>
                <a:lnTo>
                  <a:pt x="0" y="0"/>
                </a:lnTo>
                <a:lnTo>
                  <a:pt x="0" y="3504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1" name="object 101"/>
          <p:cNvSpPr txBox="1"/>
          <p:nvPr/>
        </p:nvSpPr>
        <p:spPr>
          <a:xfrm>
            <a:off x="2626097" y="4280613"/>
            <a:ext cx="538480" cy="2362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50" spc="-5">
                <a:solidFill>
                  <a:srgbClr val="1C843E"/>
                </a:solidFill>
                <a:latin typeface="Verdana"/>
                <a:cs typeface="Verdana"/>
              </a:rPr>
              <a:t>deep</a:t>
            </a:r>
            <a:endParaRPr sz="1650">
              <a:latin typeface="Verdana"/>
              <a:cs typeface="Verdana"/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2474048" y="5736361"/>
            <a:ext cx="1078230" cy="350520"/>
          </a:xfrm>
          <a:custGeom>
            <a:avLst/>
            <a:gdLst/>
            <a:ahLst/>
            <a:cxnLst/>
            <a:rect l="l" t="t" r="r" b="b"/>
            <a:pathLst>
              <a:path w="1078229" h="350520">
                <a:moveTo>
                  <a:pt x="0" y="350456"/>
                </a:moveTo>
                <a:lnTo>
                  <a:pt x="1077849" y="350456"/>
                </a:lnTo>
                <a:lnTo>
                  <a:pt x="1077849" y="0"/>
                </a:lnTo>
                <a:lnTo>
                  <a:pt x="0" y="0"/>
                </a:lnTo>
                <a:lnTo>
                  <a:pt x="0" y="3504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3" name="object 103"/>
          <p:cNvSpPr txBox="1"/>
          <p:nvPr/>
        </p:nvSpPr>
        <p:spPr>
          <a:xfrm>
            <a:off x="2555991" y="5807330"/>
            <a:ext cx="809625" cy="2362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50">
                <a:solidFill>
                  <a:srgbClr val="A92F27"/>
                </a:solidFill>
                <a:latin typeface="Verdana"/>
                <a:cs typeface="Verdana"/>
              </a:rPr>
              <a:t>shallow</a:t>
            </a:r>
            <a:endParaRPr sz="16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31028" rIns="0" bIns="0" rtlCol="0" vert="horz">
            <a:spAutoFit/>
          </a:bodyPr>
          <a:lstStyle/>
          <a:p>
            <a:pPr marL="12700">
              <a:lnSpc>
                <a:spcPts val="4965"/>
              </a:lnSpc>
            </a:pPr>
            <a:r>
              <a:rPr dirty="0" spc="-30"/>
              <a:t>L</a:t>
            </a:r>
            <a:r>
              <a:rPr dirty="0" spc="-30"/>
              <a:t>OFAR</a:t>
            </a:r>
            <a:r>
              <a:rPr dirty="0" spc="-10"/>
              <a:t> </a:t>
            </a:r>
            <a:r>
              <a:rPr dirty="0" spc="-35"/>
              <a:t>Compo</a:t>
            </a:r>
            <a:r>
              <a:rPr dirty="0" spc="-20"/>
              <a:t>si</a:t>
            </a:r>
            <a:r>
              <a:rPr dirty="0" spc="-25"/>
              <a:t>t</a:t>
            </a:r>
            <a:r>
              <a:rPr dirty="0" spc="-15"/>
              <a:t>i</a:t>
            </a:r>
            <a:r>
              <a:rPr dirty="0" spc="-35"/>
              <a:t>o</a:t>
            </a:r>
            <a:r>
              <a:rPr dirty="0" spc="-30"/>
              <a:t>n</a:t>
            </a:r>
            <a:r>
              <a:rPr dirty="0" spc="-10"/>
              <a:t> </a:t>
            </a:r>
            <a:r>
              <a:rPr dirty="0" spc="-20"/>
              <a:t>Fit</a:t>
            </a:r>
          </a:p>
        </p:txBody>
      </p:sp>
      <p:sp>
        <p:nvSpPr>
          <p:cNvPr id="3" name="object 3"/>
          <p:cNvSpPr/>
          <p:nvPr/>
        </p:nvSpPr>
        <p:spPr>
          <a:xfrm>
            <a:off x="1925968" y="1880119"/>
            <a:ext cx="7002428" cy="52109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924166" y="7083236"/>
            <a:ext cx="4131310" cy="2362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50">
                <a:latin typeface="Verdana"/>
                <a:cs typeface="Verdana"/>
              </a:rPr>
              <a:t>Buitink et al. (2015, Nature, accepted)</a:t>
            </a:r>
            <a:endParaRPr sz="165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87581" y="3909237"/>
            <a:ext cx="1104265" cy="1115060"/>
          </a:xfrm>
          <a:prstGeom prst="rect">
            <a:avLst/>
          </a:prstGeom>
          <a:ln w="6572">
            <a:solidFill>
              <a:srgbClr val="000000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marL="90805">
              <a:lnSpc>
                <a:spcPts val="1975"/>
              </a:lnSpc>
              <a:tabLst>
                <a:tab pos="598805" algn="l"/>
              </a:tabLst>
            </a:pPr>
            <a:r>
              <a:rPr dirty="0" sz="1650">
                <a:latin typeface="Verdana"/>
                <a:cs typeface="Verdana"/>
              </a:rPr>
              <a:t>0%	H</a:t>
            </a:r>
            <a:endParaRPr sz="1650">
              <a:latin typeface="Verdana"/>
              <a:cs typeface="Verdana"/>
            </a:endParaRPr>
          </a:p>
          <a:p>
            <a:pPr marL="90805">
              <a:lnSpc>
                <a:spcPts val="1964"/>
              </a:lnSpc>
            </a:pPr>
            <a:r>
              <a:rPr dirty="0" sz="1650">
                <a:latin typeface="Verdana"/>
                <a:cs typeface="Verdana"/>
              </a:rPr>
              <a:t>80% He</a:t>
            </a:r>
            <a:endParaRPr sz="1650">
              <a:latin typeface="Verdana"/>
              <a:cs typeface="Verdana"/>
            </a:endParaRPr>
          </a:p>
          <a:p>
            <a:pPr marL="90805">
              <a:lnSpc>
                <a:spcPts val="1975"/>
              </a:lnSpc>
            </a:pPr>
            <a:r>
              <a:rPr dirty="0" sz="1650">
                <a:latin typeface="Verdana"/>
                <a:cs typeface="Verdana"/>
              </a:rPr>
              <a:t>20% N</a:t>
            </a:r>
            <a:endParaRPr sz="1650">
              <a:latin typeface="Verdana"/>
              <a:cs typeface="Verdana"/>
            </a:endParaRPr>
          </a:p>
          <a:p>
            <a:pPr marL="90805">
              <a:lnSpc>
                <a:spcPct val="100000"/>
              </a:lnSpc>
              <a:spcBef>
                <a:spcPts val="90"/>
              </a:spcBef>
              <a:tabLst>
                <a:tab pos="673100" algn="l"/>
              </a:tabLst>
            </a:pPr>
            <a:r>
              <a:rPr dirty="0" sz="1650">
                <a:latin typeface="Verdana"/>
                <a:cs typeface="Verdana"/>
              </a:rPr>
              <a:t>2 %	</a:t>
            </a:r>
            <a:r>
              <a:rPr dirty="0" sz="1650" spc="-40">
                <a:latin typeface="Verdana"/>
                <a:cs typeface="Verdana"/>
              </a:rPr>
              <a:t>F</a:t>
            </a:r>
            <a:r>
              <a:rPr dirty="0" sz="1650">
                <a:latin typeface="Verdana"/>
                <a:cs typeface="Verdana"/>
              </a:rPr>
              <a:t>e</a:t>
            </a:r>
            <a:endParaRPr sz="16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31028" rIns="0" bIns="0" rtlCol="0" vert="horz">
            <a:spAutoFit/>
          </a:bodyPr>
          <a:lstStyle/>
          <a:p>
            <a:pPr marL="12700">
              <a:lnSpc>
                <a:spcPts val="4965"/>
              </a:lnSpc>
            </a:pPr>
            <a:r>
              <a:rPr dirty="0" spc="-30"/>
              <a:t>The</a:t>
            </a:r>
            <a:r>
              <a:rPr dirty="0" spc="-10"/>
              <a:t> </a:t>
            </a:r>
            <a:r>
              <a:rPr dirty="0" spc="-35"/>
              <a:t>Co</a:t>
            </a:r>
            <a:r>
              <a:rPr dirty="0" spc="-25"/>
              <a:t>s</a:t>
            </a:r>
            <a:r>
              <a:rPr dirty="0" spc="-50"/>
              <a:t>m</a:t>
            </a:r>
            <a:r>
              <a:rPr dirty="0" spc="-20"/>
              <a:t>ic</a:t>
            </a:r>
            <a:r>
              <a:rPr dirty="0" spc="-10"/>
              <a:t> </a:t>
            </a:r>
            <a:r>
              <a:rPr dirty="0" spc="-30"/>
              <a:t>Ray</a:t>
            </a:r>
            <a:r>
              <a:rPr dirty="0" spc="-10"/>
              <a:t> </a:t>
            </a:r>
            <a:r>
              <a:rPr dirty="0" spc="-30"/>
              <a:t>S</a:t>
            </a:r>
            <a:r>
              <a:rPr dirty="0" spc="-35"/>
              <a:t>p</a:t>
            </a:r>
            <a:r>
              <a:rPr dirty="0" spc="-25"/>
              <a:t>ectrum</a:t>
            </a:r>
          </a:p>
        </p:txBody>
      </p:sp>
      <p:sp>
        <p:nvSpPr>
          <p:cNvPr id="3" name="object 3"/>
          <p:cNvSpPr/>
          <p:nvPr/>
        </p:nvSpPr>
        <p:spPr>
          <a:xfrm>
            <a:off x="1238540" y="1880119"/>
            <a:ext cx="8377285" cy="52109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6149361" y="7088021"/>
            <a:ext cx="3394075" cy="2362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50">
                <a:latin typeface="Verdana"/>
                <a:cs typeface="Verdana"/>
              </a:rPr>
              <a:t>Thoudam et al. (2016, in pre</a:t>
            </a:r>
            <a:r>
              <a:rPr dirty="0" sz="1650" spc="-20">
                <a:latin typeface="Verdana"/>
                <a:cs typeface="Verdana"/>
              </a:rPr>
              <a:t>p</a:t>
            </a:r>
            <a:r>
              <a:rPr dirty="0" sz="1650">
                <a:latin typeface="Verdana"/>
                <a:cs typeface="Verdana"/>
              </a:rPr>
              <a:t>.)</a:t>
            </a:r>
            <a:endParaRPr sz="16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31028" rIns="0" bIns="0" rtlCol="0" vert="horz">
            <a:spAutoFit/>
          </a:bodyPr>
          <a:lstStyle/>
          <a:p>
            <a:pPr marL="12700">
              <a:lnSpc>
                <a:spcPts val="4965"/>
              </a:lnSpc>
            </a:pPr>
            <a:r>
              <a:rPr dirty="0" spc="-20"/>
              <a:t>Air</a:t>
            </a:r>
            <a:r>
              <a:rPr dirty="0" spc="-5"/>
              <a:t> </a:t>
            </a:r>
            <a:r>
              <a:rPr dirty="0" spc="-30"/>
              <a:t>Sh</a:t>
            </a:r>
            <a:r>
              <a:rPr dirty="0" spc="-35"/>
              <a:t>o</a:t>
            </a:r>
            <a:r>
              <a:rPr dirty="0" spc="-30"/>
              <a:t>wer</a:t>
            </a:r>
            <a:r>
              <a:rPr dirty="0" spc="-5"/>
              <a:t> </a:t>
            </a:r>
            <a:r>
              <a:rPr dirty="0" spc="-35"/>
              <a:t>Po</a:t>
            </a:r>
            <a:r>
              <a:rPr dirty="0" spc="-20"/>
              <a:t>lariza</a:t>
            </a:r>
            <a:r>
              <a:rPr dirty="0" spc="-25"/>
              <a:t>t</a:t>
            </a:r>
            <a:r>
              <a:rPr dirty="0" spc="-15"/>
              <a:t>i</a:t>
            </a:r>
            <a:r>
              <a:rPr dirty="0" spc="-35"/>
              <a:t>o</a:t>
            </a:r>
            <a:r>
              <a:rPr dirty="0" spc="-30"/>
              <a:t>n</a:t>
            </a:r>
          </a:p>
        </p:txBody>
      </p:sp>
      <p:sp>
        <p:nvSpPr>
          <p:cNvPr id="3" name="object 3"/>
          <p:cNvSpPr/>
          <p:nvPr/>
        </p:nvSpPr>
        <p:spPr>
          <a:xfrm>
            <a:off x="1032131" y="1880119"/>
            <a:ext cx="5925629" cy="52109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3194260" y="7008534"/>
            <a:ext cx="2367915" cy="2362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50">
                <a:latin typeface="Verdana"/>
                <a:cs typeface="Verdana"/>
              </a:rPr>
              <a:t>Schellart et al. (2014)</a:t>
            </a:r>
            <a:endParaRPr sz="1650">
              <a:latin typeface="Verdana"/>
              <a:cs typeface="Verdan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093016" y="1579556"/>
            <a:ext cx="2136896" cy="15502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835239" y="5710856"/>
            <a:ext cx="873125" cy="873760"/>
          </a:xfrm>
          <a:custGeom>
            <a:avLst/>
            <a:gdLst/>
            <a:ahLst/>
            <a:cxnLst/>
            <a:rect l="l" t="t" r="r" b="b"/>
            <a:pathLst>
              <a:path w="873125" h="873759">
                <a:moveTo>
                  <a:pt x="19170" y="785214"/>
                </a:moveTo>
                <a:lnTo>
                  <a:pt x="12200" y="785214"/>
                </a:lnTo>
                <a:lnTo>
                  <a:pt x="0" y="872363"/>
                </a:lnTo>
                <a:lnTo>
                  <a:pt x="871" y="873235"/>
                </a:lnTo>
                <a:lnTo>
                  <a:pt x="88007" y="861034"/>
                </a:lnTo>
                <a:lnTo>
                  <a:pt x="88007" y="854062"/>
                </a:lnTo>
                <a:lnTo>
                  <a:pt x="42665" y="848802"/>
                </a:lnTo>
                <a:lnTo>
                  <a:pt x="60061" y="831403"/>
                </a:lnTo>
                <a:lnTo>
                  <a:pt x="25269" y="831403"/>
                </a:lnTo>
                <a:lnTo>
                  <a:pt x="19170" y="785214"/>
                </a:lnTo>
                <a:close/>
              </a:path>
              <a:path w="873125" h="873759">
                <a:moveTo>
                  <a:pt x="192571" y="664077"/>
                </a:moveTo>
                <a:lnTo>
                  <a:pt x="25269" y="831403"/>
                </a:lnTo>
                <a:lnTo>
                  <a:pt x="60061" y="831403"/>
                </a:lnTo>
                <a:lnTo>
                  <a:pt x="209967" y="681475"/>
                </a:lnTo>
                <a:lnTo>
                  <a:pt x="192571" y="664077"/>
                </a:lnTo>
                <a:close/>
              </a:path>
              <a:path w="873125" h="873759">
                <a:moveTo>
                  <a:pt x="242239" y="562112"/>
                </a:moveTo>
                <a:lnTo>
                  <a:pt x="235268" y="562112"/>
                </a:lnTo>
                <a:lnTo>
                  <a:pt x="223070" y="649261"/>
                </a:lnTo>
                <a:lnTo>
                  <a:pt x="223941" y="650133"/>
                </a:lnTo>
                <a:lnTo>
                  <a:pt x="311077" y="637932"/>
                </a:lnTo>
                <a:lnTo>
                  <a:pt x="311077" y="630960"/>
                </a:lnTo>
                <a:lnTo>
                  <a:pt x="265734" y="625700"/>
                </a:lnTo>
                <a:lnTo>
                  <a:pt x="283130" y="608301"/>
                </a:lnTo>
                <a:lnTo>
                  <a:pt x="248339" y="608301"/>
                </a:lnTo>
                <a:lnTo>
                  <a:pt x="242239" y="562112"/>
                </a:lnTo>
                <a:close/>
              </a:path>
              <a:path w="873125" h="873759">
                <a:moveTo>
                  <a:pt x="415642" y="440974"/>
                </a:moveTo>
                <a:lnTo>
                  <a:pt x="248339" y="608301"/>
                </a:lnTo>
                <a:lnTo>
                  <a:pt x="283130" y="608301"/>
                </a:lnTo>
                <a:lnTo>
                  <a:pt x="433037" y="458373"/>
                </a:lnTo>
                <a:lnTo>
                  <a:pt x="415642" y="440974"/>
                </a:lnTo>
                <a:close/>
              </a:path>
              <a:path w="873125" h="873759">
                <a:moveTo>
                  <a:pt x="649166" y="223102"/>
                </a:moveTo>
                <a:lnTo>
                  <a:pt x="562030" y="235302"/>
                </a:lnTo>
                <a:lnTo>
                  <a:pt x="562030" y="242273"/>
                </a:lnTo>
                <a:lnTo>
                  <a:pt x="608213" y="248375"/>
                </a:lnTo>
                <a:lnTo>
                  <a:pt x="440911" y="415701"/>
                </a:lnTo>
                <a:lnTo>
                  <a:pt x="458307" y="433100"/>
                </a:lnTo>
                <a:lnTo>
                  <a:pt x="625609" y="265774"/>
                </a:lnTo>
                <a:lnTo>
                  <a:pt x="644186" y="265774"/>
                </a:lnTo>
                <a:lnTo>
                  <a:pt x="650037" y="223973"/>
                </a:lnTo>
                <a:lnTo>
                  <a:pt x="649166" y="223102"/>
                </a:lnTo>
                <a:close/>
              </a:path>
              <a:path w="873125" h="873759">
                <a:moveTo>
                  <a:pt x="644186" y="265774"/>
                </a:moveTo>
                <a:lnTo>
                  <a:pt x="625609" y="265774"/>
                </a:lnTo>
                <a:lnTo>
                  <a:pt x="630868" y="311121"/>
                </a:lnTo>
                <a:lnTo>
                  <a:pt x="637839" y="311121"/>
                </a:lnTo>
                <a:lnTo>
                  <a:pt x="644186" y="265774"/>
                </a:lnTo>
                <a:close/>
              </a:path>
              <a:path w="873125" h="873759">
                <a:moveTo>
                  <a:pt x="872237" y="0"/>
                </a:moveTo>
                <a:lnTo>
                  <a:pt x="785100" y="12200"/>
                </a:lnTo>
                <a:lnTo>
                  <a:pt x="785100" y="19171"/>
                </a:lnTo>
                <a:lnTo>
                  <a:pt x="831282" y="25272"/>
                </a:lnTo>
                <a:lnTo>
                  <a:pt x="663980" y="192599"/>
                </a:lnTo>
                <a:lnTo>
                  <a:pt x="681376" y="209998"/>
                </a:lnTo>
                <a:lnTo>
                  <a:pt x="848678" y="42670"/>
                </a:lnTo>
                <a:lnTo>
                  <a:pt x="867257" y="42670"/>
                </a:lnTo>
                <a:lnTo>
                  <a:pt x="873108" y="871"/>
                </a:lnTo>
                <a:lnTo>
                  <a:pt x="872237" y="0"/>
                </a:lnTo>
                <a:close/>
              </a:path>
              <a:path w="873125" h="873759">
                <a:moveTo>
                  <a:pt x="867257" y="42670"/>
                </a:moveTo>
                <a:lnTo>
                  <a:pt x="848678" y="42670"/>
                </a:lnTo>
                <a:lnTo>
                  <a:pt x="853939" y="88019"/>
                </a:lnTo>
                <a:lnTo>
                  <a:pt x="860908" y="88019"/>
                </a:lnTo>
                <a:lnTo>
                  <a:pt x="867257" y="426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858752" y="5690548"/>
            <a:ext cx="873125" cy="873760"/>
          </a:xfrm>
          <a:custGeom>
            <a:avLst/>
            <a:gdLst/>
            <a:ahLst/>
            <a:cxnLst/>
            <a:rect l="l" t="t" r="r" b="b"/>
            <a:pathLst>
              <a:path w="873125" h="873759">
                <a:moveTo>
                  <a:pt x="59222" y="42671"/>
                </a:moveTo>
                <a:lnTo>
                  <a:pt x="24430" y="42671"/>
                </a:lnTo>
                <a:lnTo>
                  <a:pt x="191732" y="209998"/>
                </a:lnTo>
                <a:lnTo>
                  <a:pt x="209128" y="192600"/>
                </a:lnTo>
                <a:lnTo>
                  <a:pt x="59222" y="42671"/>
                </a:lnTo>
                <a:close/>
              </a:path>
              <a:path w="873125" h="873759">
                <a:moveTo>
                  <a:pt x="871" y="0"/>
                </a:moveTo>
                <a:lnTo>
                  <a:pt x="0" y="871"/>
                </a:lnTo>
                <a:lnTo>
                  <a:pt x="12198" y="88020"/>
                </a:lnTo>
                <a:lnTo>
                  <a:pt x="19169" y="88020"/>
                </a:lnTo>
                <a:lnTo>
                  <a:pt x="24430" y="42671"/>
                </a:lnTo>
                <a:lnTo>
                  <a:pt x="59222" y="42671"/>
                </a:lnTo>
                <a:lnTo>
                  <a:pt x="41826" y="25272"/>
                </a:lnTo>
                <a:lnTo>
                  <a:pt x="88008" y="19173"/>
                </a:lnTo>
                <a:lnTo>
                  <a:pt x="88008" y="12200"/>
                </a:lnTo>
                <a:lnTo>
                  <a:pt x="871" y="0"/>
                </a:lnTo>
                <a:close/>
              </a:path>
              <a:path w="873125" h="873759">
                <a:moveTo>
                  <a:pt x="282290" y="265774"/>
                </a:moveTo>
                <a:lnTo>
                  <a:pt x="247498" y="265774"/>
                </a:lnTo>
                <a:lnTo>
                  <a:pt x="414801" y="433100"/>
                </a:lnTo>
                <a:lnTo>
                  <a:pt x="432197" y="415702"/>
                </a:lnTo>
                <a:lnTo>
                  <a:pt x="282290" y="265774"/>
                </a:lnTo>
                <a:close/>
              </a:path>
              <a:path w="873125" h="873759">
                <a:moveTo>
                  <a:pt x="223942" y="223102"/>
                </a:moveTo>
                <a:lnTo>
                  <a:pt x="223070" y="223973"/>
                </a:lnTo>
                <a:lnTo>
                  <a:pt x="235269" y="311123"/>
                </a:lnTo>
                <a:lnTo>
                  <a:pt x="242240" y="311123"/>
                </a:lnTo>
                <a:lnTo>
                  <a:pt x="247498" y="265774"/>
                </a:lnTo>
                <a:lnTo>
                  <a:pt x="282290" y="265774"/>
                </a:lnTo>
                <a:lnTo>
                  <a:pt x="264895" y="248376"/>
                </a:lnTo>
                <a:lnTo>
                  <a:pt x="311077" y="242275"/>
                </a:lnTo>
                <a:lnTo>
                  <a:pt x="311077" y="235302"/>
                </a:lnTo>
                <a:lnTo>
                  <a:pt x="223942" y="223102"/>
                </a:lnTo>
                <a:close/>
              </a:path>
              <a:path w="873125" h="873759">
                <a:moveTo>
                  <a:pt x="457466" y="440975"/>
                </a:moveTo>
                <a:lnTo>
                  <a:pt x="440071" y="458374"/>
                </a:lnTo>
                <a:lnTo>
                  <a:pt x="607373" y="625700"/>
                </a:lnTo>
                <a:lnTo>
                  <a:pt x="562030" y="630961"/>
                </a:lnTo>
                <a:lnTo>
                  <a:pt x="562030" y="637933"/>
                </a:lnTo>
                <a:lnTo>
                  <a:pt x="649167" y="650133"/>
                </a:lnTo>
                <a:lnTo>
                  <a:pt x="650038" y="649262"/>
                </a:lnTo>
                <a:lnTo>
                  <a:pt x="644305" y="608302"/>
                </a:lnTo>
                <a:lnTo>
                  <a:pt x="624768" y="608302"/>
                </a:lnTo>
                <a:lnTo>
                  <a:pt x="457466" y="440975"/>
                </a:lnTo>
                <a:close/>
              </a:path>
              <a:path w="873125" h="873759">
                <a:moveTo>
                  <a:pt x="637840" y="562113"/>
                </a:moveTo>
                <a:lnTo>
                  <a:pt x="630869" y="562113"/>
                </a:lnTo>
                <a:lnTo>
                  <a:pt x="624768" y="608302"/>
                </a:lnTo>
                <a:lnTo>
                  <a:pt x="644305" y="608302"/>
                </a:lnTo>
                <a:lnTo>
                  <a:pt x="637840" y="562113"/>
                </a:lnTo>
                <a:close/>
              </a:path>
              <a:path w="873125" h="873759">
                <a:moveTo>
                  <a:pt x="680535" y="664077"/>
                </a:moveTo>
                <a:lnTo>
                  <a:pt x="663140" y="681476"/>
                </a:lnTo>
                <a:lnTo>
                  <a:pt x="830443" y="848803"/>
                </a:lnTo>
                <a:lnTo>
                  <a:pt x="785100" y="854063"/>
                </a:lnTo>
                <a:lnTo>
                  <a:pt x="785100" y="861035"/>
                </a:lnTo>
                <a:lnTo>
                  <a:pt x="872237" y="873236"/>
                </a:lnTo>
                <a:lnTo>
                  <a:pt x="873108" y="872364"/>
                </a:lnTo>
                <a:lnTo>
                  <a:pt x="867375" y="831404"/>
                </a:lnTo>
                <a:lnTo>
                  <a:pt x="847838" y="831404"/>
                </a:lnTo>
                <a:lnTo>
                  <a:pt x="680535" y="664077"/>
                </a:lnTo>
                <a:close/>
              </a:path>
              <a:path w="873125" h="873759">
                <a:moveTo>
                  <a:pt x="860909" y="785215"/>
                </a:moveTo>
                <a:lnTo>
                  <a:pt x="853937" y="785215"/>
                </a:lnTo>
                <a:lnTo>
                  <a:pt x="847838" y="831404"/>
                </a:lnTo>
                <a:lnTo>
                  <a:pt x="867375" y="831404"/>
                </a:lnTo>
                <a:lnTo>
                  <a:pt x="860909" y="785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idx="3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45"/>
              <a:t>P</a:t>
            </a:r>
            <a:r>
              <a:rPr dirty="0"/>
              <a:t>olarization </a:t>
            </a:r>
            <a:r>
              <a:rPr dirty="0" spc="-15"/>
              <a:t>v</a:t>
            </a:r>
            <a:r>
              <a:rPr dirty="0"/>
              <a:t>ery regular:</a:t>
            </a:r>
          </a:p>
          <a:p>
            <a:pPr>
              <a:lnSpc>
                <a:spcPct val="100000"/>
              </a:lnSpc>
              <a:spcBef>
                <a:spcPts val="18"/>
              </a:spcBef>
            </a:pPr>
          </a:p>
          <a:p>
            <a:pPr marL="12700" marR="177800">
              <a:lnSpc>
                <a:spcPct val="101899"/>
              </a:lnSpc>
              <a:tabLst>
                <a:tab pos="2354580" algn="l"/>
              </a:tabLst>
            </a:pPr>
            <a:r>
              <a:rPr dirty="0"/>
              <a:t>100% polarization in	</a:t>
            </a:r>
            <a:r>
              <a:rPr dirty="0" b="1">
                <a:latin typeface="Verdana"/>
                <a:cs typeface="Verdana"/>
              </a:rPr>
              <a:t>v</a:t>
            </a:r>
            <a:r>
              <a:rPr dirty="0" spc="15" b="1">
                <a:latin typeface="Verdana"/>
                <a:cs typeface="Verdana"/>
              </a:rPr>
              <a:t> </a:t>
            </a:r>
            <a:r>
              <a:rPr dirty="0"/>
              <a:t>x </a:t>
            </a:r>
            <a:r>
              <a:rPr dirty="0" b="1">
                <a:latin typeface="Verdana"/>
                <a:cs typeface="Verdana"/>
              </a:rPr>
              <a:t>B </a:t>
            </a:r>
            <a:r>
              <a:rPr dirty="0"/>
              <a:t>plane due to dominant geosynchrotron </a:t>
            </a:r>
            <a:r>
              <a:rPr dirty="0" spc="-30"/>
              <a:t>r</a:t>
            </a:r>
            <a:r>
              <a:rPr dirty="0"/>
              <a:t>adiation</a:t>
            </a:r>
          </a:p>
          <a:p>
            <a:pPr>
              <a:lnSpc>
                <a:spcPct val="100000"/>
              </a:lnSpc>
              <a:spcBef>
                <a:spcPts val="26"/>
              </a:spcBef>
            </a:pPr>
            <a:endParaRPr sz="1700">
              <a:latin typeface="Times New Roman"/>
              <a:cs typeface="Times New Roman"/>
            </a:endParaRPr>
          </a:p>
          <a:p>
            <a:pPr marL="1076325">
              <a:lnSpc>
                <a:spcPct val="100000"/>
              </a:lnSpc>
            </a:pPr>
            <a:r>
              <a:rPr dirty="0" sz="2450" b="1">
                <a:latin typeface="MS PGothic"/>
                <a:cs typeface="MS PGothic"/>
              </a:rPr>
              <a:t>→→→→</a:t>
            </a:r>
            <a:endParaRPr sz="2450">
              <a:latin typeface="MS PGothic"/>
              <a:cs typeface="MS PGothic"/>
            </a:endParaRPr>
          </a:p>
          <a:p>
            <a:pPr marL="1076325">
              <a:lnSpc>
                <a:spcPct val="100000"/>
              </a:lnSpc>
              <a:spcBef>
                <a:spcPts val="60"/>
              </a:spcBef>
            </a:pPr>
            <a:r>
              <a:rPr dirty="0" sz="2450" b="1">
                <a:latin typeface="MS PGothic"/>
                <a:cs typeface="MS PGothic"/>
              </a:rPr>
              <a:t>→→→→</a:t>
            </a:r>
            <a:endParaRPr sz="2450">
              <a:latin typeface="MS PGothic"/>
              <a:cs typeface="MS PGothic"/>
            </a:endParaRPr>
          </a:p>
          <a:p>
            <a:pPr marL="1076325">
              <a:lnSpc>
                <a:spcPct val="100000"/>
              </a:lnSpc>
              <a:spcBef>
                <a:spcPts val="60"/>
              </a:spcBef>
            </a:pPr>
            <a:r>
              <a:rPr dirty="0" sz="2450" b="1">
                <a:latin typeface="MS PGothic"/>
                <a:cs typeface="MS PGothic"/>
              </a:rPr>
              <a:t>→→→→</a:t>
            </a:r>
            <a:endParaRPr sz="2450">
              <a:latin typeface="MS PGothic"/>
              <a:cs typeface="MS PGothic"/>
            </a:endParaRPr>
          </a:p>
          <a:p>
            <a:pPr marL="12700" marR="5080">
              <a:lnSpc>
                <a:spcPts val="1970"/>
              </a:lnSpc>
              <a:spcBef>
                <a:spcPts val="2075"/>
              </a:spcBef>
            </a:pPr>
            <a:r>
              <a:rPr dirty="0"/>
              <a:t>plus some </a:t>
            </a:r>
            <a:r>
              <a:rPr dirty="0" spc="-30"/>
              <a:t>r</a:t>
            </a:r>
            <a:r>
              <a:rPr dirty="0"/>
              <a:t>adial contribution</a:t>
            </a:r>
            <a:r>
              <a:rPr dirty="0"/>
              <a:t> from charge-e</a:t>
            </a:r>
            <a:r>
              <a:rPr dirty="0" spc="-20"/>
              <a:t>x</a:t>
            </a:r>
            <a:r>
              <a:rPr dirty="0"/>
              <a:t>cess </a:t>
            </a:r>
            <a:r>
              <a:rPr dirty="0" spc="-30"/>
              <a:t>r</a:t>
            </a:r>
            <a:r>
              <a:rPr dirty="0"/>
              <a:t>adiation</a:t>
            </a: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8"/>
              </a:spcBef>
            </a:pPr>
            <a:endParaRPr sz="1550">
              <a:latin typeface="Times New Roman"/>
              <a:cs typeface="Times New Roman"/>
            </a:endParaRPr>
          </a:p>
          <a:p>
            <a:pPr marL="1106805">
              <a:lnSpc>
                <a:spcPts val="2900"/>
              </a:lnSpc>
            </a:pPr>
            <a:r>
              <a:rPr dirty="0" sz="2450" spc="20">
                <a:latin typeface="MS PGothic"/>
                <a:cs typeface="MS PGothic"/>
              </a:rPr>
              <a:t>←←→→</a:t>
            </a:r>
            <a:endParaRPr sz="2450">
              <a:latin typeface="MS PGothic"/>
              <a:cs typeface="MS PGothic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121757" y="5496164"/>
            <a:ext cx="340995" cy="128778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2900"/>
              </a:lnSpc>
            </a:pPr>
            <a:r>
              <a:rPr dirty="0" sz="2450">
                <a:latin typeface="MS PGothic"/>
                <a:cs typeface="MS PGothic"/>
              </a:rPr>
              <a:t>←←→→</a:t>
            </a:r>
            <a:endParaRPr sz="2450">
              <a:latin typeface="MS PGothic"/>
              <a:cs typeface="MS PGothic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434661" y="3374364"/>
            <a:ext cx="152400" cy="163195"/>
          </a:xfrm>
          <a:custGeom>
            <a:avLst/>
            <a:gdLst/>
            <a:ahLst/>
            <a:cxnLst/>
            <a:rect l="l" t="t" r="r" b="b"/>
            <a:pathLst>
              <a:path w="152400" h="163195">
                <a:moveTo>
                  <a:pt x="152280" y="0"/>
                </a:moveTo>
                <a:lnTo>
                  <a:pt x="0" y="0"/>
                </a:lnTo>
                <a:lnTo>
                  <a:pt x="0" y="162970"/>
                </a:lnTo>
                <a:lnTo>
                  <a:pt x="152280" y="162970"/>
                </a:lnTo>
                <a:lnTo>
                  <a:pt x="1522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272895" y="3222062"/>
            <a:ext cx="476250" cy="152400"/>
          </a:xfrm>
          <a:custGeom>
            <a:avLst/>
            <a:gdLst/>
            <a:ahLst/>
            <a:cxnLst/>
            <a:rect l="l" t="t" r="r" b="b"/>
            <a:pathLst>
              <a:path w="476250" h="152400">
                <a:moveTo>
                  <a:pt x="475812" y="0"/>
                </a:moveTo>
                <a:lnTo>
                  <a:pt x="0" y="0"/>
                </a:lnTo>
                <a:lnTo>
                  <a:pt x="0" y="152302"/>
                </a:lnTo>
                <a:lnTo>
                  <a:pt x="475812" y="152302"/>
                </a:lnTo>
                <a:lnTo>
                  <a:pt x="4758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434661" y="3059092"/>
            <a:ext cx="152400" cy="163195"/>
          </a:xfrm>
          <a:custGeom>
            <a:avLst/>
            <a:gdLst/>
            <a:ahLst/>
            <a:cxnLst/>
            <a:rect l="l" t="t" r="r" b="b"/>
            <a:pathLst>
              <a:path w="152400" h="163194">
                <a:moveTo>
                  <a:pt x="152280" y="0"/>
                </a:moveTo>
                <a:lnTo>
                  <a:pt x="0" y="0"/>
                </a:lnTo>
                <a:lnTo>
                  <a:pt x="0" y="162969"/>
                </a:lnTo>
                <a:lnTo>
                  <a:pt x="152280" y="162969"/>
                </a:lnTo>
                <a:lnTo>
                  <a:pt x="1522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3425372" y="3181171"/>
            <a:ext cx="786765" cy="2362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50">
                <a:latin typeface="Verdana"/>
                <a:cs typeface="Verdana"/>
              </a:rPr>
              <a:t>center:</a:t>
            </a:r>
            <a:endParaRPr sz="16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14361" y="465110"/>
            <a:ext cx="7011034" cy="10642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299"/>
              </a:lnSpc>
            </a:pPr>
            <a:r>
              <a:rPr dirty="0" sz="3700" spc="-5" i="1">
                <a:latin typeface="Verdana"/>
                <a:cs typeface="Verdana"/>
              </a:rPr>
              <a:t>Po</a:t>
            </a:r>
            <a:r>
              <a:rPr dirty="0" sz="3700" i="1">
                <a:latin typeface="Verdana"/>
                <a:cs typeface="Verdana"/>
              </a:rPr>
              <a:t>lariza</a:t>
            </a:r>
            <a:r>
              <a:rPr dirty="0" sz="3700" spc="-5" i="1">
                <a:latin typeface="Verdana"/>
                <a:cs typeface="Verdana"/>
              </a:rPr>
              <a:t>t</a:t>
            </a:r>
            <a:r>
              <a:rPr dirty="0" sz="3700" i="1">
                <a:latin typeface="Verdana"/>
                <a:cs typeface="Verdana"/>
              </a:rPr>
              <a:t>i</a:t>
            </a:r>
            <a:r>
              <a:rPr dirty="0" sz="3700" spc="-5" i="1">
                <a:latin typeface="Verdana"/>
                <a:cs typeface="Verdana"/>
              </a:rPr>
              <a:t>o</a:t>
            </a:r>
            <a:r>
              <a:rPr dirty="0" sz="3700" i="1">
                <a:latin typeface="Verdana"/>
                <a:cs typeface="Verdana"/>
              </a:rPr>
              <a:t>n</a:t>
            </a:r>
            <a:r>
              <a:rPr dirty="0" sz="3700" spc="5" i="1">
                <a:latin typeface="Verdana"/>
                <a:cs typeface="Verdana"/>
              </a:rPr>
              <a:t> </a:t>
            </a:r>
            <a:r>
              <a:rPr dirty="0" sz="3700" i="1">
                <a:latin typeface="Verdana"/>
                <a:cs typeface="Verdana"/>
              </a:rPr>
              <a:t>–</a:t>
            </a:r>
            <a:r>
              <a:rPr dirty="0" sz="3700" spc="5" i="1">
                <a:latin typeface="Verdana"/>
                <a:cs typeface="Verdana"/>
              </a:rPr>
              <a:t> </a:t>
            </a:r>
            <a:r>
              <a:rPr dirty="0" sz="3700" i="1">
                <a:latin typeface="Verdana"/>
                <a:cs typeface="Verdana"/>
              </a:rPr>
              <a:t>Thun</a:t>
            </a:r>
            <a:r>
              <a:rPr dirty="0" sz="3700" spc="-5" i="1">
                <a:latin typeface="Verdana"/>
                <a:cs typeface="Verdana"/>
              </a:rPr>
              <a:t>d</a:t>
            </a:r>
            <a:r>
              <a:rPr dirty="0" sz="3700" i="1">
                <a:latin typeface="Verdana"/>
                <a:cs typeface="Verdana"/>
              </a:rPr>
              <a:t>erst</a:t>
            </a:r>
            <a:r>
              <a:rPr dirty="0" sz="3700" spc="-5" i="1">
                <a:latin typeface="Verdana"/>
                <a:cs typeface="Verdana"/>
              </a:rPr>
              <a:t>o</a:t>
            </a:r>
            <a:r>
              <a:rPr dirty="0" sz="3700" i="1">
                <a:latin typeface="Verdana"/>
                <a:cs typeface="Verdana"/>
              </a:rPr>
              <a:t>r</a:t>
            </a:r>
            <a:r>
              <a:rPr dirty="0" sz="3700" spc="-5" i="1">
                <a:latin typeface="Verdana"/>
                <a:cs typeface="Verdana"/>
              </a:rPr>
              <a:t>m</a:t>
            </a:r>
            <a:r>
              <a:rPr dirty="0" sz="3700" i="1">
                <a:latin typeface="Verdana"/>
                <a:cs typeface="Verdana"/>
              </a:rPr>
              <a:t>s</a:t>
            </a:r>
            <a:r>
              <a:rPr dirty="0" sz="3700" i="1">
                <a:latin typeface="Verdana"/>
                <a:cs typeface="Verdana"/>
              </a:rPr>
              <a:t> and</a:t>
            </a:r>
            <a:r>
              <a:rPr dirty="0" sz="3700" spc="5" i="1">
                <a:latin typeface="Verdana"/>
                <a:cs typeface="Verdana"/>
              </a:rPr>
              <a:t> </a:t>
            </a:r>
            <a:r>
              <a:rPr dirty="0" sz="3700" i="1">
                <a:latin typeface="Verdana"/>
                <a:cs typeface="Verdana"/>
              </a:rPr>
              <a:t>Ge</a:t>
            </a:r>
            <a:r>
              <a:rPr dirty="0" sz="3700" spc="-5" i="1">
                <a:latin typeface="Verdana"/>
                <a:cs typeface="Verdana"/>
              </a:rPr>
              <a:t>o</a:t>
            </a:r>
            <a:r>
              <a:rPr dirty="0" sz="3700" i="1">
                <a:latin typeface="Verdana"/>
                <a:cs typeface="Verdana"/>
              </a:rPr>
              <a:t>electric</a:t>
            </a:r>
            <a:r>
              <a:rPr dirty="0" sz="3700" spc="5" i="1">
                <a:latin typeface="Verdana"/>
                <a:cs typeface="Verdana"/>
              </a:rPr>
              <a:t> </a:t>
            </a:r>
            <a:r>
              <a:rPr dirty="0" sz="3700" i="1">
                <a:latin typeface="Verdana"/>
                <a:cs typeface="Verdana"/>
              </a:rPr>
              <a:t>Fiel</a:t>
            </a:r>
            <a:r>
              <a:rPr dirty="0" sz="3700" spc="-5" i="1">
                <a:latin typeface="Verdana"/>
                <a:cs typeface="Verdana"/>
              </a:rPr>
              <a:t>ds</a:t>
            </a:r>
            <a:endParaRPr sz="3700">
              <a:latin typeface="Verdana"/>
              <a:cs typeface="Verdan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31764" y="1880119"/>
            <a:ext cx="8990836" cy="52109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6996152" y="7068404"/>
            <a:ext cx="2908935" cy="2362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50">
                <a:latin typeface="Verdana"/>
                <a:cs typeface="Verdana"/>
              </a:rPr>
              <a:t>Schellart et al. (2015, PRL)</a:t>
            </a:r>
            <a:endParaRPr sz="165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142519" y="4227905"/>
            <a:ext cx="2308225" cy="17481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200"/>
              </a:lnSpc>
            </a:pPr>
            <a:r>
              <a:rPr dirty="0" sz="1650">
                <a:latin typeface="Verdana"/>
                <a:cs typeface="Verdana"/>
              </a:rPr>
              <a:t>During thunderst</a:t>
            </a:r>
            <a:r>
              <a:rPr dirty="0" sz="1650" spc="-5">
                <a:latin typeface="Verdana"/>
                <a:cs typeface="Verdana"/>
              </a:rPr>
              <a:t>o</a:t>
            </a:r>
            <a:r>
              <a:rPr dirty="0" sz="1650">
                <a:latin typeface="Verdana"/>
                <a:cs typeface="Verdana"/>
              </a:rPr>
              <a:t>rm</a:t>
            </a:r>
            <a:r>
              <a:rPr dirty="0" sz="1650">
                <a:latin typeface="Verdana"/>
                <a:cs typeface="Verdana"/>
              </a:rPr>
              <a:t> conditions the electric field dominates the magnetic field and changes the emission pattern significantly!</a:t>
            </a:r>
            <a:endParaRPr sz="16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05648" y="1681281"/>
            <a:ext cx="5514340" cy="69215"/>
          </a:xfrm>
          <a:custGeom>
            <a:avLst/>
            <a:gdLst/>
            <a:ahLst/>
            <a:cxnLst/>
            <a:rect l="l" t="t" r="r" b="b"/>
            <a:pathLst>
              <a:path w="5514340" h="69214">
                <a:moveTo>
                  <a:pt x="0" y="69019"/>
                </a:moveTo>
                <a:lnTo>
                  <a:pt x="5514124" y="69019"/>
                </a:lnTo>
                <a:lnTo>
                  <a:pt x="5514124" y="0"/>
                </a:lnTo>
                <a:lnTo>
                  <a:pt x="0" y="0"/>
                </a:lnTo>
                <a:lnTo>
                  <a:pt x="0" y="69019"/>
                </a:lnTo>
                <a:close/>
              </a:path>
            </a:pathLst>
          </a:custGeom>
          <a:solidFill>
            <a:srgbClr val="BA3C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895689" y="425805"/>
            <a:ext cx="872464" cy="11108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285393" y="1620926"/>
            <a:ext cx="2612923" cy="1821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916978" y="1597469"/>
            <a:ext cx="742657" cy="2119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1014361" y="360688"/>
            <a:ext cx="6796405" cy="5264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4865"/>
              </a:lnSpc>
            </a:pPr>
            <a:r>
              <a:rPr dirty="0" sz="4150" spc="-25" i="1">
                <a:solidFill>
                  <a:srgbClr val="1D1D1E"/>
                </a:solidFill>
                <a:latin typeface="Verdana"/>
                <a:cs typeface="Verdana"/>
              </a:rPr>
              <a:t>Lightning</a:t>
            </a:r>
            <a:r>
              <a:rPr dirty="0" sz="4150" spc="-25" i="1">
                <a:solidFill>
                  <a:srgbClr val="1D1D1E"/>
                </a:solidFill>
                <a:latin typeface="Verdana"/>
                <a:cs typeface="Verdana"/>
              </a:rPr>
              <a:t> </a:t>
            </a:r>
            <a:r>
              <a:rPr dirty="0" sz="4150" spc="-35" i="1">
                <a:solidFill>
                  <a:srgbClr val="1D1D1E"/>
                </a:solidFill>
                <a:latin typeface="Verdana"/>
                <a:cs typeface="Verdana"/>
              </a:rPr>
              <a:t>&amp;</a:t>
            </a:r>
            <a:r>
              <a:rPr dirty="0" sz="4150" spc="-5" i="1">
                <a:solidFill>
                  <a:srgbClr val="1D1D1E"/>
                </a:solidFill>
                <a:latin typeface="Verdana"/>
                <a:cs typeface="Verdana"/>
              </a:rPr>
              <a:t> </a:t>
            </a:r>
            <a:r>
              <a:rPr dirty="0" sz="4150" spc="-35" i="1">
                <a:solidFill>
                  <a:srgbClr val="1D1D1E"/>
                </a:solidFill>
                <a:latin typeface="Verdana"/>
                <a:cs typeface="Verdana"/>
              </a:rPr>
              <a:t>Cosmi</a:t>
            </a:r>
            <a:r>
              <a:rPr dirty="0" sz="4150" spc="-25" i="1">
                <a:solidFill>
                  <a:srgbClr val="1D1D1E"/>
                </a:solidFill>
                <a:latin typeface="Verdana"/>
                <a:cs typeface="Verdana"/>
              </a:rPr>
              <a:t>c</a:t>
            </a:r>
            <a:r>
              <a:rPr dirty="0" sz="4150" i="1">
                <a:solidFill>
                  <a:srgbClr val="1D1D1E"/>
                </a:solidFill>
                <a:latin typeface="Verdana"/>
                <a:cs typeface="Verdana"/>
              </a:rPr>
              <a:t> </a:t>
            </a:r>
            <a:r>
              <a:rPr dirty="0" sz="4150" spc="-30" i="1">
                <a:solidFill>
                  <a:srgbClr val="1D1D1E"/>
                </a:solidFill>
                <a:latin typeface="Verdana"/>
                <a:cs typeface="Verdana"/>
              </a:rPr>
              <a:t>Rays:</a:t>
            </a:r>
            <a:endParaRPr sz="4150">
              <a:latin typeface="Verdana"/>
              <a:cs typeface="Verdan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3727" rIns="0" bIns="0" rtlCol="0" vert="horz">
            <a:spAutoFit/>
          </a:bodyPr>
          <a:lstStyle/>
          <a:p>
            <a:pPr marL="12700">
              <a:lnSpc>
                <a:spcPts val="4865"/>
              </a:lnSpc>
            </a:pPr>
            <a:r>
              <a:rPr dirty="0" spc="-25">
                <a:solidFill>
                  <a:srgbClr val="1D1D1E"/>
                </a:solidFill>
                <a:latin typeface="Verdana"/>
                <a:cs typeface="Verdana"/>
              </a:rPr>
              <a:t>Astroparticlegeophysics</a:t>
            </a:r>
          </a:p>
        </p:txBody>
      </p:sp>
      <p:sp>
        <p:nvSpPr>
          <p:cNvPr id="8" name="object 8"/>
          <p:cNvSpPr/>
          <p:nvPr/>
        </p:nvSpPr>
        <p:spPr>
          <a:xfrm>
            <a:off x="931760" y="1880120"/>
            <a:ext cx="8990838" cy="52109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931760" y="2494216"/>
            <a:ext cx="3708133" cy="368524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4490896" y="7123337"/>
            <a:ext cx="5517515" cy="2362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50">
                <a:solidFill>
                  <a:srgbClr val="1D1D1E"/>
                </a:solidFill>
                <a:latin typeface="Verdana"/>
                <a:cs typeface="Verdana"/>
              </a:rPr>
              <a:t>Schellart</a:t>
            </a:r>
            <a:r>
              <a:rPr dirty="0" sz="1650" spc="-10">
                <a:solidFill>
                  <a:srgbClr val="1D1D1E"/>
                </a:solidFill>
                <a:latin typeface="Verdana"/>
                <a:cs typeface="Verdana"/>
              </a:rPr>
              <a:t> </a:t>
            </a:r>
            <a:r>
              <a:rPr dirty="0" sz="1650">
                <a:solidFill>
                  <a:srgbClr val="1D1D1E"/>
                </a:solidFill>
                <a:latin typeface="Verdana"/>
                <a:cs typeface="Verdana"/>
              </a:rPr>
              <a:t>et al.</a:t>
            </a:r>
            <a:r>
              <a:rPr dirty="0" sz="1650" spc="-5">
                <a:solidFill>
                  <a:srgbClr val="1D1D1E"/>
                </a:solidFill>
                <a:latin typeface="Verdana"/>
                <a:cs typeface="Verdana"/>
              </a:rPr>
              <a:t> (2015</a:t>
            </a:r>
            <a:r>
              <a:rPr dirty="0" sz="1650">
                <a:solidFill>
                  <a:srgbClr val="1D1D1E"/>
                </a:solidFill>
                <a:latin typeface="Verdana"/>
                <a:cs typeface="Verdana"/>
              </a:rPr>
              <a:t>,</a:t>
            </a:r>
            <a:r>
              <a:rPr dirty="0" sz="1650" spc="5">
                <a:solidFill>
                  <a:srgbClr val="1D1D1E"/>
                </a:solidFill>
                <a:latin typeface="Verdana"/>
                <a:cs typeface="Verdana"/>
              </a:rPr>
              <a:t> </a:t>
            </a:r>
            <a:r>
              <a:rPr dirty="0" sz="1650">
                <a:solidFill>
                  <a:srgbClr val="1D1D1E"/>
                </a:solidFill>
                <a:latin typeface="Verdana"/>
                <a:cs typeface="Verdana"/>
              </a:rPr>
              <a:t>PRL), </a:t>
            </a:r>
            <a:r>
              <a:rPr dirty="0" sz="1650" spc="-165">
                <a:solidFill>
                  <a:srgbClr val="1D1D1E"/>
                </a:solidFill>
                <a:latin typeface="Verdana"/>
                <a:cs typeface="Verdana"/>
              </a:rPr>
              <a:t>T</a:t>
            </a:r>
            <a:r>
              <a:rPr dirty="0" sz="1650" spc="-30">
                <a:solidFill>
                  <a:srgbClr val="1D1D1E"/>
                </a:solidFill>
                <a:latin typeface="Verdana"/>
                <a:cs typeface="Verdana"/>
              </a:rPr>
              <a:t>r</a:t>
            </a:r>
            <a:r>
              <a:rPr dirty="0" sz="1650">
                <a:solidFill>
                  <a:srgbClr val="1D1D1E"/>
                </a:solidFill>
                <a:latin typeface="Verdana"/>
                <a:cs typeface="Verdana"/>
              </a:rPr>
              <a:t>an et al.</a:t>
            </a:r>
            <a:r>
              <a:rPr dirty="0" sz="1650" spc="-5">
                <a:solidFill>
                  <a:srgbClr val="1D1D1E"/>
                </a:solidFill>
                <a:latin typeface="Verdana"/>
                <a:cs typeface="Verdana"/>
              </a:rPr>
              <a:t> (2016</a:t>
            </a:r>
            <a:r>
              <a:rPr dirty="0" sz="1650">
                <a:solidFill>
                  <a:srgbClr val="1D1D1E"/>
                </a:solidFill>
                <a:latin typeface="Verdana"/>
                <a:cs typeface="Verdana"/>
              </a:rPr>
              <a:t>,</a:t>
            </a:r>
            <a:r>
              <a:rPr dirty="0" sz="1650" spc="5">
                <a:solidFill>
                  <a:srgbClr val="1D1D1E"/>
                </a:solidFill>
                <a:latin typeface="Verdana"/>
                <a:cs typeface="Verdana"/>
              </a:rPr>
              <a:t> </a:t>
            </a:r>
            <a:r>
              <a:rPr dirty="0" sz="1650">
                <a:solidFill>
                  <a:srgbClr val="1D1D1E"/>
                </a:solidFill>
                <a:latin typeface="Verdana"/>
                <a:cs typeface="Verdana"/>
              </a:rPr>
              <a:t>PRD)</a:t>
            </a:r>
            <a:endParaRPr sz="1650">
              <a:latin typeface="Verdana"/>
              <a:cs typeface="Verdan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194028" y="6251168"/>
            <a:ext cx="3233648" cy="3158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228737" y="6323787"/>
            <a:ext cx="3150844" cy="16405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6835850" y="2856915"/>
            <a:ext cx="3086747" cy="303897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8068653" y="5931128"/>
            <a:ext cx="631773" cy="24937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6834213" y="6180505"/>
            <a:ext cx="3063240" cy="31588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8068653" y="6180505"/>
            <a:ext cx="631773" cy="6650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8118588" y="6002870"/>
            <a:ext cx="523240" cy="163830"/>
          </a:xfrm>
          <a:custGeom>
            <a:avLst/>
            <a:gdLst/>
            <a:ahLst/>
            <a:cxnLst/>
            <a:rect l="l" t="t" r="r" b="b"/>
            <a:pathLst>
              <a:path w="523240" h="163829">
                <a:moveTo>
                  <a:pt x="97586" y="7988"/>
                </a:moveTo>
                <a:lnTo>
                  <a:pt x="0" y="7988"/>
                </a:lnTo>
                <a:lnTo>
                  <a:pt x="0" y="160909"/>
                </a:lnTo>
                <a:lnTo>
                  <a:pt x="20408" y="160909"/>
                </a:lnTo>
                <a:lnTo>
                  <a:pt x="20408" y="87287"/>
                </a:lnTo>
                <a:lnTo>
                  <a:pt x="86652" y="87287"/>
                </a:lnTo>
                <a:lnTo>
                  <a:pt x="86652" y="69202"/>
                </a:lnTo>
                <a:lnTo>
                  <a:pt x="20408" y="69202"/>
                </a:lnTo>
                <a:lnTo>
                  <a:pt x="20408" y="26073"/>
                </a:lnTo>
                <a:lnTo>
                  <a:pt x="97586" y="26073"/>
                </a:lnTo>
                <a:lnTo>
                  <a:pt x="97586" y="7988"/>
                </a:lnTo>
                <a:close/>
              </a:path>
              <a:path w="523240" h="163829">
                <a:moveTo>
                  <a:pt x="139804" y="6934"/>
                </a:moveTo>
                <a:lnTo>
                  <a:pt x="117932" y="6934"/>
                </a:lnTo>
                <a:lnTo>
                  <a:pt x="117932" y="26917"/>
                </a:lnTo>
                <a:lnTo>
                  <a:pt x="139804" y="26917"/>
                </a:lnTo>
                <a:lnTo>
                  <a:pt x="139804" y="6934"/>
                </a:lnTo>
                <a:close/>
              </a:path>
              <a:path w="523240" h="163829">
                <a:moveTo>
                  <a:pt x="138537" y="46266"/>
                </a:moveTo>
                <a:lnTo>
                  <a:pt x="119189" y="46266"/>
                </a:lnTo>
                <a:lnTo>
                  <a:pt x="119189" y="160902"/>
                </a:lnTo>
                <a:lnTo>
                  <a:pt x="138537" y="160902"/>
                </a:lnTo>
                <a:lnTo>
                  <a:pt x="138537" y="46266"/>
                </a:lnTo>
                <a:close/>
              </a:path>
              <a:path w="523240" h="163829">
                <a:moveTo>
                  <a:pt x="196672" y="62471"/>
                </a:moveTo>
                <a:lnTo>
                  <a:pt x="177317" y="62471"/>
                </a:lnTo>
                <a:lnTo>
                  <a:pt x="177934" y="133324"/>
                </a:lnTo>
                <a:lnTo>
                  <a:pt x="181387" y="145576"/>
                </a:lnTo>
                <a:lnTo>
                  <a:pt x="188414" y="155612"/>
                </a:lnTo>
                <a:lnTo>
                  <a:pt x="199081" y="161318"/>
                </a:lnTo>
                <a:lnTo>
                  <a:pt x="213131" y="163220"/>
                </a:lnTo>
                <a:lnTo>
                  <a:pt x="216484" y="163220"/>
                </a:lnTo>
                <a:lnTo>
                  <a:pt x="220294" y="162915"/>
                </a:lnTo>
                <a:lnTo>
                  <a:pt x="228841" y="161683"/>
                </a:lnTo>
                <a:lnTo>
                  <a:pt x="232790" y="160896"/>
                </a:lnTo>
                <a:lnTo>
                  <a:pt x="236423" y="159931"/>
                </a:lnTo>
                <a:lnTo>
                  <a:pt x="236423" y="146392"/>
                </a:lnTo>
                <a:lnTo>
                  <a:pt x="212788" y="146392"/>
                </a:lnTo>
                <a:lnTo>
                  <a:pt x="208775" y="145757"/>
                </a:lnTo>
                <a:lnTo>
                  <a:pt x="196672" y="120853"/>
                </a:lnTo>
                <a:lnTo>
                  <a:pt x="196672" y="62471"/>
                </a:lnTo>
                <a:close/>
              </a:path>
              <a:path w="523240" h="163829">
                <a:moveTo>
                  <a:pt x="236423" y="142608"/>
                </a:moveTo>
                <a:lnTo>
                  <a:pt x="235394" y="142608"/>
                </a:lnTo>
                <a:lnTo>
                  <a:pt x="233895" y="143243"/>
                </a:lnTo>
                <a:lnTo>
                  <a:pt x="231432" y="144030"/>
                </a:lnTo>
                <a:lnTo>
                  <a:pt x="224599" y="145923"/>
                </a:lnTo>
                <a:lnTo>
                  <a:pt x="221322" y="146392"/>
                </a:lnTo>
                <a:lnTo>
                  <a:pt x="236423" y="146392"/>
                </a:lnTo>
                <a:lnTo>
                  <a:pt x="236423" y="142608"/>
                </a:lnTo>
                <a:close/>
              </a:path>
              <a:path w="523240" h="163829">
                <a:moveTo>
                  <a:pt x="236423" y="46266"/>
                </a:moveTo>
                <a:lnTo>
                  <a:pt x="164287" y="46266"/>
                </a:lnTo>
                <a:lnTo>
                  <a:pt x="164287" y="62471"/>
                </a:lnTo>
                <a:lnTo>
                  <a:pt x="236423" y="62471"/>
                </a:lnTo>
                <a:lnTo>
                  <a:pt x="236423" y="46266"/>
                </a:lnTo>
                <a:close/>
              </a:path>
              <a:path w="523240" h="163829">
                <a:moveTo>
                  <a:pt x="196672" y="13246"/>
                </a:moveTo>
                <a:lnTo>
                  <a:pt x="177317" y="13246"/>
                </a:lnTo>
                <a:lnTo>
                  <a:pt x="177317" y="46266"/>
                </a:lnTo>
                <a:lnTo>
                  <a:pt x="196672" y="46266"/>
                </a:lnTo>
                <a:lnTo>
                  <a:pt x="196672" y="13246"/>
                </a:lnTo>
                <a:close/>
              </a:path>
              <a:path w="523240" h="163829">
                <a:moveTo>
                  <a:pt x="370746" y="43594"/>
                </a:moveTo>
                <a:lnTo>
                  <a:pt x="337286" y="62789"/>
                </a:lnTo>
                <a:lnTo>
                  <a:pt x="326240" y="113897"/>
                </a:lnTo>
                <a:lnTo>
                  <a:pt x="328795" y="126978"/>
                </a:lnTo>
                <a:lnTo>
                  <a:pt x="358465" y="160024"/>
                </a:lnTo>
                <a:lnTo>
                  <a:pt x="388729" y="163230"/>
                </a:lnTo>
                <a:lnTo>
                  <a:pt x="400012" y="159673"/>
                </a:lnTo>
                <a:lnTo>
                  <a:pt x="410887" y="152693"/>
                </a:lnTo>
                <a:lnTo>
                  <a:pt x="417069" y="146455"/>
                </a:lnTo>
                <a:lnTo>
                  <a:pt x="371348" y="146455"/>
                </a:lnTo>
                <a:lnTo>
                  <a:pt x="360919" y="141236"/>
                </a:lnTo>
                <a:lnTo>
                  <a:pt x="350225" y="129142"/>
                </a:lnTo>
                <a:lnTo>
                  <a:pt x="346830" y="117338"/>
                </a:lnTo>
                <a:lnTo>
                  <a:pt x="345705" y="102041"/>
                </a:lnTo>
                <a:lnTo>
                  <a:pt x="347003" y="89052"/>
                </a:lnTo>
                <a:lnTo>
                  <a:pt x="351070" y="77439"/>
                </a:lnTo>
                <a:lnTo>
                  <a:pt x="358788" y="66331"/>
                </a:lnTo>
                <a:lnTo>
                  <a:pt x="369199" y="61683"/>
                </a:lnTo>
                <a:lnTo>
                  <a:pt x="385321" y="60559"/>
                </a:lnTo>
                <a:lnTo>
                  <a:pt x="416459" y="60559"/>
                </a:lnTo>
                <a:lnTo>
                  <a:pt x="410009" y="52823"/>
                </a:lnTo>
                <a:lnTo>
                  <a:pt x="400012" y="47483"/>
                </a:lnTo>
                <a:lnTo>
                  <a:pt x="387195" y="44390"/>
                </a:lnTo>
                <a:lnTo>
                  <a:pt x="370746" y="43594"/>
                </a:lnTo>
                <a:close/>
              </a:path>
              <a:path w="523240" h="163829">
                <a:moveTo>
                  <a:pt x="416459" y="60559"/>
                </a:moveTo>
                <a:lnTo>
                  <a:pt x="385321" y="60559"/>
                </a:lnTo>
                <a:lnTo>
                  <a:pt x="395955" y="65414"/>
                </a:lnTo>
                <a:lnTo>
                  <a:pt x="406685" y="76933"/>
                </a:lnTo>
                <a:lnTo>
                  <a:pt x="410318" y="88707"/>
                </a:lnTo>
                <a:lnTo>
                  <a:pt x="411400" y="102041"/>
                </a:lnTo>
                <a:lnTo>
                  <a:pt x="411517" y="105324"/>
                </a:lnTo>
                <a:lnTo>
                  <a:pt x="410169" y="118065"/>
                </a:lnTo>
                <a:lnTo>
                  <a:pt x="405992" y="129602"/>
                </a:lnTo>
                <a:lnTo>
                  <a:pt x="398026" y="140928"/>
                </a:lnTo>
                <a:lnTo>
                  <a:pt x="387588" y="145472"/>
                </a:lnTo>
                <a:lnTo>
                  <a:pt x="371348" y="146455"/>
                </a:lnTo>
                <a:lnTo>
                  <a:pt x="417069" y="146455"/>
                </a:lnTo>
                <a:lnTo>
                  <a:pt x="431382" y="105324"/>
                </a:lnTo>
                <a:lnTo>
                  <a:pt x="431413" y="99268"/>
                </a:lnTo>
                <a:lnTo>
                  <a:pt x="429919" y="87237"/>
                </a:lnTo>
                <a:lnTo>
                  <a:pt x="426202" y="75806"/>
                </a:lnTo>
                <a:lnTo>
                  <a:pt x="419739" y="64494"/>
                </a:lnTo>
                <a:lnTo>
                  <a:pt x="416459" y="60559"/>
                </a:lnTo>
                <a:close/>
              </a:path>
              <a:path w="523240" h="163829">
                <a:moveTo>
                  <a:pt x="481545" y="62471"/>
                </a:moveTo>
                <a:lnTo>
                  <a:pt x="462191" y="62471"/>
                </a:lnTo>
                <a:lnTo>
                  <a:pt x="462191" y="160909"/>
                </a:lnTo>
                <a:lnTo>
                  <a:pt x="481545" y="160909"/>
                </a:lnTo>
                <a:lnTo>
                  <a:pt x="481545" y="62471"/>
                </a:lnTo>
                <a:close/>
              </a:path>
              <a:path w="523240" h="163829">
                <a:moveTo>
                  <a:pt x="515823" y="46266"/>
                </a:moveTo>
                <a:lnTo>
                  <a:pt x="449160" y="46266"/>
                </a:lnTo>
                <a:lnTo>
                  <a:pt x="449160" y="62471"/>
                </a:lnTo>
                <a:lnTo>
                  <a:pt x="515823" y="62471"/>
                </a:lnTo>
                <a:lnTo>
                  <a:pt x="515823" y="46266"/>
                </a:lnTo>
                <a:close/>
              </a:path>
              <a:path w="523240" h="163829">
                <a:moveTo>
                  <a:pt x="506107" y="0"/>
                </a:moveTo>
                <a:lnTo>
                  <a:pt x="468196" y="16587"/>
                </a:lnTo>
                <a:lnTo>
                  <a:pt x="462191" y="42456"/>
                </a:lnTo>
                <a:lnTo>
                  <a:pt x="462191" y="46266"/>
                </a:lnTo>
                <a:lnTo>
                  <a:pt x="480923" y="46266"/>
                </a:lnTo>
                <a:lnTo>
                  <a:pt x="480923" y="32702"/>
                </a:lnTo>
                <a:lnTo>
                  <a:pt x="482790" y="26035"/>
                </a:lnTo>
                <a:lnTo>
                  <a:pt x="490270" y="18669"/>
                </a:lnTo>
                <a:lnTo>
                  <a:pt x="496277" y="16827"/>
                </a:lnTo>
                <a:lnTo>
                  <a:pt x="522973" y="16827"/>
                </a:lnTo>
                <a:lnTo>
                  <a:pt x="522973" y="2057"/>
                </a:lnTo>
                <a:lnTo>
                  <a:pt x="520103" y="1511"/>
                </a:lnTo>
                <a:lnTo>
                  <a:pt x="516928" y="1028"/>
                </a:lnTo>
                <a:lnTo>
                  <a:pt x="510006" y="203"/>
                </a:lnTo>
                <a:lnTo>
                  <a:pt x="506107" y="0"/>
                </a:lnTo>
                <a:close/>
              </a:path>
              <a:path w="523240" h="163829">
                <a:moveTo>
                  <a:pt x="522973" y="16827"/>
                </a:moveTo>
                <a:lnTo>
                  <a:pt x="507174" y="16827"/>
                </a:lnTo>
                <a:lnTo>
                  <a:pt x="510197" y="17157"/>
                </a:lnTo>
                <a:lnTo>
                  <a:pt x="517042" y="18491"/>
                </a:lnTo>
                <a:lnTo>
                  <a:pt x="519823" y="19138"/>
                </a:lnTo>
                <a:lnTo>
                  <a:pt x="521944" y="19773"/>
                </a:lnTo>
                <a:lnTo>
                  <a:pt x="522973" y="19773"/>
                </a:lnTo>
                <a:lnTo>
                  <a:pt x="522973" y="1682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6890817" y="6253708"/>
            <a:ext cx="2953880" cy="16301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6835850" y="2143582"/>
            <a:ext cx="2779750" cy="403588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7358223" y="4697960"/>
            <a:ext cx="1941195" cy="4857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 indent="193040">
              <a:lnSpc>
                <a:spcPts val="1970"/>
              </a:lnSpc>
            </a:pPr>
            <a:r>
              <a:rPr dirty="0" sz="1650" spc="-5" b="1">
                <a:solidFill>
                  <a:srgbClr val="1D1D1E"/>
                </a:solidFill>
                <a:latin typeface="Verdana"/>
                <a:cs typeface="Verdana"/>
              </a:rPr>
              <a:t>LOFA</a:t>
            </a:r>
            <a:r>
              <a:rPr dirty="0" sz="1650" b="1">
                <a:solidFill>
                  <a:srgbClr val="1D1D1E"/>
                </a:solidFill>
                <a:latin typeface="Verdana"/>
                <a:cs typeface="Verdana"/>
              </a:rPr>
              <a:t>R in the</a:t>
            </a:r>
            <a:r>
              <a:rPr dirty="0" sz="1650" b="1">
                <a:solidFill>
                  <a:srgbClr val="1D1D1E"/>
                </a:solidFill>
                <a:latin typeface="Verdana"/>
                <a:cs typeface="Verdana"/>
              </a:rPr>
              <a:t> New</a:t>
            </a:r>
            <a:r>
              <a:rPr dirty="0" sz="1650" spc="-5" b="1">
                <a:solidFill>
                  <a:srgbClr val="1D1D1E"/>
                </a:solidFill>
                <a:latin typeface="Verdana"/>
                <a:cs typeface="Verdana"/>
              </a:rPr>
              <a:t> </a:t>
            </a:r>
            <a:r>
              <a:rPr dirty="0" sz="1650" b="1">
                <a:solidFill>
                  <a:srgbClr val="1D1D1E"/>
                </a:solidFill>
                <a:latin typeface="Verdana"/>
                <a:cs typeface="Verdana"/>
              </a:rPr>
              <a:t>York Times</a:t>
            </a:r>
            <a:endParaRPr sz="16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31028" rIns="0" bIns="0" rtlCol="0" vert="horz">
            <a:spAutoFit/>
          </a:bodyPr>
          <a:lstStyle/>
          <a:p>
            <a:pPr marL="12700">
              <a:lnSpc>
                <a:spcPts val="4965"/>
              </a:lnSpc>
            </a:pPr>
            <a:r>
              <a:rPr dirty="0" spc="-35"/>
              <a:t>Co</a:t>
            </a:r>
            <a:r>
              <a:rPr dirty="0" spc="-20"/>
              <a:t>nclusi</a:t>
            </a:r>
            <a:r>
              <a:rPr dirty="0" spc="-35"/>
              <a:t>o</a:t>
            </a:r>
            <a:r>
              <a:rPr dirty="0" spc="-30"/>
              <a:t>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14361" y="1965042"/>
            <a:ext cx="8623300" cy="51041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67030" indent="-354330">
              <a:lnSpc>
                <a:spcPct val="100000"/>
              </a:lnSpc>
              <a:buClr>
                <a:srgbClr val="A8210E"/>
              </a:buClr>
              <a:buFont typeface="Verdana"/>
              <a:buChar char="•"/>
              <a:tabLst>
                <a:tab pos="367665" algn="l"/>
              </a:tabLst>
            </a:pPr>
            <a:r>
              <a:rPr dirty="0" sz="2250" spc="10">
                <a:latin typeface="Verdana"/>
                <a:cs typeface="Verdana"/>
              </a:rPr>
              <a:t>LOFAR</a:t>
            </a:r>
            <a:r>
              <a:rPr dirty="0" sz="2250" spc="5">
                <a:latin typeface="Verdana"/>
                <a:cs typeface="Verdana"/>
              </a:rPr>
              <a:t> </a:t>
            </a:r>
            <a:r>
              <a:rPr dirty="0" sz="2250" spc="10">
                <a:latin typeface="Verdana"/>
                <a:cs typeface="Verdana"/>
              </a:rPr>
              <a:t>works</a:t>
            </a:r>
            <a:r>
              <a:rPr dirty="0" sz="2250" spc="5">
                <a:latin typeface="Verdana"/>
                <a:cs typeface="Verdana"/>
              </a:rPr>
              <a:t> </a:t>
            </a:r>
            <a:r>
              <a:rPr dirty="0" sz="2250" spc="10">
                <a:latin typeface="Verdana"/>
                <a:cs typeface="Verdana"/>
              </a:rPr>
              <a:t>(</a:t>
            </a:r>
            <a:r>
              <a:rPr dirty="0" sz="2250" spc="5">
                <a:latin typeface="Verdana"/>
                <a:cs typeface="Verdana"/>
              </a:rPr>
              <a:t>b</a:t>
            </a:r>
            <a:r>
              <a:rPr dirty="0" sz="2250" spc="10">
                <a:latin typeface="Verdana"/>
                <a:cs typeface="Verdana"/>
              </a:rPr>
              <a:t>etter</a:t>
            </a:r>
            <a:r>
              <a:rPr dirty="0" sz="2250" spc="5">
                <a:latin typeface="Verdana"/>
                <a:cs typeface="Verdana"/>
              </a:rPr>
              <a:t> </a:t>
            </a:r>
            <a:r>
              <a:rPr dirty="0" sz="2250" spc="10">
                <a:latin typeface="Verdana"/>
                <a:cs typeface="Verdana"/>
              </a:rPr>
              <a:t>every</a:t>
            </a:r>
            <a:r>
              <a:rPr dirty="0" sz="2250" spc="5">
                <a:latin typeface="Verdana"/>
                <a:cs typeface="Verdana"/>
              </a:rPr>
              <a:t> </a:t>
            </a:r>
            <a:r>
              <a:rPr dirty="0" sz="2250" spc="10">
                <a:latin typeface="Verdana"/>
                <a:cs typeface="Verdana"/>
              </a:rPr>
              <a:t>week</a:t>
            </a:r>
            <a:r>
              <a:rPr dirty="0" sz="2250" spc="5">
                <a:latin typeface="Verdana"/>
                <a:cs typeface="Verdana"/>
              </a:rPr>
              <a:t> </a:t>
            </a:r>
            <a:r>
              <a:rPr dirty="0" sz="2250" spc="15">
                <a:latin typeface="Wingdings"/>
                <a:cs typeface="Wingdings"/>
              </a:rPr>
              <a:t></a:t>
            </a:r>
            <a:r>
              <a:rPr dirty="0" sz="2250" spc="10">
                <a:latin typeface="Verdana"/>
                <a:cs typeface="Verdana"/>
              </a:rPr>
              <a:t>)</a:t>
            </a:r>
            <a:endParaRPr sz="2250">
              <a:latin typeface="Verdana"/>
              <a:cs typeface="Verdana"/>
            </a:endParaRPr>
          </a:p>
          <a:p>
            <a:pPr marL="367030" indent="-354330">
              <a:lnSpc>
                <a:spcPct val="100000"/>
              </a:lnSpc>
              <a:spcBef>
                <a:spcPts val="535"/>
              </a:spcBef>
              <a:buClr>
                <a:srgbClr val="A8210E"/>
              </a:buClr>
              <a:buFont typeface="Verdana"/>
              <a:buChar char="•"/>
              <a:tabLst>
                <a:tab pos="367665" algn="l"/>
              </a:tabLst>
            </a:pPr>
            <a:r>
              <a:rPr dirty="0" sz="2250" spc="10">
                <a:latin typeface="Verdana"/>
                <a:cs typeface="Verdana"/>
              </a:rPr>
              <a:t>Shattered</a:t>
            </a:r>
            <a:r>
              <a:rPr dirty="0" sz="2250" spc="5">
                <a:latin typeface="Verdana"/>
                <a:cs typeface="Verdana"/>
              </a:rPr>
              <a:t> </a:t>
            </a:r>
            <a:r>
              <a:rPr dirty="0" sz="2250" spc="5">
                <a:latin typeface="Verdana"/>
                <a:cs typeface="Verdana"/>
              </a:rPr>
              <a:t>all</a:t>
            </a:r>
            <a:r>
              <a:rPr dirty="0" sz="2250" spc="5">
                <a:latin typeface="Verdana"/>
                <a:cs typeface="Verdana"/>
              </a:rPr>
              <a:t> </a:t>
            </a:r>
            <a:r>
              <a:rPr dirty="0" sz="2250" spc="10">
                <a:latin typeface="Verdana"/>
                <a:cs typeface="Verdana"/>
              </a:rPr>
              <a:t>world</a:t>
            </a:r>
            <a:r>
              <a:rPr dirty="0" sz="2250" spc="5">
                <a:latin typeface="Verdana"/>
                <a:cs typeface="Verdana"/>
              </a:rPr>
              <a:t> </a:t>
            </a:r>
            <a:r>
              <a:rPr dirty="0" sz="2250" spc="10">
                <a:latin typeface="Verdana"/>
                <a:cs typeface="Verdana"/>
              </a:rPr>
              <a:t>recor</a:t>
            </a:r>
            <a:r>
              <a:rPr dirty="0" sz="2250" spc="5">
                <a:latin typeface="Verdana"/>
                <a:cs typeface="Verdana"/>
              </a:rPr>
              <a:t>d</a:t>
            </a:r>
            <a:r>
              <a:rPr dirty="0" sz="2250" spc="10">
                <a:latin typeface="Verdana"/>
                <a:cs typeface="Verdana"/>
              </a:rPr>
              <a:t>s</a:t>
            </a:r>
            <a:r>
              <a:rPr dirty="0" sz="2250" spc="5">
                <a:latin typeface="Verdana"/>
                <a:cs typeface="Verdana"/>
              </a:rPr>
              <a:t> </a:t>
            </a:r>
            <a:r>
              <a:rPr dirty="0" sz="2250" spc="10">
                <a:latin typeface="Verdana"/>
                <a:cs typeface="Verdana"/>
              </a:rPr>
              <a:t>at</a:t>
            </a:r>
            <a:r>
              <a:rPr dirty="0" sz="2250" spc="5">
                <a:latin typeface="Verdana"/>
                <a:cs typeface="Verdana"/>
              </a:rPr>
              <a:t> </a:t>
            </a:r>
            <a:r>
              <a:rPr dirty="0" sz="2250" spc="10">
                <a:latin typeface="Verdana"/>
                <a:cs typeface="Verdana"/>
              </a:rPr>
              <a:t>low</a:t>
            </a:r>
            <a:r>
              <a:rPr dirty="0" sz="2250" spc="5">
                <a:latin typeface="Verdana"/>
                <a:cs typeface="Verdana"/>
              </a:rPr>
              <a:t> </a:t>
            </a:r>
            <a:r>
              <a:rPr dirty="0" sz="2250" spc="10">
                <a:latin typeface="Verdana"/>
                <a:cs typeface="Verdana"/>
              </a:rPr>
              <a:t>fre</a:t>
            </a:r>
            <a:r>
              <a:rPr dirty="0" sz="2250" spc="5">
                <a:latin typeface="Verdana"/>
                <a:cs typeface="Verdana"/>
              </a:rPr>
              <a:t>q</a:t>
            </a:r>
            <a:r>
              <a:rPr dirty="0" sz="2250" spc="10">
                <a:latin typeface="Verdana"/>
                <a:cs typeface="Verdana"/>
              </a:rPr>
              <a:t>uencies:</a:t>
            </a:r>
            <a:endParaRPr sz="2250">
              <a:latin typeface="Verdana"/>
              <a:cs typeface="Verdana"/>
            </a:endParaRPr>
          </a:p>
          <a:p>
            <a:pPr lvl="1" marL="788035" marR="506095" indent="-302260">
              <a:lnSpc>
                <a:spcPct val="101800"/>
              </a:lnSpc>
              <a:spcBef>
                <a:spcPts val="509"/>
              </a:spcBef>
              <a:buClr>
                <a:srgbClr val="A8210E"/>
              </a:buClr>
              <a:buFont typeface="Verdana"/>
              <a:buChar char="–"/>
              <a:tabLst>
                <a:tab pos="781685" algn="l"/>
              </a:tabLst>
            </a:pPr>
            <a:r>
              <a:rPr dirty="0" sz="2050" spc="10">
                <a:latin typeface="Verdana"/>
                <a:cs typeface="Verdana"/>
              </a:rPr>
              <a:t>Hi</a:t>
            </a:r>
            <a:r>
              <a:rPr dirty="0" sz="2050">
                <a:latin typeface="Verdana"/>
                <a:cs typeface="Verdana"/>
              </a:rPr>
              <a:t>ghest</a:t>
            </a:r>
            <a:r>
              <a:rPr dirty="0" sz="2050" spc="5">
                <a:latin typeface="Verdana"/>
                <a:cs typeface="Verdana"/>
              </a:rPr>
              <a:t> </a:t>
            </a:r>
            <a:r>
              <a:rPr dirty="0" sz="2050">
                <a:latin typeface="Verdana"/>
                <a:cs typeface="Verdana"/>
              </a:rPr>
              <a:t>reso</a:t>
            </a:r>
            <a:r>
              <a:rPr dirty="0" sz="2050" spc="5">
                <a:latin typeface="Verdana"/>
                <a:cs typeface="Verdana"/>
              </a:rPr>
              <a:t>l</a:t>
            </a:r>
            <a:r>
              <a:rPr dirty="0" sz="2050">
                <a:latin typeface="Verdana"/>
                <a:cs typeface="Verdana"/>
              </a:rPr>
              <a:t>u</a:t>
            </a:r>
            <a:r>
              <a:rPr dirty="0" sz="2050" spc="5">
                <a:latin typeface="Verdana"/>
                <a:cs typeface="Verdana"/>
              </a:rPr>
              <a:t>ti</a:t>
            </a:r>
            <a:r>
              <a:rPr dirty="0" sz="2050">
                <a:latin typeface="Verdana"/>
                <a:cs typeface="Verdana"/>
              </a:rPr>
              <a:t>on,</a:t>
            </a:r>
            <a:r>
              <a:rPr dirty="0" sz="2050" spc="5">
                <a:latin typeface="Verdana"/>
                <a:cs typeface="Verdana"/>
              </a:rPr>
              <a:t> </a:t>
            </a:r>
            <a:r>
              <a:rPr dirty="0" sz="2050">
                <a:latin typeface="Verdana"/>
                <a:cs typeface="Verdana"/>
              </a:rPr>
              <a:t>h</a:t>
            </a:r>
            <a:r>
              <a:rPr dirty="0" sz="2050" spc="5">
                <a:latin typeface="Verdana"/>
                <a:cs typeface="Verdana"/>
              </a:rPr>
              <a:t>i</a:t>
            </a:r>
            <a:r>
              <a:rPr dirty="0" sz="2050">
                <a:latin typeface="Verdana"/>
                <a:cs typeface="Verdana"/>
              </a:rPr>
              <a:t>ghest</a:t>
            </a:r>
            <a:r>
              <a:rPr dirty="0" sz="2050" spc="5">
                <a:latin typeface="Verdana"/>
                <a:cs typeface="Verdana"/>
              </a:rPr>
              <a:t> </a:t>
            </a:r>
            <a:r>
              <a:rPr dirty="0" sz="2050">
                <a:latin typeface="Verdana"/>
                <a:cs typeface="Verdana"/>
              </a:rPr>
              <a:t>sen</a:t>
            </a:r>
            <a:r>
              <a:rPr dirty="0" sz="2050" spc="5">
                <a:latin typeface="Verdana"/>
                <a:cs typeface="Verdana"/>
              </a:rPr>
              <a:t>siti</a:t>
            </a:r>
            <a:r>
              <a:rPr dirty="0" sz="2050">
                <a:latin typeface="Verdana"/>
                <a:cs typeface="Verdana"/>
              </a:rPr>
              <a:t>v</a:t>
            </a:r>
            <a:r>
              <a:rPr dirty="0" sz="2050" spc="5">
                <a:latin typeface="Verdana"/>
                <a:cs typeface="Verdana"/>
              </a:rPr>
              <a:t>i</a:t>
            </a:r>
            <a:r>
              <a:rPr dirty="0" sz="2050">
                <a:latin typeface="Verdana"/>
                <a:cs typeface="Verdana"/>
              </a:rPr>
              <a:t>ty,</a:t>
            </a:r>
            <a:r>
              <a:rPr dirty="0" sz="2050" spc="5">
                <a:latin typeface="Verdana"/>
                <a:cs typeface="Verdana"/>
              </a:rPr>
              <a:t> </a:t>
            </a:r>
            <a:r>
              <a:rPr dirty="0" sz="2050">
                <a:latin typeface="Verdana"/>
                <a:cs typeface="Verdana"/>
              </a:rPr>
              <a:t>h</a:t>
            </a:r>
            <a:r>
              <a:rPr dirty="0" sz="2050" spc="5">
                <a:latin typeface="Verdana"/>
                <a:cs typeface="Verdana"/>
              </a:rPr>
              <a:t>i</a:t>
            </a:r>
            <a:r>
              <a:rPr dirty="0" sz="2050">
                <a:latin typeface="Verdana"/>
                <a:cs typeface="Verdana"/>
              </a:rPr>
              <a:t>ghest</a:t>
            </a:r>
            <a:r>
              <a:rPr dirty="0" sz="2050" spc="5">
                <a:latin typeface="Verdana"/>
                <a:cs typeface="Verdana"/>
              </a:rPr>
              <a:t> </a:t>
            </a:r>
            <a:r>
              <a:rPr dirty="0" sz="2050">
                <a:latin typeface="Verdana"/>
                <a:cs typeface="Verdana"/>
              </a:rPr>
              <a:t>dynam</a:t>
            </a:r>
            <a:r>
              <a:rPr dirty="0" sz="2050" spc="5">
                <a:latin typeface="Verdana"/>
                <a:cs typeface="Verdana"/>
              </a:rPr>
              <a:t>i</a:t>
            </a:r>
            <a:r>
              <a:rPr dirty="0" sz="2050">
                <a:latin typeface="Verdana"/>
                <a:cs typeface="Verdana"/>
              </a:rPr>
              <a:t>c</a:t>
            </a:r>
            <a:r>
              <a:rPr dirty="0" sz="2050">
                <a:latin typeface="Verdana"/>
                <a:cs typeface="Verdana"/>
              </a:rPr>
              <a:t> range,</a:t>
            </a:r>
            <a:r>
              <a:rPr dirty="0" sz="2050" spc="5">
                <a:latin typeface="Verdana"/>
                <a:cs typeface="Verdana"/>
              </a:rPr>
              <a:t> </a:t>
            </a:r>
            <a:r>
              <a:rPr dirty="0" sz="2050">
                <a:latin typeface="Verdana"/>
                <a:cs typeface="Verdana"/>
              </a:rPr>
              <a:t>densest</a:t>
            </a:r>
            <a:r>
              <a:rPr dirty="0" sz="2050" spc="5">
                <a:latin typeface="Verdana"/>
                <a:cs typeface="Verdana"/>
              </a:rPr>
              <a:t> </a:t>
            </a:r>
            <a:r>
              <a:rPr dirty="0" sz="2050">
                <a:latin typeface="Verdana"/>
                <a:cs typeface="Verdana"/>
              </a:rPr>
              <a:t>a</a:t>
            </a:r>
            <a:r>
              <a:rPr dirty="0" sz="2050" spc="5">
                <a:latin typeface="Verdana"/>
                <a:cs typeface="Verdana"/>
              </a:rPr>
              <a:t>i</a:t>
            </a:r>
            <a:r>
              <a:rPr dirty="0" sz="2050">
                <a:latin typeface="Verdana"/>
                <a:cs typeface="Verdana"/>
              </a:rPr>
              <a:t>r</a:t>
            </a:r>
            <a:r>
              <a:rPr dirty="0" sz="2050" spc="5">
                <a:latin typeface="Verdana"/>
                <a:cs typeface="Verdana"/>
              </a:rPr>
              <a:t> </a:t>
            </a:r>
            <a:r>
              <a:rPr dirty="0" sz="2050">
                <a:latin typeface="Verdana"/>
                <a:cs typeface="Verdana"/>
              </a:rPr>
              <a:t>sho</a:t>
            </a:r>
            <a:r>
              <a:rPr dirty="0" sz="2050" spc="15">
                <a:latin typeface="Verdana"/>
                <a:cs typeface="Verdana"/>
              </a:rPr>
              <a:t>w</a:t>
            </a:r>
            <a:r>
              <a:rPr dirty="0" sz="2050">
                <a:latin typeface="Verdana"/>
                <a:cs typeface="Verdana"/>
              </a:rPr>
              <a:t>er</a:t>
            </a:r>
            <a:r>
              <a:rPr dirty="0" sz="2050" spc="5">
                <a:latin typeface="Verdana"/>
                <a:cs typeface="Verdana"/>
              </a:rPr>
              <a:t> </a:t>
            </a:r>
            <a:r>
              <a:rPr dirty="0" sz="2050">
                <a:latin typeface="Verdana"/>
                <a:cs typeface="Verdana"/>
              </a:rPr>
              <a:t>measuremen</a:t>
            </a:r>
            <a:r>
              <a:rPr dirty="0" sz="2050" spc="-5">
                <a:latin typeface="Verdana"/>
                <a:cs typeface="Verdana"/>
              </a:rPr>
              <a:t>ts</a:t>
            </a:r>
            <a:endParaRPr sz="2050">
              <a:latin typeface="Verdana"/>
              <a:cs typeface="Verdana"/>
            </a:endParaRPr>
          </a:p>
          <a:p>
            <a:pPr marL="367030" indent="-354330">
              <a:lnSpc>
                <a:spcPct val="100000"/>
              </a:lnSpc>
              <a:spcBef>
                <a:spcPts val="575"/>
              </a:spcBef>
              <a:buClr>
                <a:srgbClr val="A8210E"/>
              </a:buClr>
              <a:buFont typeface="Verdana"/>
              <a:buChar char="•"/>
              <a:tabLst>
                <a:tab pos="367665" algn="l"/>
              </a:tabLst>
            </a:pPr>
            <a:r>
              <a:rPr dirty="0" sz="2250" spc="15">
                <a:latin typeface="Verdana"/>
                <a:cs typeface="Verdana"/>
              </a:rPr>
              <a:t>A</a:t>
            </a:r>
            <a:r>
              <a:rPr dirty="0" sz="2250" spc="5">
                <a:latin typeface="Verdana"/>
                <a:cs typeface="Verdana"/>
              </a:rPr>
              <a:t> </a:t>
            </a:r>
            <a:r>
              <a:rPr dirty="0" sz="2250" spc="5">
                <a:latin typeface="Verdana"/>
                <a:cs typeface="Verdana"/>
              </a:rPr>
              <a:t>lot</a:t>
            </a:r>
            <a:r>
              <a:rPr dirty="0" sz="2250" spc="5">
                <a:latin typeface="Verdana"/>
                <a:cs typeface="Verdana"/>
              </a:rPr>
              <a:t> </a:t>
            </a:r>
            <a:r>
              <a:rPr dirty="0" sz="2250" spc="10">
                <a:latin typeface="Verdana"/>
                <a:cs typeface="Verdana"/>
              </a:rPr>
              <a:t>of</a:t>
            </a:r>
            <a:r>
              <a:rPr dirty="0" sz="2250" spc="5">
                <a:latin typeface="Verdana"/>
                <a:cs typeface="Verdana"/>
              </a:rPr>
              <a:t> </a:t>
            </a:r>
            <a:r>
              <a:rPr dirty="0" sz="2250" spc="5">
                <a:latin typeface="Verdana"/>
                <a:cs typeface="Verdana"/>
              </a:rPr>
              <a:t>d</a:t>
            </a:r>
            <a:r>
              <a:rPr dirty="0" sz="2250" spc="10">
                <a:latin typeface="Verdana"/>
                <a:cs typeface="Verdana"/>
              </a:rPr>
              <a:t>iverse</a:t>
            </a:r>
            <a:r>
              <a:rPr dirty="0" sz="2250" spc="5">
                <a:latin typeface="Verdana"/>
                <a:cs typeface="Verdana"/>
              </a:rPr>
              <a:t> </a:t>
            </a:r>
            <a:r>
              <a:rPr dirty="0" sz="2250" spc="10">
                <a:latin typeface="Verdana"/>
                <a:cs typeface="Verdana"/>
              </a:rPr>
              <a:t>and</a:t>
            </a:r>
            <a:r>
              <a:rPr dirty="0" sz="2250" spc="5">
                <a:latin typeface="Verdana"/>
                <a:cs typeface="Verdana"/>
              </a:rPr>
              <a:t> </a:t>
            </a:r>
            <a:r>
              <a:rPr dirty="0" sz="2250" spc="10">
                <a:latin typeface="Verdana"/>
                <a:cs typeface="Verdana"/>
              </a:rPr>
              <a:t>exciting</a:t>
            </a:r>
            <a:r>
              <a:rPr dirty="0" sz="2250" spc="5">
                <a:latin typeface="Verdana"/>
                <a:cs typeface="Verdana"/>
              </a:rPr>
              <a:t> </a:t>
            </a:r>
            <a:r>
              <a:rPr dirty="0" sz="2250" spc="10">
                <a:latin typeface="Verdana"/>
                <a:cs typeface="Verdana"/>
              </a:rPr>
              <a:t>science</a:t>
            </a:r>
            <a:r>
              <a:rPr dirty="0" sz="2250" spc="5">
                <a:latin typeface="Verdana"/>
                <a:cs typeface="Verdana"/>
              </a:rPr>
              <a:t> </a:t>
            </a:r>
            <a:r>
              <a:rPr dirty="0" sz="2250" spc="10">
                <a:latin typeface="Verdana"/>
                <a:cs typeface="Verdana"/>
              </a:rPr>
              <a:t>coming</a:t>
            </a:r>
            <a:r>
              <a:rPr dirty="0" sz="2250" spc="5">
                <a:latin typeface="Verdana"/>
                <a:cs typeface="Verdana"/>
              </a:rPr>
              <a:t> </a:t>
            </a:r>
            <a:r>
              <a:rPr dirty="0" sz="2250" spc="10">
                <a:latin typeface="Verdana"/>
                <a:cs typeface="Verdana"/>
              </a:rPr>
              <a:t>u</a:t>
            </a:r>
            <a:r>
              <a:rPr dirty="0" sz="2250" spc="5">
                <a:latin typeface="Verdana"/>
                <a:cs typeface="Verdana"/>
              </a:rPr>
              <a:t>p:</a:t>
            </a:r>
            <a:endParaRPr sz="2250">
              <a:latin typeface="Verdana"/>
              <a:cs typeface="Verdana"/>
            </a:endParaRPr>
          </a:p>
          <a:p>
            <a:pPr lvl="1" marL="788035" indent="-302260">
              <a:lnSpc>
                <a:spcPct val="100000"/>
              </a:lnSpc>
              <a:spcBef>
                <a:spcPts val="555"/>
              </a:spcBef>
              <a:buClr>
                <a:srgbClr val="A8210E"/>
              </a:buClr>
              <a:buFont typeface="Verdana"/>
              <a:buChar char="–"/>
              <a:tabLst>
                <a:tab pos="781685" algn="l"/>
              </a:tabLst>
            </a:pPr>
            <a:r>
              <a:rPr dirty="0" sz="2050">
                <a:latin typeface="Verdana"/>
                <a:cs typeface="Verdana"/>
              </a:rPr>
              <a:t>Pu</a:t>
            </a:r>
            <a:r>
              <a:rPr dirty="0" sz="2050" spc="5">
                <a:latin typeface="Verdana"/>
                <a:cs typeface="Verdana"/>
              </a:rPr>
              <a:t>l</a:t>
            </a:r>
            <a:r>
              <a:rPr dirty="0" sz="2050">
                <a:latin typeface="Verdana"/>
                <a:cs typeface="Verdana"/>
              </a:rPr>
              <a:t>sars:</a:t>
            </a:r>
            <a:r>
              <a:rPr dirty="0" sz="2050" spc="5">
                <a:latin typeface="Verdana"/>
                <a:cs typeface="Verdana"/>
              </a:rPr>
              <a:t> </a:t>
            </a:r>
            <a:r>
              <a:rPr dirty="0" sz="2050">
                <a:latin typeface="Verdana"/>
                <a:cs typeface="Verdana"/>
              </a:rPr>
              <a:t>D</a:t>
            </a:r>
            <a:r>
              <a:rPr dirty="0" sz="2050" spc="5">
                <a:latin typeface="Verdana"/>
                <a:cs typeface="Verdana"/>
              </a:rPr>
              <a:t>i</a:t>
            </a:r>
            <a:r>
              <a:rPr dirty="0" sz="2050">
                <a:latin typeface="Verdana"/>
                <a:cs typeface="Verdana"/>
              </a:rPr>
              <a:t>scovery,</a:t>
            </a:r>
            <a:r>
              <a:rPr dirty="0" sz="2050" spc="5">
                <a:latin typeface="Verdana"/>
                <a:cs typeface="Verdana"/>
              </a:rPr>
              <a:t> </a:t>
            </a:r>
            <a:r>
              <a:rPr dirty="0" sz="2050">
                <a:latin typeface="Verdana"/>
                <a:cs typeface="Verdana"/>
              </a:rPr>
              <a:t>Fo</a:t>
            </a:r>
            <a:r>
              <a:rPr dirty="0" sz="2050" spc="5">
                <a:latin typeface="Verdana"/>
                <a:cs typeface="Verdana"/>
              </a:rPr>
              <a:t>ll</a:t>
            </a:r>
            <a:r>
              <a:rPr dirty="0" sz="2050">
                <a:latin typeface="Verdana"/>
                <a:cs typeface="Verdana"/>
              </a:rPr>
              <a:t>o</a:t>
            </a:r>
            <a:r>
              <a:rPr dirty="0" sz="2050" spc="15">
                <a:latin typeface="Verdana"/>
                <a:cs typeface="Verdana"/>
              </a:rPr>
              <a:t>w</a:t>
            </a:r>
            <a:r>
              <a:rPr dirty="0" sz="2050">
                <a:latin typeface="Verdana"/>
                <a:cs typeface="Verdana"/>
              </a:rPr>
              <a:t>-up,</a:t>
            </a:r>
            <a:r>
              <a:rPr dirty="0" sz="2050" spc="5">
                <a:latin typeface="Verdana"/>
                <a:cs typeface="Verdana"/>
              </a:rPr>
              <a:t> </a:t>
            </a:r>
            <a:r>
              <a:rPr dirty="0" sz="2050">
                <a:latin typeface="Verdana"/>
                <a:cs typeface="Verdana"/>
              </a:rPr>
              <a:t>Interst</a:t>
            </a:r>
            <a:r>
              <a:rPr dirty="0" sz="2050" spc="-5">
                <a:latin typeface="Verdana"/>
                <a:cs typeface="Verdana"/>
              </a:rPr>
              <a:t>e</a:t>
            </a:r>
            <a:r>
              <a:rPr dirty="0" sz="2050" spc="5">
                <a:latin typeface="Verdana"/>
                <a:cs typeface="Verdana"/>
              </a:rPr>
              <a:t>ll</a:t>
            </a:r>
            <a:r>
              <a:rPr dirty="0" sz="2050">
                <a:latin typeface="Verdana"/>
                <a:cs typeface="Verdana"/>
              </a:rPr>
              <a:t>ar</a:t>
            </a:r>
            <a:r>
              <a:rPr dirty="0" sz="2050" spc="5">
                <a:latin typeface="Verdana"/>
                <a:cs typeface="Verdana"/>
              </a:rPr>
              <a:t> </a:t>
            </a:r>
            <a:r>
              <a:rPr dirty="0" sz="2050">
                <a:latin typeface="Verdana"/>
                <a:cs typeface="Verdana"/>
              </a:rPr>
              <a:t>me</a:t>
            </a:r>
            <a:r>
              <a:rPr dirty="0" sz="2050" spc="5">
                <a:latin typeface="Verdana"/>
                <a:cs typeface="Verdana"/>
              </a:rPr>
              <a:t>di</a:t>
            </a:r>
            <a:r>
              <a:rPr dirty="0" sz="2050">
                <a:latin typeface="Verdana"/>
                <a:cs typeface="Verdana"/>
              </a:rPr>
              <a:t>um</a:t>
            </a:r>
            <a:endParaRPr sz="2050">
              <a:latin typeface="Verdana"/>
              <a:cs typeface="Verdana"/>
            </a:endParaRPr>
          </a:p>
          <a:p>
            <a:pPr lvl="1" marL="788035" marR="17145" indent="-302260">
              <a:lnSpc>
                <a:spcPct val="101800"/>
              </a:lnSpc>
              <a:spcBef>
                <a:spcPts val="395"/>
              </a:spcBef>
              <a:buClr>
                <a:srgbClr val="A8210E"/>
              </a:buClr>
              <a:buFont typeface="Verdana"/>
              <a:buChar char="–"/>
              <a:tabLst>
                <a:tab pos="781685" algn="l"/>
              </a:tabLst>
            </a:pPr>
            <a:r>
              <a:rPr dirty="0" sz="2050">
                <a:latin typeface="Verdana"/>
                <a:cs typeface="Verdana"/>
              </a:rPr>
              <a:t>Interst</a:t>
            </a:r>
            <a:r>
              <a:rPr dirty="0" sz="2050" spc="-5">
                <a:latin typeface="Verdana"/>
                <a:cs typeface="Verdana"/>
              </a:rPr>
              <a:t>e</a:t>
            </a:r>
            <a:r>
              <a:rPr dirty="0" sz="2050" spc="5">
                <a:latin typeface="Verdana"/>
                <a:cs typeface="Verdana"/>
              </a:rPr>
              <a:t>ll</a:t>
            </a:r>
            <a:r>
              <a:rPr dirty="0" sz="2050">
                <a:latin typeface="Verdana"/>
                <a:cs typeface="Verdana"/>
              </a:rPr>
              <a:t>ar</a:t>
            </a:r>
            <a:r>
              <a:rPr dirty="0" sz="2050" spc="5">
                <a:latin typeface="Verdana"/>
                <a:cs typeface="Verdana"/>
              </a:rPr>
              <a:t> </a:t>
            </a:r>
            <a:r>
              <a:rPr dirty="0" sz="2050">
                <a:latin typeface="Verdana"/>
                <a:cs typeface="Verdana"/>
              </a:rPr>
              <a:t>me</a:t>
            </a:r>
            <a:r>
              <a:rPr dirty="0" sz="2050" spc="5">
                <a:latin typeface="Verdana"/>
                <a:cs typeface="Verdana"/>
              </a:rPr>
              <a:t>di</a:t>
            </a:r>
            <a:r>
              <a:rPr dirty="0" sz="2050">
                <a:latin typeface="Verdana"/>
                <a:cs typeface="Verdana"/>
              </a:rPr>
              <a:t>um:</a:t>
            </a:r>
            <a:r>
              <a:rPr dirty="0" sz="2050" spc="5">
                <a:latin typeface="Verdana"/>
                <a:cs typeface="Verdana"/>
              </a:rPr>
              <a:t> </a:t>
            </a:r>
            <a:r>
              <a:rPr dirty="0" sz="2050" spc="10">
                <a:latin typeface="Verdana"/>
                <a:cs typeface="Verdana"/>
              </a:rPr>
              <a:t>R</a:t>
            </a:r>
            <a:r>
              <a:rPr dirty="0" sz="2050">
                <a:latin typeface="Verdana"/>
                <a:cs typeface="Verdana"/>
              </a:rPr>
              <a:t>a</a:t>
            </a:r>
            <a:r>
              <a:rPr dirty="0" sz="2050" spc="5">
                <a:latin typeface="Verdana"/>
                <a:cs typeface="Verdana"/>
              </a:rPr>
              <a:t>di</a:t>
            </a:r>
            <a:r>
              <a:rPr dirty="0" sz="2050">
                <a:latin typeface="Verdana"/>
                <a:cs typeface="Verdana"/>
              </a:rPr>
              <a:t>o-</a:t>
            </a:r>
            <a:r>
              <a:rPr dirty="0" sz="2050" spc="10">
                <a:latin typeface="Verdana"/>
                <a:cs typeface="Verdana"/>
              </a:rPr>
              <a:t>R</a:t>
            </a:r>
            <a:r>
              <a:rPr dirty="0" sz="2050">
                <a:latin typeface="Verdana"/>
                <a:cs typeface="Verdana"/>
              </a:rPr>
              <a:t>ecom</a:t>
            </a:r>
            <a:r>
              <a:rPr dirty="0" sz="2050" spc="5">
                <a:latin typeface="Verdana"/>
                <a:cs typeface="Verdana"/>
              </a:rPr>
              <a:t>bi</a:t>
            </a:r>
            <a:r>
              <a:rPr dirty="0" sz="2050">
                <a:latin typeface="Verdana"/>
                <a:cs typeface="Verdana"/>
              </a:rPr>
              <a:t>na</a:t>
            </a:r>
            <a:r>
              <a:rPr dirty="0" sz="2050" spc="5">
                <a:latin typeface="Verdana"/>
                <a:cs typeface="Verdana"/>
              </a:rPr>
              <a:t>ti</a:t>
            </a:r>
            <a:r>
              <a:rPr dirty="0" sz="2050">
                <a:latin typeface="Verdana"/>
                <a:cs typeface="Verdana"/>
              </a:rPr>
              <a:t>on</a:t>
            </a:r>
            <a:r>
              <a:rPr dirty="0" sz="2050" spc="5">
                <a:latin typeface="Verdana"/>
                <a:cs typeface="Verdana"/>
              </a:rPr>
              <a:t> </a:t>
            </a:r>
            <a:r>
              <a:rPr dirty="0" sz="2050">
                <a:latin typeface="Verdana"/>
                <a:cs typeface="Verdana"/>
              </a:rPr>
              <a:t>L</a:t>
            </a:r>
            <a:r>
              <a:rPr dirty="0" sz="2050" spc="5">
                <a:latin typeface="Verdana"/>
                <a:cs typeface="Verdana"/>
              </a:rPr>
              <a:t>i</a:t>
            </a:r>
            <a:r>
              <a:rPr dirty="0" sz="2050">
                <a:latin typeface="Verdana"/>
                <a:cs typeface="Verdana"/>
              </a:rPr>
              <a:t>nes,</a:t>
            </a:r>
            <a:r>
              <a:rPr dirty="0" sz="2050" spc="5">
                <a:latin typeface="Verdana"/>
                <a:cs typeface="Verdana"/>
              </a:rPr>
              <a:t> </a:t>
            </a:r>
            <a:r>
              <a:rPr dirty="0" sz="2050">
                <a:latin typeface="Verdana"/>
                <a:cs typeface="Verdana"/>
              </a:rPr>
              <a:t>magne</a:t>
            </a:r>
            <a:r>
              <a:rPr dirty="0" sz="2050" spc="5">
                <a:latin typeface="Verdana"/>
                <a:cs typeface="Verdana"/>
              </a:rPr>
              <a:t>ti</a:t>
            </a:r>
            <a:r>
              <a:rPr dirty="0" sz="2050">
                <a:latin typeface="Verdana"/>
                <a:cs typeface="Verdana"/>
              </a:rPr>
              <a:t>c</a:t>
            </a:r>
            <a:r>
              <a:rPr dirty="0" sz="2050">
                <a:latin typeface="Verdana"/>
                <a:cs typeface="Verdana"/>
              </a:rPr>
              <a:t> f</a:t>
            </a:r>
            <a:r>
              <a:rPr dirty="0" sz="2050" spc="5">
                <a:latin typeface="Verdana"/>
                <a:cs typeface="Verdana"/>
              </a:rPr>
              <a:t>i</a:t>
            </a:r>
            <a:r>
              <a:rPr dirty="0" sz="2050">
                <a:latin typeface="Verdana"/>
                <a:cs typeface="Verdana"/>
              </a:rPr>
              <a:t>e</a:t>
            </a:r>
            <a:r>
              <a:rPr dirty="0" sz="2050" spc="5">
                <a:latin typeface="Verdana"/>
                <a:cs typeface="Verdana"/>
              </a:rPr>
              <a:t>l</a:t>
            </a:r>
            <a:r>
              <a:rPr dirty="0" sz="2050" spc="-5">
                <a:latin typeface="Verdana"/>
                <a:cs typeface="Verdana"/>
              </a:rPr>
              <a:t>ds</a:t>
            </a:r>
            <a:endParaRPr sz="2050">
              <a:latin typeface="Verdana"/>
              <a:cs typeface="Verdana"/>
            </a:endParaRPr>
          </a:p>
          <a:p>
            <a:pPr lvl="1" marL="788035" marR="386715" indent="-302260">
              <a:lnSpc>
                <a:spcPct val="101800"/>
              </a:lnSpc>
              <a:spcBef>
                <a:spcPts val="475"/>
              </a:spcBef>
              <a:buClr>
                <a:srgbClr val="A8210E"/>
              </a:buClr>
              <a:buFont typeface="Verdana"/>
              <a:buChar char="–"/>
              <a:tabLst>
                <a:tab pos="781685" algn="l"/>
              </a:tabLst>
            </a:pPr>
            <a:r>
              <a:rPr dirty="0" sz="2050">
                <a:latin typeface="Verdana"/>
                <a:cs typeface="Verdana"/>
              </a:rPr>
              <a:t>Mu</a:t>
            </a:r>
            <a:r>
              <a:rPr dirty="0" sz="2050" spc="5">
                <a:latin typeface="Verdana"/>
                <a:cs typeface="Verdana"/>
              </a:rPr>
              <a:t>lti</a:t>
            </a:r>
            <a:r>
              <a:rPr dirty="0" sz="2050">
                <a:latin typeface="Verdana"/>
                <a:cs typeface="Verdana"/>
              </a:rPr>
              <a:t>-frequency</a:t>
            </a:r>
            <a:r>
              <a:rPr dirty="0" sz="2050" spc="5">
                <a:latin typeface="Verdana"/>
                <a:cs typeface="Verdana"/>
              </a:rPr>
              <a:t> </a:t>
            </a:r>
            <a:r>
              <a:rPr dirty="0" sz="2050">
                <a:latin typeface="Verdana"/>
                <a:cs typeface="Verdana"/>
              </a:rPr>
              <a:t>ra</a:t>
            </a:r>
            <a:r>
              <a:rPr dirty="0" sz="2050" spc="5">
                <a:latin typeface="Verdana"/>
                <a:cs typeface="Verdana"/>
              </a:rPr>
              <a:t>di</a:t>
            </a:r>
            <a:r>
              <a:rPr dirty="0" sz="2050">
                <a:latin typeface="Verdana"/>
                <a:cs typeface="Verdana"/>
              </a:rPr>
              <a:t>o</a:t>
            </a:r>
            <a:r>
              <a:rPr dirty="0" sz="2050" spc="5">
                <a:latin typeface="Verdana"/>
                <a:cs typeface="Verdana"/>
              </a:rPr>
              <a:t> </a:t>
            </a:r>
            <a:r>
              <a:rPr dirty="0" sz="2050">
                <a:latin typeface="Verdana"/>
                <a:cs typeface="Verdana"/>
              </a:rPr>
              <a:t>surveys:</a:t>
            </a:r>
            <a:r>
              <a:rPr dirty="0" sz="2050" spc="5">
                <a:latin typeface="Verdana"/>
                <a:cs typeface="Verdana"/>
              </a:rPr>
              <a:t> </a:t>
            </a:r>
            <a:r>
              <a:rPr dirty="0" sz="2050">
                <a:latin typeface="Verdana"/>
                <a:cs typeface="Verdana"/>
              </a:rPr>
              <a:t>B</a:t>
            </a:r>
            <a:r>
              <a:rPr dirty="0" sz="2050" spc="5">
                <a:latin typeface="Verdana"/>
                <a:cs typeface="Verdana"/>
              </a:rPr>
              <a:t>l</a:t>
            </a:r>
            <a:r>
              <a:rPr dirty="0" sz="2050">
                <a:latin typeface="Verdana"/>
                <a:cs typeface="Verdana"/>
              </a:rPr>
              <a:t>ack</a:t>
            </a:r>
            <a:r>
              <a:rPr dirty="0" sz="2050" spc="5">
                <a:latin typeface="Verdana"/>
                <a:cs typeface="Verdana"/>
              </a:rPr>
              <a:t> </a:t>
            </a:r>
            <a:r>
              <a:rPr dirty="0" sz="2050">
                <a:latin typeface="Verdana"/>
                <a:cs typeface="Verdana"/>
              </a:rPr>
              <a:t>ho</a:t>
            </a:r>
            <a:r>
              <a:rPr dirty="0" sz="2050" spc="5">
                <a:latin typeface="Verdana"/>
                <a:cs typeface="Verdana"/>
              </a:rPr>
              <a:t>l</a:t>
            </a:r>
            <a:r>
              <a:rPr dirty="0" sz="2050">
                <a:latin typeface="Verdana"/>
                <a:cs typeface="Verdana"/>
              </a:rPr>
              <a:t>es,</a:t>
            </a:r>
            <a:r>
              <a:rPr dirty="0" sz="2050" spc="5">
                <a:latin typeface="Verdana"/>
                <a:cs typeface="Verdana"/>
              </a:rPr>
              <a:t> </a:t>
            </a:r>
            <a:r>
              <a:rPr dirty="0" sz="2050">
                <a:latin typeface="Verdana"/>
                <a:cs typeface="Verdana"/>
              </a:rPr>
              <a:t>supernovae,</a:t>
            </a:r>
            <a:r>
              <a:rPr dirty="0" sz="2050">
                <a:latin typeface="Verdana"/>
                <a:cs typeface="Verdana"/>
              </a:rPr>
              <a:t> tran</a:t>
            </a:r>
            <a:r>
              <a:rPr dirty="0" sz="2050" spc="5">
                <a:latin typeface="Verdana"/>
                <a:cs typeface="Verdana"/>
              </a:rPr>
              <a:t>si</a:t>
            </a:r>
            <a:r>
              <a:rPr dirty="0" sz="2050">
                <a:latin typeface="Verdana"/>
                <a:cs typeface="Verdana"/>
              </a:rPr>
              <a:t>en</a:t>
            </a:r>
            <a:r>
              <a:rPr dirty="0" sz="2050" spc="-5">
                <a:latin typeface="Verdana"/>
                <a:cs typeface="Verdana"/>
              </a:rPr>
              <a:t>ts</a:t>
            </a:r>
            <a:endParaRPr sz="2050">
              <a:latin typeface="Verdana"/>
              <a:cs typeface="Verdana"/>
            </a:endParaRPr>
          </a:p>
          <a:p>
            <a:pPr lvl="1" marL="788035" marR="5080" indent="-302260">
              <a:lnSpc>
                <a:spcPct val="101800"/>
              </a:lnSpc>
              <a:spcBef>
                <a:spcPts val="475"/>
              </a:spcBef>
              <a:buClr>
                <a:srgbClr val="A8210E"/>
              </a:buClr>
              <a:buFont typeface="Verdana"/>
              <a:buChar char="–"/>
              <a:tabLst>
                <a:tab pos="781685" algn="l"/>
              </a:tabLst>
            </a:pPr>
            <a:r>
              <a:rPr dirty="0" sz="2050" spc="10">
                <a:latin typeface="Verdana"/>
                <a:cs typeface="Verdana"/>
              </a:rPr>
              <a:t>E</a:t>
            </a:r>
            <a:r>
              <a:rPr dirty="0" sz="2050">
                <a:latin typeface="Verdana"/>
                <a:cs typeface="Verdana"/>
              </a:rPr>
              <a:t>poch</a:t>
            </a:r>
            <a:r>
              <a:rPr dirty="0" sz="2050" spc="5">
                <a:latin typeface="Verdana"/>
                <a:cs typeface="Verdana"/>
              </a:rPr>
              <a:t> </a:t>
            </a:r>
            <a:r>
              <a:rPr dirty="0" sz="2050">
                <a:latin typeface="Verdana"/>
                <a:cs typeface="Verdana"/>
              </a:rPr>
              <a:t>of</a:t>
            </a:r>
            <a:r>
              <a:rPr dirty="0" sz="2050" spc="5">
                <a:latin typeface="Verdana"/>
                <a:cs typeface="Verdana"/>
              </a:rPr>
              <a:t> </a:t>
            </a:r>
            <a:r>
              <a:rPr dirty="0" sz="2050" spc="10">
                <a:latin typeface="Verdana"/>
                <a:cs typeface="Verdana"/>
              </a:rPr>
              <a:t>R</a:t>
            </a:r>
            <a:r>
              <a:rPr dirty="0" sz="2050">
                <a:latin typeface="Verdana"/>
                <a:cs typeface="Verdana"/>
              </a:rPr>
              <a:t>e</a:t>
            </a:r>
            <a:r>
              <a:rPr dirty="0" sz="2050" spc="5">
                <a:latin typeface="Verdana"/>
                <a:cs typeface="Verdana"/>
              </a:rPr>
              <a:t>i</a:t>
            </a:r>
            <a:r>
              <a:rPr dirty="0" sz="2050">
                <a:latin typeface="Verdana"/>
                <a:cs typeface="Verdana"/>
              </a:rPr>
              <a:t>on</a:t>
            </a:r>
            <a:r>
              <a:rPr dirty="0" sz="2050" spc="5">
                <a:latin typeface="Verdana"/>
                <a:cs typeface="Verdana"/>
              </a:rPr>
              <a:t>iz</a:t>
            </a:r>
            <a:r>
              <a:rPr dirty="0" sz="2050">
                <a:latin typeface="Verdana"/>
                <a:cs typeface="Verdana"/>
              </a:rPr>
              <a:t>a</a:t>
            </a:r>
            <a:r>
              <a:rPr dirty="0" sz="2050" spc="5">
                <a:latin typeface="Verdana"/>
                <a:cs typeface="Verdana"/>
              </a:rPr>
              <a:t>ti</a:t>
            </a:r>
            <a:r>
              <a:rPr dirty="0" sz="2050">
                <a:latin typeface="Verdana"/>
                <a:cs typeface="Verdana"/>
              </a:rPr>
              <a:t>on:</a:t>
            </a:r>
            <a:r>
              <a:rPr dirty="0" sz="2050" spc="5">
                <a:latin typeface="Verdana"/>
                <a:cs typeface="Verdana"/>
              </a:rPr>
              <a:t> </a:t>
            </a:r>
            <a:r>
              <a:rPr dirty="0" sz="2050">
                <a:latin typeface="Verdana"/>
                <a:cs typeface="Verdana"/>
              </a:rPr>
              <a:t>order</a:t>
            </a:r>
            <a:r>
              <a:rPr dirty="0" sz="2050" spc="5">
                <a:latin typeface="Verdana"/>
                <a:cs typeface="Verdana"/>
              </a:rPr>
              <a:t> </a:t>
            </a:r>
            <a:r>
              <a:rPr dirty="0" sz="2050">
                <a:latin typeface="Verdana"/>
                <a:cs typeface="Verdana"/>
              </a:rPr>
              <a:t>of</a:t>
            </a:r>
            <a:r>
              <a:rPr dirty="0" sz="2050" spc="5">
                <a:latin typeface="Verdana"/>
                <a:cs typeface="Verdana"/>
              </a:rPr>
              <a:t> </a:t>
            </a:r>
            <a:r>
              <a:rPr dirty="0" sz="2050">
                <a:latin typeface="Verdana"/>
                <a:cs typeface="Verdana"/>
              </a:rPr>
              <a:t>magn</a:t>
            </a:r>
            <a:r>
              <a:rPr dirty="0" sz="2050" spc="5">
                <a:latin typeface="Verdana"/>
                <a:cs typeface="Verdana"/>
              </a:rPr>
              <a:t>i</a:t>
            </a:r>
            <a:r>
              <a:rPr dirty="0" sz="2050">
                <a:latin typeface="Verdana"/>
                <a:cs typeface="Verdana"/>
              </a:rPr>
              <a:t>tude</a:t>
            </a:r>
            <a:r>
              <a:rPr dirty="0" sz="2050" spc="5">
                <a:latin typeface="Verdana"/>
                <a:cs typeface="Verdana"/>
              </a:rPr>
              <a:t> </a:t>
            </a:r>
            <a:r>
              <a:rPr dirty="0" sz="2050" spc="5">
                <a:latin typeface="Verdana"/>
                <a:cs typeface="Verdana"/>
              </a:rPr>
              <a:t>i</a:t>
            </a:r>
            <a:r>
              <a:rPr dirty="0" sz="2050">
                <a:latin typeface="Verdana"/>
                <a:cs typeface="Verdana"/>
              </a:rPr>
              <a:t>mproved</a:t>
            </a:r>
            <a:r>
              <a:rPr dirty="0" sz="2050" spc="5">
                <a:latin typeface="Verdana"/>
                <a:cs typeface="Verdana"/>
              </a:rPr>
              <a:t> </a:t>
            </a:r>
            <a:r>
              <a:rPr dirty="0" sz="2050" spc="5">
                <a:latin typeface="Verdana"/>
                <a:cs typeface="Verdana"/>
              </a:rPr>
              <a:t>li</a:t>
            </a:r>
            <a:r>
              <a:rPr dirty="0" sz="2050">
                <a:latin typeface="Verdana"/>
                <a:cs typeface="Verdana"/>
              </a:rPr>
              <a:t>m</a:t>
            </a:r>
            <a:r>
              <a:rPr dirty="0" sz="2050" spc="5">
                <a:latin typeface="Verdana"/>
                <a:cs typeface="Verdana"/>
              </a:rPr>
              <a:t>i</a:t>
            </a:r>
            <a:r>
              <a:rPr dirty="0" sz="2050">
                <a:latin typeface="Verdana"/>
                <a:cs typeface="Verdana"/>
              </a:rPr>
              <a:t>ts,</a:t>
            </a:r>
            <a:r>
              <a:rPr dirty="0" sz="2050">
                <a:latin typeface="Verdana"/>
                <a:cs typeface="Verdana"/>
              </a:rPr>
              <a:t> on</a:t>
            </a:r>
            <a:r>
              <a:rPr dirty="0" sz="2050" spc="5">
                <a:latin typeface="Verdana"/>
                <a:cs typeface="Verdana"/>
              </a:rPr>
              <a:t> </a:t>
            </a:r>
            <a:r>
              <a:rPr dirty="0" sz="2050">
                <a:latin typeface="Verdana"/>
                <a:cs typeface="Verdana"/>
              </a:rPr>
              <a:t>track</a:t>
            </a:r>
            <a:r>
              <a:rPr dirty="0" sz="2050" spc="5">
                <a:latin typeface="Verdana"/>
                <a:cs typeface="Verdana"/>
              </a:rPr>
              <a:t> </a:t>
            </a:r>
            <a:r>
              <a:rPr dirty="0" sz="2050">
                <a:latin typeface="Verdana"/>
                <a:cs typeface="Verdana"/>
              </a:rPr>
              <a:t>for</a:t>
            </a:r>
            <a:r>
              <a:rPr dirty="0" sz="2050" spc="5">
                <a:latin typeface="Verdana"/>
                <a:cs typeface="Verdana"/>
              </a:rPr>
              <a:t> </a:t>
            </a:r>
            <a:r>
              <a:rPr dirty="0" sz="2050" spc="5">
                <a:latin typeface="Verdana"/>
                <a:cs typeface="Verdana"/>
              </a:rPr>
              <a:t>di</a:t>
            </a:r>
            <a:r>
              <a:rPr dirty="0" sz="2050">
                <a:latin typeface="Verdana"/>
                <a:cs typeface="Verdana"/>
              </a:rPr>
              <a:t>scovery</a:t>
            </a:r>
            <a:endParaRPr sz="2050">
              <a:latin typeface="Verdana"/>
              <a:cs typeface="Verdana"/>
            </a:endParaRPr>
          </a:p>
          <a:p>
            <a:pPr lvl="1" marL="781050" indent="-295275">
              <a:lnSpc>
                <a:spcPct val="100000"/>
              </a:lnSpc>
              <a:spcBef>
                <a:spcPts val="520"/>
              </a:spcBef>
              <a:buClr>
                <a:srgbClr val="A8210E"/>
              </a:buClr>
              <a:buFont typeface="Verdana"/>
              <a:buChar char="–"/>
              <a:tabLst>
                <a:tab pos="781685" algn="l"/>
              </a:tabLst>
            </a:pPr>
            <a:r>
              <a:rPr dirty="0" sz="2050" spc="10">
                <a:latin typeface="Verdana"/>
                <a:cs typeface="Verdana"/>
              </a:rPr>
              <a:t>C</a:t>
            </a:r>
            <a:r>
              <a:rPr dirty="0" sz="2050">
                <a:latin typeface="Verdana"/>
                <a:cs typeface="Verdana"/>
              </a:rPr>
              <a:t>osm</a:t>
            </a:r>
            <a:r>
              <a:rPr dirty="0" sz="2050" spc="5">
                <a:latin typeface="Verdana"/>
                <a:cs typeface="Verdana"/>
              </a:rPr>
              <a:t>i</a:t>
            </a:r>
            <a:r>
              <a:rPr dirty="0" sz="2050">
                <a:latin typeface="Verdana"/>
                <a:cs typeface="Verdana"/>
              </a:rPr>
              <a:t>c</a:t>
            </a:r>
            <a:r>
              <a:rPr dirty="0" sz="2050" spc="5">
                <a:latin typeface="Verdana"/>
                <a:cs typeface="Verdana"/>
              </a:rPr>
              <a:t> </a:t>
            </a:r>
            <a:r>
              <a:rPr dirty="0" sz="2050" spc="10">
                <a:latin typeface="Verdana"/>
                <a:cs typeface="Verdana"/>
              </a:rPr>
              <a:t>R</a:t>
            </a:r>
            <a:r>
              <a:rPr dirty="0" sz="2050">
                <a:latin typeface="Verdana"/>
                <a:cs typeface="Verdana"/>
              </a:rPr>
              <a:t>ays:</a:t>
            </a:r>
            <a:r>
              <a:rPr dirty="0" sz="2050" spc="5">
                <a:latin typeface="Verdana"/>
                <a:cs typeface="Verdana"/>
              </a:rPr>
              <a:t> </a:t>
            </a:r>
            <a:r>
              <a:rPr dirty="0" sz="2050">
                <a:latin typeface="Verdana"/>
                <a:cs typeface="Verdana"/>
              </a:rPr>
              <a:t>compo</a:t>
            </a:r>
            <a:r>
              <a:rPr dirty="0" sz="2050" spc="5">
                <a:latin typeface="Verdana"/>
                <a:cs typeface="Verdana"/>
              </a:rPr>
              <a:t>siti</a:t>
            </a:r>
            <a:r>
              <a:rPr dirty="0" sz="2050">
                <a:latin typeface="Verdana"/>
                <a:cs typeface="Verdana"/>
              </a:rPr>
              <a:t>on</a:t>
            </a:r>
            <a:r>
              <a:rPr dirty="0" sz="2050" spc="5">
                <a:latin typeface="Verdana"/>
                <a:cs typeface="Verdana"/>
              </a:rPr>
              <a:t> </a:t>
            </a:r>
            <a:r>
              <a:rPr dirty="0" sz="2050">
                <a:latin typeface="Verdana"/>
                <a:cs typeface="Verdana"/>
              </a:rPr>
              <a:t>and</a:t>
            </a:r>
            <a:r>
              <a:rPr dirty="0" sz="2050" spc="5">
                <a:latin typeface="Verdana"/>
                <a:cs typeface="Verdana"/>
              </a:rPr>
              <a:t> </a:t>
            </a:r>
            <a:r>
              <a:rPr dirty="0" sz="2050">
                <a:latin typeface="Verdana"/>
                <a:cs typeface="Verdana"/>
              </a:rPr>
              <a:t>energy</a:t>
            </a:r>
            <a:r>
              <a:rPr dirty="0" sz="2050" spc="5">
                <a:latin typeface="Verdana"/>
                <a:cs typeface="Verdana"/>
              </a:rPr>
              <a:t> </a:t>
            </a:r>
            <a:r>
              <a:rPr dirty="0" sz="2050">
                <a:latin typeface="Verdana"/>
                <a:cs typeface="Verdana"/>
              </a:rPr>
              <a:t>(a</a:t>
            </a:r>
            <a:r>
              <a:rPr dirty="0" sz="2050" spc="5">
                <a:latin typeface="Verdana"/>
                <a:cs typeface="Verdana"/>
              </a:rPr>
              <a:t>l</a:t>
            </a:r>
            <a:r>
              <a:rPr dirty="0" sz="2050">
                <a:latin typeface="Verdana"/>
                <a:cs typeface="Verdana"/>
              </a:rPr>
              <a:t>so</a:t>
            </a:r>
            <a:r>
              <a:rPr dirty="0" sz="2050" spc="5">
                <a:latin typeface="Verdana"/>
                <a:cs typeface="Verdana"/>
              </a:rPr>
              <a:t> </a:t>
            </a:r>
            <a:r>
              <a:rPr dirty="0" sz="2050">
                <a:latin typeface="Verdana"/>
                <a:cs typeface="Verdana"/>
              </a:rPr>
              <a:t>at</a:t>
            </a:r>
            <a:r>
              <a:rPr dirty="0" sz="2050" spc="5">
                <a:latin typeface="Verdana"/>
                <a:cs typeface="Verdana"/>
              </a:rPr>
              <a:t> </a:t>
            </a:r>
            <a:r>
              <a:rPr dirty="0" sz="2050">
                <a:latin typeface="Verdana"/>
                <a:cs typeface="Verdana"/>
              </a:rPr>
              <a:t>Auger!!)</a:t>
            </a:r>
            <a:endParaRPr sz="2050">
              <a:latin typeface="Verdana"/>
              <a:cs typeface="Verdana"/>
            </a:endParaRPr>
          </a:p>
          <a:p>
            <a:pPr marL="367030" indent="-354330">
              <a:lnSpc>
                <a:spcPct val="100000"/>
              </a:lnSpc>
              <a:spcBef>
                <a:spcPts val="595"/>
              </a:spcBef>
              <a:buClr>
                <a:srgbClr val="A8210E"/>
              </a:buClr>
              <a:buFont typeface="Verdana"/>
              <a:buChar char="•"/>
              <a:tabLst>
                <a:tab pos="367665" algn="l"/>
              </a:tabLst>
            </a:pPr>
            <a:r>
              <a:rPr dirty="0" sz="2250" spc="10">
                <a:latin typeface="Verdana"/>
                <a:cs typeface="Verdana"/>
              </a:rPr>
              <a:t>Future:</a:t>
            </a:r>
            <a:r>
              <a:rPr dirty="0" sz="2250" spc="5">
                <a:latin typeface="Verdana"/>
                <a:cs typeface="Verdana"/>
              </a:rPr>
              <a:t> </a:t>
            </a:r>
            <a:r>
              <a:rPr dirty="0" sz="2250" spc="10">
                <a:latin typeface="Verdana"/>
                <a:cs typeface="Verdana"/>
              </a:rPr>
              <a:t>LOFAR2.0,</a:t>
            </a:r>
            <a:r>
              <a:rPr dirty="0" sz="2250" spc="5">
                <a:latin typeface="Verdana"/>
                <a:cs typeface="Verdana"/>
              </a:rPr>
              <a:t> </a:t>
            </a:r>
            <a:r>
              <a:rPr dirty="0" sz="2250" spc="10">
                <a:latin typeface="Verdana"/>
                <a:cs typeface="Verdana"/>
              </a:rPr>
              <a:t>SKA,</a:t>
            </a:r>
            <a:r>
              <a:rPr dirty="0" sz="2250" spc="5">
                <a:latin typeface="Verdana"/>
                <a:cs typeface="Verdana"/>
              </a:rPr>
              <a:t> </a:t>
            </a:r>
            <a:r>
              <a:rPr dirty="0" sz="2250" spc="10">
                <a:latin typeface="Verdana"/>
                <a:cs typeface="Verdana"/>
              </a:rPr>
              <a:t>and</a:t>
            </a:r>
            <a:r>
              <a:rPr dirty="0" sz="2250" spc="5">
                <a:latin typeface="Verdana"/>
                <a:cs typeface="Verdana"/>
              </a:rPr>
              <a:t> </a:t>
            </a:r>
            <a:r>
              <a:rPr dirty="0" sz="2250" spc="15">
                <a:latin typeface="Verdana"/>
                <a:cs typeface="Verdana"/>
              </a:rPr>
              <a:t>…</a:t>
            </a:r>
            <a:r>
              <a:rPr dirty="0" sz="2250" spc="5">
                <a:latin typeface="Verdana"/>
                <a:cs typeface="Verdana"/>
              </a:rPr>
              <a:t> </a:t>
            </a:r>
            <a:r>
              <a:rPr dirty="0" sz="2250" spc="10">
                <a:latin typeface="Verdana"/>
                <a:cs typeface="Verdana"/>
              </a:rPr>
              <a:t>LOFAR</a:t>
            </a:r>
            <a:r>
              <a:rPr dirty="0" sz="2250" spc="5">
                <a:latin typeface="Verdana"/>
                <a:cs typeface="Verdana"/>
              </a:rPr>
              <a:t> </a:t>
            </a:r>
            <a:r>
              <a:rPr dirty="0" sz="2250" spc="10">
                <a:latin typeface="Verdana"/>
                <a:cs typeface="Verdana"/>
              </a:rPr>
              <a:t>on</a:t>
            </a:r>
            <a:r>
              <a:rPr dirty="0" sz="2250" spc="5">
                <a:latin typeface="Verdana"/>
                <a:cs typeface="Verdana"/>
              </a:rPr>
              <a:t> </a:t>
            </a:r>
            <a:r>
              <a:rPr dirty="0" sz="2250" spc="10">
                <a:latin typeface="Verdana"/>
                <a:cs typeface="Verdana"/>
              </a:rPr>
              <a:t>the</a:t>
            </a:r>
            <a:r>
              <a:rPr dirty="0" sz="2250" spc="5">
                <a:latin typeface="Verdana"/>
                <a:cs typeface="Verdana"/>
              </a:rPr>
              <a:t> </a:t>
            </a:r>
            <a:r>
              <a:rPr dirty="0" sz="2250" spc="10">
                <a:latin typeface="Verdana"/>
                <a:cs typeface="Verdana"/>
              </a:rPr>
              <a:t>moon!</a:t>
            </a:r>
            <a:endParaRPr sz="22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02246" y="6987852"/>
            <a:ext cx="565150" cy="1308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00" spc="15">
                <a:latin typeface="Arial"/>
                <a:cs typeface="Arial"/>
              </a:rPr>
              <a:t>©</a:t>
            </a:r>
            <a:r>
              <a:rPr dirty="0" sz="800" spc="-40">
                <a:latin typeface="Arial"/>
                <a:cs typeface="Arial"/>
              </a:rPr>
              <a:t> </a:t>
            </a:r>
            <a:r>
              <a:rPr dirty="0" sz="800" spc="15">
                <a:latin typeface="Arial"/>
                <a:cs typeface="Arial"/>
              </a:rPr>
              <a:t>ASTRON</a:t>
            </a:r>
            <a:endParaRPr sz="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198795" y="228600"/>
            <a:ext cx="4881536" cy="35511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344403" y="4335094"/>
            <a:ext cx="5123065" cy="26000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648167" y="4041051"/>
            <a:ext cx="2878226" cy="12336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005476" y="5505335"/>
            <a:ext cx="1438910" cy="287020"/>
          </a:xfrm>
          <a:custGeom>
            <a:avLst/>
            <a:gdLst/>
            <a:ahLst/>
            <a:cxnLst/>
            <a:rect l="l" t="t" r="r" b="b"/>
            <a:pathLst>
              <a:path w="1438910" h="287020">
                <a:moveTo>
                  <a:pt x="0" y="0"/>
                </a:moveTo>
                <a:lnTo>
                  <a:pt x="1438910" y="0"/>
                </a:lnTo>
                <a:lnTo>
                  <a:pt x="1438910" y="286918"/>
                </a:lnTo>
                <a:lnTo>
                  <a:pt x="0" y="286918"/>
                </a:lnTo>
                <a:lnTo>
                  <a:pt x="0" y="0"/>
                </a:lnTo>
                <a:close/>
              </a:path>
            </a:pathLst>
          </a:custGeom>
          <a:ln w="9855">
            <a:solidFill>
              <a:srgbClr val="E635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648205" y="5288915"/>
            <a:ext cx="3357879" cy="672465"/>
          </a:xfrm>
          <a:custGeom>
            <a:avLst/>
            <a:gdLst/>
            <a:ahLst/>
            <a:cxnLst/>
            <a:rect l="l" t="t" r="r" b="b"/>
            <a:pathLst>
              <a:path w="3357879" h="672464">
                <a:moveTo>
                  <a:pt x="3357270" y="672211"/>
                </a:moveTo>
                <a:lnTo>
                  <a:pt x="0" y="0"/>
                </a:lnTo>
              </a:path>
            </a:pathLst>
          </a:custGeom>
          <a:ln w="9855">
            <a:solidFill>
              <a:srgbClr val="E635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526572" y="4040682"/>
            <a:ext cx="1918335" cy="1297305"/>
          </a:xfrm>
          <a:custGeom>
            <a:avLst/>
            <a:gdLst/>
            <a:ahLst/>
            <a:cxnLst/>
            <a:rect l="l" t="t" r="r" b="b"/>
            <a:pathLst>
              <a:path w="1918335" h="1297304">
                <a:moveTo>
                  <a:pt x="1917814" y="1296873"/>
                </a:moveTo>
                <a:lnTo>
                  <a:pt x="0" y="0"/>
                </a:lnTo>
              </a:path>
            </a:pathLst>
          </a:custGeom>
          <a:ln w="9855">
            <a:solidFill>
              <a:srgbClr val="E635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16292" y="228600"/>
            <a:ext cx="4732020" cy="3549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1510479" y="413337"/>
            <a:ext cx="2868930" cy="5949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50" spc="-20" b="1">
                <a:latin typeface="Verdana"/>
                <a:cs typeface="Verdana"/>
              </a:rPr>
              <a:t>Low-Ban</a:t>
            </a:r>
            <a:r>
              <a:rPr dirty="0" sz="1450" spc="-15" b="1">
                <a:latin typeface="Verdana"/>
                <a:cs typeface="Verdana"/>
              </a:rPr>
              <a:t>d</a:t>
            </a:r>
            <a:r>
              <a:rPr dirty="0" sz="1450" b="1">
                <a:latin typeface="Verdana"/>
                <a:cs typeface="Verdana"/>
              </a:rPr>
              <a:t> </a:t>
            </a:r>
            <a:r>
              <a:rPr dirty="0" sz="1450" spc="-5" b="1">
                <a:latin typeface="Verdana"/>
                <a:cs typeface="Verdana"/>
              </a:rPr>
              <a:t>Antenna</a:t>
            </a:r>
            <a:r>
              <a:rPr dirty="0" sz="1450" b="1">
                <a:latin typeface="Verdana"/>
                <a:cs typeface="Verdana"/>
              </a:rPr>
              <a:t>s</a:t>
            </a:r>
            <a:r>
              <a:rPr dirty="0" sz="1450" spc="5" b="1">
                <a:latin typeface="Verdana"/>
                <a:cs typeface="Verdana"/>
              </a:rPr>
              <a:t> </a:t>
            </a:r>
            <a:r>
              <a:rPr dirty="0" sz="1450" spc="-5" b="1">
                <a:latin typeface="Verdana"/>
                <a:cs typeface="Verdana"/>
              </a:rPr>
              <a:t>(LBAs)</a:t>
            </a:r>
            <a:endParaRPr sz="1450">
              <a:latin typeface="Verdana"/>
              <a:cs typeface="Verdana"/>
            </a:endParaRPr>
          </a:p>
          <a:p>
            <a:pPr marL="69850">
              <a:lnSpc>
                <a:spcPct val="100000"/>
              </a:lnSpc>
              <a:spcBef>
                <a:spcPts val="1019"/>
              </a:spcBef>
            </a:pPr>
            <a:r>
              <a:rPr dirty="0" sz="1650" spc="-5" b="1">
                <a:latin typeface="Times New Roman"/>
                <a:cs typeface="Times New Roman"/>
              </a:rPr>
              <a:t>ν</a:t>
            </a:r>
            <a:r>
              <a:rPr dirty="0" sz="1450" b="1">
                <a:latin typeface="Verdana"/>
                <a:cs typeface="Verdana"/>
              </a:rPr>
              <a:t>:</a:t>
            </a:r>
            <a:r>
              <a:rPr dirty="0" sz="1450" spc="-5" b="1">
                <a:latin typeface="Verdana"/>
                <a:cs typeface="Verdana"/>
              </a:rPr>
              <a:t> </a:t>
            </a:r>
            <a:r>
              <a:rPr dirty="0" sz="1450" spc="-10" b="1">
                <a:latin typeface="Verdana"/>
                <a:cs typeface="Verdana"/>
              </a:rPr>
              <a:t>10-80</a:t>
            </a:r>
            <a:r>
              <a:rPr dirty="0" sz="1450" spc="-5" b="1">
                <a:latin typeface="Verdana"/>
                <a:cs typeface="Verdana"/>
              </a:rPr>
              <a:t> </a:t>
            </a:r>
            <a:r>
              <a:rPr dirty="0" sz="1450" spc="-15" b="1">
                <a:latin typeface="Verdana"/>
                <a:cs typeface="Verdana"/>
              </a:rPr>
              <a:t>MHz</a:t>
            </a:r>
            <a:r>
              <a:rPr dirty="0" sz="1450" spc="-5" b="1">
                <a:latin typeface="Verdana"/>
                <a:cs typeface="Verdana"/>
              </a:rPr>
              <a:t> </a:t>
            </a:r>
            <a:r>
              <a:rPr dirty="0" sz="1450" b="1">
                <a:latin typeface="Verdana"/>
                <a:cs typeface="Verdana"/>
              </a:rPr>
              <a:t>/</a:t>
            </a:r>
            <a:r>
              <a:rPr dirty="0" sz="1450" spc="-5" b="1">
                <a:latin typeface="Verdana"/>
                <a:cs typeface="Verdana"/>
              </a:rPr>
              <a:t> </a:t>
            </a:r>
            <a:r>
              <a:rPr dirty="0" sz="1650" b="1">
                <a:latin typeface="Times New Roman"/>
                <a:cs typeface="Times New Roman"/>
              </a:rPr>
              <a:t>λ</a:t>
            </a:r>
            <a:r>
              <a:rPr dirty="0" sz="1650" b="1">
                <a:latin typeface="Times New Roman"/>
                <a:cs typeface="Times New Roman"/>
              </a:rPr>
              <a:t>: </a:t>
            </a:r>
            <a:r>
              <a:rPr dirty="0" sz="1450" spc="-15" b="1">
                <a:latin typeface="Verdana"/>
                <a:cs typeface="Verdana"/>
              </a:rPr>
              <a:t>30</a:t>
            </a:r>
            <a:r>
              <a:rPr dirty="0" sz="1450" spc="-5" b="1">
                <a:latin typeface="Verdana"/>
                <a:cs typeface="Verdana"/>
              </a:rPr>
              <a:t> </a:t>
            </a:r>
            <a:r>
              <a:rPr dirty="0" sz="1450" spc="-15" b="1">
                <a:latin typeface="Verdana"/>
                <a:cs typeface="Verdana"/>
              </a:rPr>
              <a:t>–</a:t>
            </a:r>
            <a:r>
              <a:rPr dirty="0" sz="1450" spc="-5" b="1">
                <a:latin typeface="Verdana"/>
                <a:cs typeface="Verdana"/>
              </a:rPr>
              <a:t> </a:t>
            </a:r>
            <a:r>
              <a:rPr dirty="0" sz="1450" spc="-15" b="1">
                <a:latin typeface="Verdana"/>
                <a:cs typeface="Verdana"/>
              </a:rPr>
              <a:t>4</a:t>
            </a:r>
            <a:r>
              <a:rPr dirty="0" sz="1450" spc="-5" b="1">
                <a:latin typeface="Verdana"/>
                <a:cs typeface="Verdana"/>
              </a:rPr>
              <a:t> </a:t>
            </a:r>
            <a:r>
              <a:rPr dirty="0" sz="1450" spc="-20" b="1">
                <a:latin typeface="Verdana"/>
                <a:cs typeface="Verdana"/>
              </a:rPr>
              <a:t>m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076974" y="405211"/>
            <a:ext cx="3280410" cy="5949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R="57150">
              <a:lnSpc>
                <a:spcPct val="100000"/>
              </a:lnSpc>
            </a:pPr>
            <a:r>
              <a:rPr dirty="0" sz="1450" spc="-5" b="1">
                <a:latin typeface="Verdana"/>
                <a:cs typeface="Verdana"/>
              </a:rPr>
              <a:t>High-Ban</a:t>
            </a:r>
            <a:r>
              <a:rPr dirty="0" sz="1450" b="1">
                <a:latin typeface="Verdana"/>
                <a:cs typeface="Verdana"/>
              </a:rPr>
              <a:t>d</a:t>
            </a:r>
            <a:r>
              <a:rPr dirty="0" sz="1450" spc="5" b="1">
                <a:latin typeface="Verdana"/>
                <a:cs typeface="Verdana"/>
              </a:rPr>
              <a:t> </a:t>
            </a:r>
            <a:r>
              <a:rPr dirty="0" sz="1450" spc="-5" b="1">
                <a:latin typeface="Verdana"/>
                <a:cs typeface="Verdana"/>
              </a:rPr>
              <a:t>Antenna</a:t>
            </a:r>
            <a:r>
              <a:rPr dirty="0" sz="1450" b="1">
                <a:latin typeface="Verdana"/>
                <a:cs typeface="Verdana"/>
              </a:rPr>
              <a:t>s</a:t>
            </a:r>
            <a:r>
              <a:rPr dirty="0" sz="1450" spc="5" b="1">
                <a:latin typeface="Verdana"/>
                <a:cs typeface="Verdana"/>
              </a:rPr>
              <a:t> </a:t>
            </a:r>
            <a:r>
              <a:rPr dirty="0" sz="1450" spc="-5" b="1">
                <a:latin typeface="Verdana"/>
                <a:cs typeface="Verdana"/>
              </a:rPr>
              <a:t>(HBAs):</a:t>
            </a:r>
            <a:endParaRPr sz="145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1020"/>
              </a:spcBef>
            </a:pPr>
            <a:r>
              <a:rPr dirty="0" sz="1650" spc="-5" b="1">
                <a:latin typeface="Times New Roman"/>
                <a:cs typeface="Times New Roman"/>
              </a:rPr>
              <a:t>ν</a:t>
            </a:r>
            <a:r>
              <a:rPr dirty="0" sz="1450" b="1">
                <a:latin typeface="Verdana"/>
                <a:cs typeface="Verdana"/>
              </a:rPr>
              <a:t>:</a:t>
            </a:r>
            <a:r>
              <a:rPr dirty="0" sz="1450" spc="-5" b="1">
                <a:latin typeface="Verdana"/>
                <a:cs typeface="Verdana"/>
              </a:rPr>
              <a:t> </a:t>
            </a:r>
            <a:r>
              <a:rPr dirty="0" sz="1450" spc="-10" b="1">
                <a:latin typeface="Verdana"/>
                <a:cs typeface="Verdana"/>
              </a:rPr>
              <a:t>120-270</a:t>
            </a:r>
            <a:r>
              <a:rPr dirty="0" sz="1450" spc="-5" b="1">
                <a:latin typeface="Verdana"/>
                <a:cs typeface="Verdana"/>
              </a:rPr>
              <a:t> </a:t>
            </a:r>
            <a:r>
              <a:rPr dirty="0" sz="1450" spc="-15" b="1">
                <a:latin typeface="Verdana"/>
                <a:cs typeface="Verdana"/>
              </a:rPr>
              <a:t>MHz</a:t>
            </a:r>
            <a:r>
              <a:rPr dirty="0" sz="1450" spc="-5" b="1">
                <a:latin typeface="Verdana"/>
                <a:cs typeface="Verdana"/>
              </a:rPr>
              <a:t> </a:t>
            </a:r>
            <a:r>
              <a:rPr dirty="0" sz="1450" b="1">
                <a:latin typeface="Verdana"/>
                <a:cs typeface="Verdana"/>
              </a:rPr>
              <a:t>/</a:t>
            </a:r>
            <a:r>
              <a:rPr dirty="0" sz="1450" spc="-5" b="1">
                <a:latin typeface="Verdana"/>
                <a:cs typeface="Verdana"/>
              </a:rPr>
              <a:t> </a:t>
            </a:r>
            <a:r>
              <a:rPr dirty="0" sz="1650" b="1">
                <a:latin typeface="Times New Roman"/>
                <a:cs typeface="Times New Roman"/>
              </a:rPr>
              <a:t>λ</a:t>
            </a:r>
            <a:r>
              <a:rPr dirty="0" sz="1650" b="1">
                <a:latin typeface="Times New Roman"/>
                <a:cs typeface="Times New Roman"/>
              </a:rPr>
              <a:t>: </a:t>
            </a:r>
            <a:r>
              <a:rPr dirty="0" sz="1450" spc="-10" b="1">
                <a:latin typeface="Verdana"/>
                <a:cs typeface="Verdana"/>
              </a:rPr>
              <a:t>2.5</a:t>
            </a:r>
            <a:r>
              <a:rPr dirty="0" sz="1450" spc="-5" b="1">
                <a:latin typeface="Verdana"/>
                <a:cs typeface="Verdana"/>
              </a:rPr>
              <a:t> </a:t>
            </a:r>
            <a:r>
              <a:rPr dirty="0" sz="1450" spc="-15" b="1">
                <a:latin typeface="Verdana"/>
                <a:cs typeface="Verdana"/>
              </a:rPr>
              <a:t>–</a:t>
            </a:r>
            <a:r>
              <a:rPr dirty="0" sz="1450" spc="-5" b="1">
                <a:latin typeface="Verdana"/>
                <a:cs typeface="Verdana"/>
              </a:rPr>
              <a:t> </a:t>
            </a:r>
            <a:r>
              <a:rPr dirty="0" sz="1450" spc="-10" b="1">
                <a:latin typeface="Verdana"/>
                <a:cs typeface="Verdana"/>
              </a:rPr>
              <a:t>1.1</a:t>
            </a:r>
            <a:r>
              <a:rPr dirty="0" sz="1450" spc="-5" b="1">
                <a:latin typeface="Verdana"/>
                <a:cs typeface="Verdana"/>
              </a:rPr>
              <a:t> </a:t>
            </a:r>
            <a:r>
              <a:rPr dirty="0" sz="1450" spc="-20" b="1">
                <a:latin typeface="Verdana"/>
                <a:cs typeface="Verdana"/>
              </a:rPr>
              <a:t>m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621812" y="3180368"/>
            <a:ext cx="2505710" cy="4330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1450">
                <a:solidFill>
                  <a:srgbClr val="FFFFFF"/>
                </a:solidFill>
                <a:latin typeface="Arial"/>
                <a:cs typeface="Arial"/>
              </a:rPr>
              <a:t>~30.000</a:t>
            </a:r>
            <a:r>
              <a:rPr dirty="0" sz="145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50" spc="-15">
                <a:solidFill>
                  <a:srgbClr val="FFFFFF"/>
                </a:solidFill>
                <a:latin typeface="Arial"/>
                <a:cs typeface="Arial"/>
              </a:rPr>
              <a:t>crosse</a:t>
            </a:r>
            <a:r>
              <a:rPr dirty="0" sz="1450" spc="-1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450" spc="-5">
                <a:solidFill>
                  <a:srgbClr val="FFFFFF"/>
                </a:solidFill>
                <a:latin typeface="Arial"/>
                <a:cs typeface="Arial"/>
              </a:rPr>
              <a:t> dipole</a:t>
            </a:r>
            <a:r>
              <a:rPr dirty="0" sz="1450">
                <a:solidFill>
                  <a:srgbClr val="FFFFFF"/>
                </a:solidFill>
                <a:latin typeface="Arial"/>
                <a:cs typeface="Arial"/>
              </a:rPr>
              <a:t>s </a:t>
            </a:r>
            <a:r>
              <a:rPr dirty="0" sz="1450" spc="-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45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450" spc="-5">
                <a:solidFill>
                  <a:srgbClr val="FFFFFF"/>
                </a:solidFill>
                <a:latin typeface="Arial"/>
                <a:cs typeface="Arial"/>
              </a:rPr>
              <a:t> NL</a:t>
            </a:r>
            <a:endParaRPr sz="1450">
              <a:latin typeface="Arial"/>
              <a:cs typeface="Arial"/>
            </a:endParaRPr>
          </a:p>
          <a:p>
            <a:pPr algn="ctr" marL="635">
              <a:lnSpc>
                <a:spcPct val="100000"/>
              </a:lnSpc>
              <a:spcBef>
                <a:spcPts val="20"/>
              </a:spcBef>
            </a:pPr>
            <a:r>
              <a:rPr dirty="0" sz="1450">
                <a:solidFill>
                  <a:srgbClr val="FFFFFF"/>
                </a:solidFill>
                <a:latin typeface="Arial"/>
                <a:cs typeface="Arial"/>
              </a:rPr>
              <a:t>~15.000</a:t>
            </a:r>
            <a:r>
              <a:rPr dirty="0" sz="1450" spc="-5">
                <a:solidFill>
                  <a:srgbClr val="FFFFFF"/>
                </a:solidFill>
                <a:latin typeface="Arial"/>
                <a:cs typeface="Arial"/>
              </a:rPr>
              <a:t> i</a:t>
            </a:r>
            <a:r>
              <a:rPr dirty="0" sz="1450">
                <a:solidFill>
                  <a:srgbClr val="FFFFFF"/>
                </a:solidFill>
                <a:latin typeface="Arial"/>
                <a:cs typeface="Arial"/>
              </a:rPr>
              <a:t>n </a:t>
            </a:r>
            <a:r>
              <a:rPr dirty="0" sz="1450" spc="-2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450" spc="-5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dirty="0" sz="14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50" spc="-15">
                <a:solidFill>
                  <a:srgbClr val="FFFFFF"/>
                </a:solidFill>
                <a:latin typeface="Arial"/>
                <a:cs typeface="Arial"/>
              </a:rPr>
              <a:t>UK</a:t>
            </a:r>
            <a:r>
              <a:rPr dirty="0" sz="1450" spc="-5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dirty="0" sz="14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50" spc="-175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1450" spc="-5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dirty="0" sz="14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50" spc="-1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14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696805" y="3178711"/>
            <a:ext cx="2352675" cy="4330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1450">
                <a:solidFill>
                  <a:srgbClr val="FFFFFF"/>
                </a:solidFill>
                <a:latin typeface="Arial"/>
                <a:cs typeface="Arial"/>
              </a:rPr>
              <a:t>~2000</a:t>
            </a:r>
            <a:r>
              <a:rPr dirty="0" sz="145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50" spc="-15">
                <a:solidFill>
                  <a:srgbClr val="FFFFFF"/>
                </a:solidFill>
                <a:latin typeface="Arial"/>
                <a:cs typeface="Arial"/>
              </a:rPr>
              <a:t>crosse</a:t>
            </a:r>
            <a:r>
              <a:rPr dirty="0" sz="1450" spc="-1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450" spc="-5">
                <a:solidFill>
                  <a:srgbClr val="FFFFFF"/>
                </a:solidFill>
                <a:latin typeface="Arial"/>
                <a:cs typeface="Arial"/>
              </a:rPr>
              <a:t> dipole</a:t>
            </a:r>
            <a:r>
              <a:rPr dirty="0" sz="1450">
                <a:solidFill>
                  <a:srgbClr val="FFFFFF"/>
                </a:solidFill>
                <a:latin typeface="Arial"/>
                <a:cs typeface="Arial"/>
              </a:rPr>
              <a:t>s </a:t>
            </a:r>
            <a:r>
              <a:rPr dirty="0" sz="1450" spc="-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45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450" spc="-5">
                <a:solidFill>
                  <a:srgbClr val="FFFFFF"/>
                </a:solidFill>
                <a:latin typeface="Arial"/>
                <a:cs typeface="Arial"/>
              </a:rPr>
              <a:t> NL</a:t>
            </a:r>
            <a:endParaRPr sz="1450">
              <a:latin typeface="Arial"/>
              <a:cs typeface="Arial"/>
            </a:endParaRPr>
          </a:p>
          <a:p>
            <a:pPr algn="ctr" marL="635">
              <a:lnSpc>
                <a:spcPct val="100000"/>
              </a:lnSpc>
              <a:spcBef>
                <a:spcPts val="20"/>
              </a:spcBef>
            </a:pPr>
            <a:r>
              <a:rPr dirty="0" sz="1450">
                <a:solidFill>
                  <a:srgbClr val="FFFFFF"/>
                </a:solidFill>
                <a:latin typeface="Arial"/>
                <a:cs typeface="Arial"/>
              </a:rPr>
              <a:t>~850</a:t>
            </a:r>
            <a:r>
              <a:rPr dirty="0" sz="1450" spc="-5">
                <a:solidFill>
                  <a:srgbClr val="FFFFFF"/>
                </a:solidFill>
                <a:latin typeface="Arial"/>
                <a:cs typeface="Arial"/>
              </a:rPr>
              <a:t> i</a:t>
            </a:r>
            <a:r>
              <a:rPr dirty="0" sz="145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45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50" spc="-2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450" spc="-5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dirty="0" sz="14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50" spc="-15">
                <a:solidFill>
                  <a:srgbClr val="FFFFFF"/>
                </a:solidFill>
                <a:latin typeface="Arial"/>
                <a:cs typeface="Arial"/>
              </a:rPr>
              <a:t>UK</a:t>
            </a:r>
            <a:r>
              <a:rPr dirty="0" sz="1450" spc="-5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dirty="0" sz="14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50" spc="-175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1450" spc="-5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dirty="0" sz="14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50" spc="-1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14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05646" y="1681279"/>
            <a:ext cx="5514340" cy="69215"/>
          </a:xfrm>
          <a:custGeom>
            <a:avLst/>
            <a:gdLst/>
            <a:ahLst/>
            <a:cxnLst/>
            <a:rect l="l" t="t" r="r" b="b"/>
            <a:pathLst>
              <a:path w="5514340" h="69214">
                <a:moveTo>
                  <a:pt x="0" y="0"/>
                </a:moveTo>
                <a:lnTo>
                  <a:pt x="5514111" y="0"/>
                </a:lnTo>
                <a:lnTo>
                  <a:pt x="5514111" y="69024"/>
                </a:lnTo>
                <a:lnTo>
                  <a:pt x="0" y="69024"/>
                </a:lnTo>
                <a:lnTo>
                  <a:pt x="0" y="0"/>
                </a:lnTo>
                <a:close/>
              </a:path>
            </a:pathLst>
          </a:custGeom>
          <a:solidFill>
            <a:srgbClr val="B835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895689" y="425805"/>
            <a:ext cx="872464" cy="11108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285395" y="1620931"/>
            <a:ext cx="2612915" cy="1820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916978" y="1597472"/>
            <a:ext cx="742657" cy="21198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31028" rIns="0" bIns="0" rtlCol="0" vert="horz">
            <a:spAutoFit/>
          </a:bodyPr>
          <a:lstStyle/>
          <a:p>
            <a:pPr marL="12700">
              <a:lnSpc>
                <a:spcPts val="4965"/>
              </a:lnSpc>
            </a:pPr>
            <a:r>
              <a:rPr dirty="0" spc="-30">
                <a:solidFill>
                  <a:srgbClr val="1D1D1B"/>
                </a:solidFill>
              </a:rPr>
              <a:t>Hamburg/Norderstedt</a:t>
            </a:r>
          </a:p>
        </p:txBody>
      </p:sp>
      <p:sp>
        <p:nvSpPr>
          <p:cNvPr id="7" name="object 7"/>
          <p:cNvSpPr/>
          <p:nvPr/>
        </p:nvSpPr>
        <p:spPr>
          <a:xfrm>
            <a:off x="931764" y="1880120"/>
            <a:ext cx="8990834" cy="52109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645550" y="4172257"/>
            <a:ext cx="1162685" cy="1181735"/>
          </a:xfrm>
          <a:custGeom>
            <a:avLst/>
            <a:gdLst/>
            <a:ahLst/>
            <a:cxnLst/>
            <a:rect l="l" t="t" r="r" b="b"/>
            <a:pathLst>
              <a:path w="1162685" h="1181735">
                <a:moveTo>
                  <a:pt x="581088" y="0"/>
                </a:moveTo>
                <a:lnTo>
                  <a:pt x="533429" y="1957"/>
                </a:lnTo>
                <a:lnTo>
                  <a:pt x="486832" y="7730"/>
                </a:lnTo>
                <a:lnTo>
                  <a:pt x="441445" y="17164"/>
                </a:lnTo>
                <a:lnTo>
                  <a:pt x="397418" y="30109"/>
                </a:lnTo>
                <a:lnTo>
                  <a:pt x="354901" y="46413"/>
                </a:lnTo>
                <a:lnTo>
                  <a:pt x="314043" y="65922"/>
                </a:lnTo>
                <a:lnTo>
                  <a:pt x="274994" y="88486"/>
                </a:lnTo>
                <a:lnTo>
                  <a:pt x="237904" y="113953"/>
                </a:lnTo>
                <a:lnTo>
                  <a:pt x="202921" y="142170"/>
                </a:lnTo>
                <a:lnTo>
                  <a:pt x="170195" y="172985"/>
                </a:lnTo>
                <a:lnTo>
                  <a:pt x="139877" y="206246"/>
                </a:lnTo>
                <a:lnTo>
                  <a:pt x="112115" y="241802"/>
                </a:lnTo>
                <a:lnTo>
                  <a:pt x="87059" y="279500"/>
                </a:lnTo>
                <a:lnTo>
                  <a:pt x="64859" y="319188"/>
                </a:lnTo>
                <a:lnTo>
                  <a:pt x="45664" y="360714"/>
                </a:lnTo>
                <a:lnTo>
                  <a:pt x="29624" y="403927"/>
                </a:lnTo>
                <a:lnTo>
                  <a:pt x="16887" y="448674"/>
                </a:lnTo>
                <a:lnTo>
                  <a:pt x="7605" y="494803"/>
                </a:lnTo>
                <a:lnTo>
                  <a:pt x="1926" y="542163"/>
                </a:lnTo>
                <a:lnTo>
                  <a:pt x="0" y="590600"/>
                </a:lnTo>
                <a:lnTo>
                  <a:pt x="1926" y="639038"/>
                </a:lnTo>
                <a:lnTo>
                  <a:pt x="7605" y="686397"/>
                </a:lnTo>
                <a:lnTo>
                  <a:pt x="16887" y="732527"/>
                </a:lnTo>
                <a:lnTo>
                  <a:pt x="29624" y="777274"/>
                </a:lnTo>
                <a:lnTo>
                  <a:pt x="45664" y="820486"/>
                </a:lnTo>
                <a:lnTo>
                  <a:pt x="64859" y="862013"/>
                </a:lnTo>
                <a:lnTo>
                  <a:pt x="87059" y="901701"/>
                </a:lnTo>
                <a:lnTo>
                  <a:pt x="112115" y="939399"/>
                </a:lnTo>
                <a:lnTo>
                  <a:pt x="139877" y="974955"/>
                </a:lnTo>
                <a:lnTo>
                  <a:pt x="170195" y="1008216"/>
                </a:lnTo>
                <a:lnTo>
                  <a:pt x="202921" y="1039031"/>
                </a:lnTo>
                <a:lnTo>
                  <a:pt x="237904" y="1067248"/>
                </a:lnTo>
                <a:lnTo>
                  <a:pt x="274994" y="1092714"/>
                </a:lnTo>
                <a:lnTo>
                  <a:pt x="314043" y="1115278"/>
                </a:lnTo>
                <a:lnTo>
                  <a:pt x="354901" y="1134788"/>
                </a:lnTo>
                <a:lnTo>
                  <a:pt x="397418" y="1151091"/>
                </a:lnTo>
                <a:lnTo>
                  <a:pt x="441445" y="1164036"/>
                </a:lnTo>
                <a:lnTo>
                  <a:pt x="486832" y="1173471"/>
                </a:lnTo>
                <a:lnTo>
                  <a:pt x="533429" y="1179243"/>
                </a:lnTo>
                <a:lnTo>
                  <a:pt x="581088" y="1181201"/>
                </a:lnTo>
                <a:lnTo>
                  <a:pt x="628745" y="1179243"/>
                </a:lnTo>
                <a:lnTo>
                  <a:pt x="675341" y="1173471"/>
                </a:lnTo>
                <a:lnTo>
                  <a:pt x="720726" y="1164036"/>
                </a:lnTo>
                <a:lnTo>
                  <a:pt x="764752" y="1151091"/>
                </a:lnTo>
                <a:lnTo>
                  <a:pt x="807268" y="1134788"/>
                </a:lnTo>
                <a:lnTo>
                  <a:pt x="848124" y="1115278"/>
                </a:lnTo>
                <a:lnTo>
                  <a:pt x="887173" y="1092714"/>
                </a:lnTo>
                <a:lnTo>
                  <a:pt x="924263" y="1067248"/>
                </a:lnTo>
                <a:lnTo>
                  <a:pt x="925165" y="1066520"/>
                </a:lnTo>
                <a:lnTo>
                  <a:pt x="581088" y="1066520"/>
                </a:lnTo>
                <a:lnTo>
                  <a:pt x="542833" y="1064942"/>
                </a:lnTo>
                <a:lnTo>
                  <a:pt x="468998" y="1052688"/>
                </a:lnTo>
                <a:lnTo>
                  <a:pt x="399530" y="1029119"/>
                </a:lnTo>
                <a:lnTo>
                  <a:pt x="335390" y="995215"/>
                </a:lnTo>
                <a:lnTo>
                  <a:pt x="277537" y="951956"/>
                </a:lnTo>
                <a:lnTo>
                  <a:pt x="226933" y="900322"/>
                </a:lnTo>
                <a:lnTo>
                  <a:pt x="184537" y="841293"/>
                </a:lnTo>
                <a:lnTo>
                  <a:pt x="151309" y="775848"/>
                </a:lnTo>
                <a:lnTo>
                  <a:pt x="128211" y="704968"/>
                </a:lnTo>
                <a:lnTo>
                  <a:pt x="116201" y="629633"/>
                </a:lnTo>
                <a:lnTo>
                  <a:pt x="114655" y="590600"/>
                </a:lnTo>
                <a:lnTo>
                  <a:pt x="116201" y="551568"/>
                </a:lnTo>
                <a:lnTo>
                  <a:pt x="120760" y="513405"/>
                </a:lnTo>
                <a:lnTo>
                  <a:pt x="138434" y="440174"/>
                </a:lnTo>
                <a:lnTo>
                  <a:pt x="166717" y="371890"/>
                </a:lnTo>
                <a:lnTo>
                  <a:pt x="204649" y="309530"/>
                </a:lnTo>
                <a:lnTo>
                  <a:pt x="251269" y="254076"/>
                </a:lnTo>
                <a:lnTo>
                  <a:pt x="305617" y="206507"/>
                </a:lnTo>
                <a:lnTo>
                  <a:pt x="366734" y="167803"/>
                </a:lnTo>
                <a:lnTo>
                  <a:pt x="433658" y="138944"/>
                </a:lnTo>
                <a:lnTo>
                  <a:pt x="505429" y="120910"/>
                </a:lnTo>
                <a:lnTo>
                  <a:pt x="581088" y="114681"/>
                </a:lnTo>
                <a:lnTo>
                  <a:pt x="925165" y="114681"/>
                </a:lnTo>
                <a:lnTo>
                  <a:pt x="924263" y="113953"/>
                </a:lnTo>
                <a:lnTo>
                  <a:pt x="887173" y="88486"/>
                </a:lnTo>
                <a:lnTo>
                  <a:pt x="848124" y="65922"/>
                </a:lnTo>
                <a:lnTo>
                  <a:pt x="807268" y="46413"/>
                </a:lnTo>
                <a:lnTo>
                  <a:pt x="764752" y="30109"/>
                </a:lnTo>
                <a:lnTo>
                  <a:pt x="720726" y="17164"/>
                </a:lnTo>
                <a:lnTo>
                  <a:pt x="675341" y="7730"/>
                </a:lnTo>
                <a:lnTo>
                  <a:pt x="628745" y="1957"/>
                </a:lnTo>
                <a:lnTo>
                  <a:pt x="581088" y="0"/>
                </a:lnTo>
                <a:close/>
              </a:path>
              <a:path w="1162685" h="1181735">
                <a:moveTo>
                  <a:pt x="925165" y="114681"/>
                </a:moveTo>
                <a:lnTo>
                  <a:pt x="581088" y="114681"/>
                </a:lnTo>
                <a:lnTo>
                  <a:pt x="619341" y="116258"/>
                </a:lnTo>
                <a:lnTo>
                  <a:pt x="656743" y="120910"/>
                </a:lnTo>
                <a:lnTo>
                  <a:pt x="728512" y="138944"/>
                </a:lnTo>
                <a:lnTo>
                  <a:pt x="795434" y="167803"/>
                </a:lnTo>
                <a:lnTo>
                  <a:pt x="856549" y="206507"/>
                </a:lnTo>
                <a:lnTo>
                  <a:pt x="910896" y="254076"/>
                </a:lnTo>
                <a:lnTo>
                  <a:pt x="957515" y="309530"/>
                </a:lnTo>
                <a:lnTo>
                  <a:pt x="995447" y="371890"/>
                </a:lnTo>
                <a:lnTo>
                  <a:pt x="1023730" y="440174"/>
                </a:lnTo>
                <a:lnTo>
                  <a:pt x="1041404" y="513405"/>
                </a:lnTo>
                <a:lnTo>
                  <a:pt x="1045962" y="551568"/>
                </a:lnTo>
                <a:lnTo>
                  <a:pt x="1047508" y="590600"/>
                </a:lnTo>
                <a:lnTo>
                  <a:pt x="1045962" y="629633"/>
                </a:lnTo>
                <a:lnTo>
                  <a:pt x="1041404" y="667796"/>
                </a:lnTo>
                <a:lnTo>
                  <a:pt x="1023730" y="741026"/>
                </a:lnTo>
                <a:lnTo>
                  <a:pt x="995447" y="809311"/>
                </a:lnTo>
                <a:lnTo>
                  <a:pt x="957515" y="871671"/>
                </a:lnTo>
                <a:lnTo>
                  <a:pt x="910896" y="927125"/>
                </a:lnTo>
                <a:lnTo>
                  <a:pt x="856549" y="974694"/>
                </a:lnTo>
                <a:lnTo>
                  <a:pt x="795434" y="1013398"/>
                </a:lnTo>
                <a:lnTo>
                  <a:pt x="728512" y="1042257"/>
                </a:lnTo>
                <a:lnTo>
                  <a:pt x="656743" y="1060291"/>
                </a:lnTo>
                <a:lnTo>
                  <a:pt x="581088" y="1066520"/>
                </a:lnTo>
                <a:lnTo>
                  <a:pt x="925165" y="1066520"/>
                </a:lnTo>
                <a:lnTo>
                  <a:pt x="959245" y="1039031"/>
                </a:lnTo>
                <a:lnTo>
                  <a:pt x="991970" y="1008216"/>
                </a:lnTo>
                <a:lnTo>
                  <a:pt x="1022288" y="974955"/>
                </a:lnTo>
                <a:lnTo>
                  <a:pt x="1050049" y="939399"/>
                </a:lnTo>
                <a:lnTo>
                  <a:pt x="1075105" y="901701"/>
                </a:lnTo>
                <a:lnTo>
                  <a:pt x="1097305" y="862013"/>
                </a:lnTo>
                <a:lnTo>
                  <a:pt x="1116500" y="820486"/>
                </a:lnTo>
                <a:lnTo>
                  <a:pt x="1132540" y="777274"/>
                </a:lnTo>
                <a:lnTo>
                  <a:pt x="1145276" y="732527"/>
                </a:lnTo>
                <a:lnTo>
                  <a:pt x="1154558" y="686397"/>
                </a:lnTo>
                <a:lnTo>
                  <a:pt x="1160238" y="639038"/>
                </a:lnTo>
                <a:lnTo>
                  <a:pt x="1162164" y="590600"/>
                </a:lnTo>
                <a:lnTo>
                  <a:pt x="1160238" y="542163"/>
                </a:lnTo>
                <a:lnTo>
                  <a:pt x="1154558" y="494803"/>
                </a:lnTo>
                <a:lnTo>
                  <a:pt x="1145276" y="448674"/>
                </a:lnTo>
                <a:lnTo>
                  <a:pt x="1132540" y="403927"/>
                </a:lnTo>
                <a:lnTo>
                  <a:pt x="1116500" y="360714"/>
                </a:lnTo>
                <a:lnTo>
                  <a:pt x="1097305" y="319188"/>
                </a:lnTo>
                <a:lnTo>
                  <a:pt x="1075105" y="279500"/>
                </a:lnTo>
                <a:lnTo>
                  <a:pt x="1050049" y="241802"/>
                </a:lnTo>
                <a:lnTo>
                  <a:pt x="1022288" y="206246"/>
                </a:lnTo>
                <a:lnTo>
                  <a:pt x="991970" y="172985"/>
                </a:lnTo>
                <a:lnTo>
                  <a:pt x="959245" y="142170"/>
                </a:lnTo>
                <a:lnTo>
                  <a:pt x="925165" y="114681"/>
                </a:lnTo>
                <a:close/>
              </a:path>
            </a:pathLst>
          </a:custGeom>
          <a:solidFill>
            <a:srgbClr val="F7A71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645697" y="4171874"/>
            <a:ext cx="1162685" cy="1181100"/>
          </a:xfrm>
          <a:custGeom>
            <a:avLst/>
            <a:gdLst/>
            <a:ahLst/>
            <a:cxnLst/>
            <a:rect l="l" t="t" r="r" b="b"/>
            <a:pathLst>
              <a:path w="1162685" h="1181100">
                <a:moveTo>
                  <a:pt x="0" y="590539"/>
                </a:moveTo>
                <a:lnTo>
                  <a:pt x="1926" y="542106"/>
                </a:lnTo>
                <a:lnTo>
                  <a:pt x="7605" y="494750"/>
                </a:lnTo>
                <a:lnTo>
                  <a:pt x="16888" y="448625"/>
                </a:lnTo>
                <a:lnTo>
                  <a:pt x="29625" y="403883"/>
                </a:lnTo>
                <a:lnTo>
                  <a:pt x="45666" y="360674"/>
                </a:lnTo>
                <a:lnTo>
                  <a:pt x="64862" y="319152"/>
                </a:lnTo>
                <a:lnTo>
                  <a:pt x="87063" y="279468"/>
                </a:lnTo>
                <a:lnTo>
                  <a:pt x="112120" y="241774"/>
                </a:lnTo>
                <a:lnTo>
                  <a:pt x="139883" y="206222"/>
                </a:lnTo>
                <a:lnTo>
                  <a:pt x="170203" y="172964"/>
                </a:lnTo>
                <a:lnTo>
                  <a:pt x="202930" y="142153"/>
                </a:lnTo>
                <a:lnTo>
                  <a:pt x="237914" y="113939"/>
                </a:lnTo>
                <a:lnTo>
                  <a:pt x="275006" y="88476"/>
                </a:lnTo>
                <a:lnTo>
                  <a:pt x="314057" y="65914"/>
                </a:lnTo>
                <a:lnTo>
                  <a:pt x="354916" y="46407"/>
                </a:lnTo>
                <a:lnTo>
                  <a:pt x="397435" y="30106"/>
                </a:lnTo>
                <a:lnTo>
                  <a:pt x="441463" y="17162"/>
                </a:lnTo>
                <a:lnTo>
                  <a:pt x="486851" y="7729"/>
                </a:lnTo>
                <a:lnTo>
                  <a:pt x="533451" y="1957"/>
                </a:lnTo>
                <a:lnTo>
                  <a:pt x="581111" y="0"/>
                </a:lnTo>
                <a:lnTo>
                  <a:pt x="628771" y="1957"/>
                </a:lnTo>
                <a:lnTo>
                  <a:pt x="675370" y="7729"/>
                </a:lnTo>
                <a:lnTo>
                  <a:pt x="720759" y="17162"/>
                </a:lnTo>
                <a:lnTo>
                  <a:pt x="764787" y="30106"/>
                </a:lnTo>
                <a:lnTo>
                  <a:pt x="807306" y="46407"/>
                </a:lnTo>
                <a:lnTo>
                  <a:pt x="848165" y="65914"/>
                </a:lnTo>
                <a:lnTo>
                  <a:pt x="887215" y="88476"/>
                </a:lnTo>
                <a:lnTo>
                  <a:pt x="924308" y="113939"/>
                </a:lnTo>
                <a:lnTo>
                  <a:pt x="959292" y="142153"/>
                </a:lnTo>
                <a:lnTo>
                  <a:pt x="992018" y="172964"/>
                </a:lnTo>
                <a:lnTo>
                  <a:pt x="1022338" y="206222"/>
                </a:lnTo>
                <a:lnTo>
                  <a:pt x="1050101" y="241774"/>
                </a:lnTo>
                <a:lnTo>
                  <a:pt x="1075158" y="279468"/>
                </a:lnTo>
                <a:lnTo>
                  <a:pt x="1097359" y="319152"/>
                </a:lnTo>
                <a:lnTo>
                  <a:pt x="1116555" y="360674"/>
                </a:lnTo>
                <a:lnTo>
                  <a:pt x="1132597" y="403883"/>
                </a:lnTo>
                <a:lnTo>
                  <a:pt x="1145333" y="448625"/>
                </a:lnTo>
                <a:lnTo>
                  <a:pt x="1154616" y="494750"/>
                </a:lnTo>
                <a:lnTo>
                  <a:pt x="1160296" y="542106"/>
                </a:lnTo>
                <a:lnTo>
                  <a:pt x="1162222" y="590539"/>
                </a:lnTo>
                <a:lnTo>
                  <a:pt x="1160296" y="638972"/>
                </a:lnTo>
                <a:lnTo>
                  <a:pt x="1154616" y="686327"/>
                </a:lnTo>
                <a:lnTo>
                  <a:pt x="1145333" y="732452"/>
                </a:lnTo>
                <a:lnTo>
                  <a:pt x="1132597" y="777195"/>
                </a:lnTo>
                <a:lnTo>
                  <a:pt x="1116555" y="820403"/>
                </a:lnTo>
                <a:lnTo>
                  <a:pt x="1097359" y="861926"/>
                </a:lnTo>
                <a:lnTo>
                  <a:pt x="1075158" y="901610"/>
                </a:lnTo>
                <a:lnTo>
                  <a:pt x="1050101" y="939304"/>
                </a:lnTo>
                <a:lnTo>
                  <a:pt x="1022338" y="974856"/>
                </a:lnTo>
                <a:lnTo>
                  <a:pt x="992018" y="1008113"/>
                </a:lnTo>
                <a:lnTo>
                  <a:pt x="959292" y="1038925"/>
                </a:lnTo>
                <a:lnTo>
                  <a:pt x="924308" y="1067138"/>
                </a:lnTo>
                <a:lnTo>
                  <a:pt x="887215" y="1092602"/>
                </a:lnTo>
                <a:lnTo>
                  <a:pt x="848165" y="1115163"/>
                </a:lnTo>
                <a:lnTo>
                  <a:pt x="807306" y="1134671"/>
                </a:lnTo>
                <a:lnTo>
                  <a:pt x="764787" y="1150972"/>
                </a:lnTo>
                <a:lnTo>
                  <a:pt x="720759" y="1163916"/>
                </a:lnTo>
                <a:lnTo>
                  <a:pt x="675370" y="1173349"/>
                </a:lnTo>
                <a:lnTo>
                  <a:pt x="628771" y="1179121"/>
                </a:lnTo>
                <a:lnTo>
                  <a:pt x="581111" y="1181079"/>
                </a:lnTo>
                <a:lnTo>
                  <a:pt x="533451" y="1179121"/>
                </a:lnTo>
                <a:lnTo>
                  <a:pt x="486851" y="1173349"/>
                </a:lnTo>
                <a:lnTo>
                  <a:pt x="441463" y="1163916"/>
                </a:lnTo>
                <a:lnTo>
                  <a:pt x="397435" y="1150972"/>
                </a:lnTo>
                <a:lnTo>
                  <a:pt x="354916" y="1134671"/>
                </a:lnTo>
                <a:lnTo>
                  <a:pt x="314057" y="1115163"/>
                </a:lnTo>
                <a:lnTo>
                  <a:pt x="275006" y="1092602"/>
                </a:lnTo>
                <a:lnTo>
                  <a:pt x="237914" y="1067138"/>
                </a:lnTo>
                <a:lnTo>
                  <a:pt x="202930" y="1038925"/>
                </a:lnTo>
                <a:lnTo>
                  <a:pt x="170203" y="1008113"/>
                </a:lnTo>
                <a:lnTo>
                  <a:pt x="139883" y="974856"/>
                </a:lnTo>
                <a:lnTo>
                  <a:pt x="112120" y="939304"/>
                </a:lnTo>
                <a:lnTo>
                  <a:pt x="87063" y="901610"/>
                </a:lnTo>
                <a:lnTo>
                  <a:pt x="64862" y="861926"/>
                </a:lnTo>
                <a:lnTo>
                  <a:pt x="45666" y="820403"/>
                </a:lnTo>
                <a:lnTo>
                  <a:pt x="29625" y="777195"/>
                </a:lnTo>
                <a:lnTo>
                  <a:pt x="16888" y="732452"/>
                </a:lnTo>
                <a:lnTo>
                  <a:pt x="7605" y="686327"/>
                </a:lnTo>
                <a:lnTo>
                  <a:pt x="1926" y="638972"/>
                </a:lnTo>
                <a:lnTo>
                  <a:pt x="0" y="590539"/>
                </a:lnTo>
                <a:close/>
              </a:path>
            </a:pathLst>
          </a:custGeom>
          <a:ln w="9858">
            <a:solidFill>
              <a:srgbClr val="F7A71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760362" y="4286539"/>
            <a:ext cx="933450" cy="951865"/>
          </a:xfrm>
          <a:custGeom>
            <a:avLst/>
            <a:gdLst/>
            <a:ahLst/>
            <a:cxnLst/>
            <a:rect l="l" t="t" r="r" b="b"/>
            <a:pathLst>
              <a:path w="933450" h="951864">
                <a:moveTo>
                  <a:pt x="0" y="475874"/>
                </a:moveTo>
                <a:lnTo>
                  <a:pt x="1546" y="514903"/>
                </a:lnTo>
                <a:lnTo>
                  <a:pt x="6104" y="553064"/>
                </a:lnTo>
                <a:lnTo>
                  <a:pt x="23779" y="626288"/>
                </a:lnTo>
                <a:lnTo>
                  <a:pt x="52063" y="694566"/>
                </a:lnTo>
                <a:lnTo>
                  <a:pt x="89996" y="756920"/>
                </a:lnTo>
                <a:lnTo>
                  <a:pt x="136618" y="812368"/>
                </a:lnTo>
                <a:lnTo>
                  <a:pt x="190969" y="859933"/>
                </a:lnTo>
                <a:lnTo>
                  <a:pt x="252087" y="898633"/>
                </a:lnTo>
                <a:lnTo>
                  <a:pt x="319013" y="927488"/>
                </a:lnTo>
                <a:lnTo>
                  <a:pt x="390786" y="945520"/>
                </a:lnTo>
                <a:lnTo>
                  <a:pt x="466446" y="951749"/>
                </a:lnTo>
                <a:lnTo>
                  <a:pt x="504702" y="950171"/>
                </a:lnTo>
                <a:lnTo>
                  <a:pt x="542106" y="945520"/>
                </a:lnTo>
                <a:lnTo>
                  <a:pt x="613879" y="927488"/>
                </a:lnTo>
                <a:lnTo>
                  <a:pt x="680805" y="898633"/>
                </a:lnTo>
                <a:lnTo>
                  <a:pt x="741923" y="859933"/>
                </a:lnTo>
                <a:lnTo>
                  <a:pt x="796273" y="812368"/>
                </a:lnTo>
                <a:lnTo>
                  <a:pt x="842895" y="756920"/>
                </a:lnTo>
                <a:lnTo>
                  <a:pt x="880828" y="694566"/>
                </a:lnTo>
                <a:lnTo>
                  <a:pt x="909112" y="626288"/>
                </a:lnTo>
                <a:lnTo>
                  <a:pt x="926787" y="553064"/>
                </a:lnTo>
                <a:lnTo>
                  <a:pt x="931346" y="514903"/>
                </a:lnTo>
                <a:lnTo>
                  <a:pt x="932892" y="475874"/>
                </a:lnTo>
                <a:lnTo>
                  <a:pt x="931346" y="436845"/>
                </a:lnTo>
                <a:lnTo>
                  <a:pt x="926787" y="398685"/>
                </a:lnTo>
                <a:lnTo>
                  <a:pt x="909112" y="325461"/>
                </a:lnTo>
                <a:lnTo>
                  <a:pt x="880828" y="257182"/>
                </a:lnTo>
                <a:lnTo>
                  <a:pt x="842895" y="194828"/>
                </a:lnTo>
                <a:lnTo>
                  <a:pt x="796273" y="139380"/>
                </a:lnTo>
                <a:lnTo>
                  <a:pt x="741923" y="91816"/>
                </a:lnTo>
                <a:lnTo>
                  <a:pt x="680805" y="53116"/>
                </a:lnTo>
                <a:lnTo>
                  <a:pt x="613879" y="24260"/>
                </a:lnTo>
                <a:lnTo>
                  <a:pt x="542106" y="6228"/>
                </a:lnTo>
                <a:lnTo>
                  <a:pt x="466446" y="0"/>
                </a:lnTo>
                <a:lnTo>
                  <a:pt x="428190" y="1577"/>
                </a:lnTo>
                <a:lnTo>
                  <a:pt x="390786" y="6228"/>
                </a:lnTo>
                <a:lnTo>
                  <a:pt x="319013" y="24260"/>
                </a:lnTo>
                <a:lnTo>
                  <a:pt x="252087" y="53116"/>
                </a:lnTo>
                <a:lnTo>
                  <a:pt x="190969" y="91816"/>
                </a:lnTo>
                <a:lnTo>
                  <a:pt x="136619" y="139380"/>
                </a:lnTo>
                <a:lnTo>
                  <a:pt x="89997" y="194828"/>
                </a:lnTo>
                <a:lnTo>
                  <a:pt x="52064" y="257182"/>
                </a:lnTo>
                <a:lnTo>
                  <a:pt x="23779" y="325461"/>
                </a:lnTo>
                <a:lnTo>
                  <a:pt x="6105" y="398685"/>
                </a:lnTo>
                <a:lnTo>
                  <a:pt x="1546" y="436845"/>
                </a:lnTo>
                <a:lnTo>
                  <a:pt x="0" y="475874"/>
                </a:lnTo>
                <a:close/>
              </a:path>
            </a:pathLst>
          </a:custGeom>
          <a:ln w="9858">
            <a:solidFill>
              <a:srgbClr val="F7A71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445005" y="2117750"/>
            <a:ext cx="6360274" cy="530100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89357" y="1681276"/>
            <a:ext cx="1030605" cy="69215"/>
          </a:xfrm>
          <a:custGeom>
            <a:avLst/>
            <a:gdLst/>
            <a:ahLst/>
            <a:cxnLst/>
            <a:rect l="l" t="t" r="r" b="b"/>
            <a:pathLst>
              <a:path w="1030604" h="69214">
                <a:moveTo>
                  <a:pt x="0" y="69024"/>
                </a:moveTo>
                <a:lnTo>
                  <a:pt x="1030401" y="69024"/>
                </a:lnTo>
                <a:lnTo>
                  <a:pt x="1030401" y="0"/>
                </a:lnTo>
                <a:lnTo>
                  <a:pt x="0" y="0"/>
                </a:lnTo>
                <a:lnTo>
                  <a:pt x="0" y="69024"/>
                </a:lnTo>
                <a:close/>
              </a:path>
            </a:pathLst>
          </a:custGeom>
          <a:solidFill>
            <a:srgbClr val="B835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895689" y="425792"/>
            <a:ext cx="872464" cy="11108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285393" y="1620926"/>
            <a:ext cx="2612923" cy="1821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642186" y="1478203"/>
            <a:ext cx="7657185" cy="5156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895689" y="1467243"/>
            <a:ext cx="403682" cy="6943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286142" y="1630286"/>
            <a:ext cx="113131" cy="13256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412388" y="1668640"/>
            <a:ext cx="85602" cy="9775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7505641" y="1621091"/>
            <a:ext cx="97137" cy="14568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609192" y="1620926"/>
            <a:ext cx="96213" cy="14394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722338" y="1668628"/>
            <a:ext cx="89961" cy="9625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822018" y="1668627"/>
            <a:ext cx="106222" cy="9664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938951" y="1621091"/>
            <a:ext cx="97138" cy="14568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8092846" y="1630286"/>
            <a:ext cx="129476" cy="13458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8228444" y="1628063"/>
            <a:ext cx="171322" cy="13478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8407280" y="1668627"/>
            <a:ext cx="92765" cy="9491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8505718" y="1669096"/>
            <a:ext cx="79799" cy="9578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8600732" y="1668627"/>
            <a:ext cx="75399" cy="9422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8690609" y="1628063"/>
            <a:ext cx="128892" cy="13681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8828913" y="1634591"/>
            <a:ext cx="70777" cy="13028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8913152" y="1668627"/>
            <a:ext cx="92379" cy="13020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9063456" y="1627504"/>
            <a:ext cx="235915" cy="17283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383398" y="1457998"/>
            <a:ext cx="4806315" cy="2958465"/>
          </a:xfrm>
          <a:custGeom>
            <a:avLst/>
            <a:gdLst/>
            <a:ahLst/>
            <a:cxnLst/>
            <a:rect l="l" t="t" r="r" b="b"/>
            <a:pathLst>
              <a:path w="4806315" h="2958465">
                <a:moveTo>
                  <a:pt x="0" y="2957944"/>
                </a:moveTo>
                <a:lnTo>
                  <a:pt x="4805959" y="2957944"/>
                </a:lnTo>
                <a:lnTo>
                  <a:pt x="4805959" y="0"/>
                </a:lnTo>
                <a:lnTo>
                  <a:pt x="0" y="0"/>
                </a:lnTo>
                <a:lnTo>
                  <a:pt x="0" y="29579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761172" y="2853778"/>
            <a:ext cx="841375" cy="795020"/>
          </a:xfrm>
          <a:custGeom>
            <a:avLst/>
            <a:gdLst/>
            <a:ahLst/>
            <a:cxnLst/>
            <a:rect l="l" t="t" r="r" b="b"/>
            <a:pathLst>
              <a:path w="841375" h="795020">
                <a:moveTo>
                  <a:pt x="0" y="794943"/>
                </a:moveTo>
                <a:lnTo>
                  <a:pt x="841044" y="794943"/>
                </a:lnTo>
                <a:lnTo>
                  <a:pt x="841044" y="0"/>
                </a:lnTo>
                <a:lnTo>
                  <a:pt x="0" y="0"/>
                </a:lnTo>
                <a:lnTo>
                  <a:pt x="0" y="79494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4136428" y="2853778"/>
            <a:ext cx="841375" cy="795020"/>
          </a:xfrm>
          <a:custGeom>
            <a:avLst/>
            <a:gdLst/>
            <a:ahLst/>
            <a:cxnLst/>
            <a:rect l="l" t="t" r="r" b="b"/>
            <a:pathLst>
              <a:path w="841375" h="795020">
                <a:moveTo>
                  <a:pt x="0" y="794943"/>
                </a:moveTo>
                <a:lnTo>
                  <a:pt x="841044" y="794943"/>
                </a:lnTo>
                <a:lnTo>
                  <a:pt x="841044" y="0"/>
                </a:lnTo>
                <a:lnTo>
                  <a:pt x="0" y="0"/>
                </a:lnTo>
                <a:lnTo>
                  <a:pt x="0" y="79494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4015287" y="5175032"/>
            <a:ext cx="296545" cy="2120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300" spc="-725">
                <a:solidFill>
                  <a:srgbClr val="394093"/>
                </a:solidFill>
                <a:latin typeface="Lucida Sans Unicode"/>
                <a:cs typeface="Lucida Sans Unicode"/>
              </a:rPr>
              <a:t>-</a:t>
            </a:r>
            <a:r>
              <a:rPr dirty="0" sz="1300" spc="-720">
                <a:solidFill>
                  <a:srgbClr val="394093"/>
                </a:solidFill>
                <a:latin typeface="Symbol"/>
                <a:cs typeface="Symbol"/>
              </a:rPr>
              <a:t></a:t>
            </a:r>
            <a:r>
              <a:rPr dirty="0" sz="1300">
                <a:solidFill>
                  <a:srgbClr val="394093"/>
                </a:solidFill>
                <a:latin typeface="Symbol"/>
                <a:cs typeface="Symbol"/>
              </a:rPr>
              <a:t></a:t>
            </a:r>
            <a:r>
              <a:rPr dirty="0" sz="1300" spc="495">
                <a:solidFill>
                  <a:srgbClr val="394093"/>
                </a:solidFill>
                <a:latin typeface="Symbol"/>
                <a:cs typeface="Symbol"/>
              </a:rPr>
              <a:t>Δ</a:t>
            </a:r>
            <a:endParaRPr sz="1300">
              <a:latin typeface="Symbol"/>
              <a:cs typeface="Symbo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96150" y="1476489"/>
            <a:ext cx="887247" cy="2939453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916978" y="1597469"/>
            <a:ext cx="466420" cy="21198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383398" y="1476489"/>
            <a:ext cx="1977834" cy="2939453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761172" y="2853778"/>
            <a:ext cx="841044" cy="231089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705724" y="3084868"/>
            <a:ext cx="998156" cy="53613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3379723" y="1476489"/>
            <a:ext cx="3840035" cy="2939453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4136428" y="2853778"/>
            <a:ext cx="841044" cy="794943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4146829" y="3084868"/>
            <a:ext cx="896492" cy="536130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3361232" y="1476489"/>
            <a:ext cx="18491" cy="2939453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 txBox="1"/>
          <p:nvPr/>
        </p:nvSpPr>
        <p:spPr>
          <a:xfrm>
            <a:off x="5319597" y="6182157"/>
            <a:ext cx="2187575" cy="2362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50" b="1" i="1">
                <a:solidFill>
                  <a:srgbClr val="7A217E"/>
                </a:solidFill>
                <a:latin typeface="Times New Roman"/>
                <a:cs typeface="Times New Roman"/>
              </a:rPr>
              <a:t>Electronic beam steering</a:t>
            </a:r>
            <a:endParaRPr sz="165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21008" rIns="0" bIns="0" rtlCol="0" vert="horz">
            <a:spAutoFit/>
          </a:bodyPr>
          <a:lstStyle/>
          <a:p>
            <a:pPr marL="468630">
              <a:lnSpc>
                <a:spcPts val="4965"/>
              </a:lnSpc>
            </a:pPr>
            <a:r>
              <a:rPr dirty="0" spc="-30">
                <a:latin typeface="Verdana"/>
                <a:cs typeface="Verdana"/>
              </a:rPr>
              <a:t>LOFAR:</a:t>
            </a:r>
            <a:r>
              <a:rPr dirty="0" spc="-15">
                <a:latin typeface="Verdana"/>
                <a:cs typeface="Verdana"/>
              </a:rPr>
              <a:t> </a:t>
            </a:r>
            <a:r>
              <a:rPr dirty="0" spc="-30">
                <a:latin typeface="Verdana"/>
                <a:cs typeface="Verdana"/>
              </a:rPr>
              <a:t>A</a:t>
            </a:r>
            <a:r>
              <a:rPr dirty="0">
                <a:latin typeface="Verdana"/>
                <a:cs typeface="Verdana"/>
              </a:rPr>
              <a:t> </a:t>
            </a:r>
            <a:r>
              <a:rPr dirty="0" spc="-25">
                <a:latin typeface="Verdana"/>
                <a:cs typeface="Verdana"/>
              </a:rPr>
              <a:t>“Phased</a:t>
            </a:r>
            <a:r>
              <a:rPr dirty="0">
                <a:latin typeface="Verdana"/>
                <a:cs typeface="Verdana"/>
              </a:rPr>
              <a:t> </a:t>
            </a:r>
            <a:r>
              <a:rPr dirty="0" spc="-25">
                <a:latin typeface="Verdana"/>
                <a:cs typeface="Verdana"/>
              </a:rPr>
              <a:t>Array”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37545" rIns="0" bIns="0" rtlCol="0" vert="horz">
            <a:spAutoFit/>
          </a:bodyPr>
          <a:lstStyle/>
          <a:p>
            <a:pPr marL="2144395">
              <a:lnSpc>
                <a:spcPct val="100000"/>
              </a:lnSpc>
            </a:pPr>
            <a:r>
              <a:rPr dirty="0" sz="3400" spc="-5" i="0">
                <a:latin typeface="Arial"/>
                <a:cs typeface="Arial"/>
              </a:rPr>
              <a:t>I</a:t>
            </a:r>
            <a:r>
              <a:rPr dirty="0" sz="3400" i="0">
                <a:latin typeface="Arial"/>
                <a:cs typeface="Arial"/>
              </a:rPr>
              <a:t>n</a:t>
            </a:r>
            <a:r>
              <a:rPr dirty="0" sz="3400" spc="-5" i="0">
                <a:latin typeface="Arial"/>
                <a:cs typeface="Arial"/>
              </a:rPr>
              <a:t>t</a:t>
            </a:r>
            <a:r>
              <a:rPr dirty="0" sz="3400" i="0">
                <a:latin typeface="Arial"/>
                <a:cs typeface="Arial"/>
              </a:rPr>
              <a:t>e</a:t>
            </a:r>
            <a:r>
              <a:rPr dirty="0" sz="3400" spc="-5" i="0">
                <a:latin typeface="Arial"/>
                <a:cs typeface="Arial"/>
              </a:rPr>
              <a:t>f</a:t>
            </a:r>
            <a:r>
              <a:rPr dirty="0" sz="3400" i="0">
                <a:latin typeface="Arial"/>
                <a:cs typeface="Arial"/>
              </a:rPr>
              <a:t>erome</a:t>
            </a:r>
            <a:r>
              <a:rPr dirty="0" sz="3400" spc="-5" i="0">
                <a:latin typeface="Arial"/>
                <a:cs typeface="Arial"/>
              </a:rPr>
              <a:t>t</a:t>
            </a:r>
            <a:r>
              <a:rPr dirty="0" sz="3400" i="0">
                <a:latin typeface="Arial"/>
                <a:cs typeface="Arial"/>
              </a:rPr>
              <a:t>er Principle</a:t>
            </a:r>
            <a:endParaRPr sz="3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383606" y="3370595"/>
            <a:ext cx="3540799" cy="33227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205994" y="3285143"/>
            <a:ext cx="3591733" cy="36152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074212" y="5067534"/>
            <a:ext cx="951230" cy="1905"/>
          </a:xfrm>
          <a:custGeom>
            <a:avLst/>
            <a:gdLst/>
            <a:ahLst/>
            <a:cxnLst/>
            <a:rect l="l" t="t" r="r" b="b"/>
            <a:pathLst>
              <a:path w="951229" h="1904">
                <a:moveTo>
                  <a:pt x="0" y="0"/>
                </a:moveTo>
                <a:lnTo>
                  <a:pt x="951052" y="1526"/>
                </a:lnTo>
              </a:path>
            </a:pathLst>
          </a:custGeom>
          <a:ln w="3800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948900" y="5012396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84" y="0"/>
                </a:moveTo>
                <a:lnTo>
                  <a:pt x="0" y="114032"/>
                </a:lnTo>
                <a:lnTo>
                  <a:pt x="114108" y="57199"/>
                </a:lnTo>
                <a:lnTo>
                  <a:pt x="18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162769" y="4998474"/>
            <a:ext cx="1397000" cy="1905"/>
          </a:xfrm>
          <a:custGeom>
            <a:avLst/>
            <a:gdLst/>
            <a:ahLst/>
            <a:cxnLst/>
            <a:rect l="l" t="t" r="r" b="b"/>
            <a:pathLst>
              <a:path w="1397000" h="1904">
                <a:moveTo>
                  <a:pt x="0" y="0"/>
                </a:moveTo>
                <a:lnTo>
                  <a:pt x="1396971" y="1557"/>
                </a:lnTo>
              </a:path>
            </a:pathLst>
          </a:custGeom>
          <a:ln w="19003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506929" y="4961002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87" y="0"/>
                </a:moveTo>
                <a:lnTo>
                  <a:pt x="0" y="78878"/>
                </a:lnTo>
                <a:lnTo>
                  <a:pt x="78911" y="39526"/>
                </a:lnTo>
                <a:lnTo>
                  <a:pt x="8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162769" y="3602296"/>
            <a:ext cx="2540" cy="1398270"/>
          </a:xfrm>
          <a:custGeom>
            <a:avLst/>
            <a:gdLst/>
            <a:ahLst/>
            <a:cxnLst/>
            <a:rect l="l" t="t" r="r" b="b"/>
            <a:pathLst>
              <a:path w="2539" h="1398270">
                <a:moveTo>
                  <a:pt x="0" y="1397766"/>
                </a:moveTo>
                <a:lnTo>
                  <a:pt x="2337" y="0"/>
                </a:lnTo>
              </a:path>
            </a:pathLst>
          </a:custGeom>
          <a:ln w="19003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125462" y="3576334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39565" y="0"/>
                </a:moveTo>
                <a:lnTo>
                  <a:pt x="0" y="78812"/>
                </a:lnTo>
                <a:lnTo>
                  <a:pt x="78867" y="78944"/>
                </a:lnTo>
                <a:lnTo>
                  <a:pt x="395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1628572" y="1948118"/>
            <a:ext cx="7073265" cy="2070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65405">
              <a:lnSpc>
                <a:spcPct val="100000"/>
              </a:lnSpc>
            </a:pPr>
            <a:r>
              <a:rPr dirty="0" sz="1850" b="1">
                <a:latin typeface="Arial"/>
                <a:cs typeface="Arial"/>
              </a:rPr>
              <a:t>- Each antenna-antenna baseline “draws” a ring on the sky</a:t>
            </a:r>
            <a:endParaRPr sz="1850">
              <a:latin typeface="Arial"/>
              <a:cs typeface="Arial"/>
            </a:endParaRPr>
          </a:p>
          <a:p>
            <a:pPr algn="ctr">
              <a:lnSpc>
                <a:spcPts val="2195"/>
              </a:lnSpc>
              <a:spcBef>
                <a:spcPts val="55"/>
              </a:spcBef>
            </a:pPr>
            <a:r>
              <a:rPr dirty="0" sz="1850" b="1">
                <a:latin typeface="Arial"/>
                <a:cs typeface="Arial"/>
              </a:rPr>
              <a:t>- Interference between signals produces interferometry fringes</a:t>
            </a:r>
            <a:endParaRPr sz="1850">
              <a:latin typeface="Arial"/>
              <a:cs typeface="Arial"/>
            </a:endParaRPr>
          </a:p>
          <a:p>
            <a:pPr algn="ctr" marL="341630" marR="334010">
              <a:lnSpc>
                <a:spcPts val="2280"/>
              </a:lnSpc>
            </a:pPr>
            <a:r>
              <a:rPr dirty="0" sz="1850" b="1">
                <a:latin typeface="Arial"/>
                <a:cs typeface="Arial"/>
              </a:rPr>
              <a:t>- The superposition of the information of many baselines</a:t>
            </a:r>
            <a:r>
              <a:rPr dirty="0" sz="1850" b="1">
                <a:latin typeface="Arial"/>
                <a:cs typeface="Arial"/>
              </a:rPr>
              <a:t> (fringes) “draws” the image.</a:t>
            </a:r>
            <a:endParaRPr sz="18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1"/>
              </a:spcBef>
            </a:pPr>
            <a:endParaRPr sz="1550">
              <a:latin typeface="Times New Roman"/>
              <a:cs typeface="Times New Roman"/>
            </a:endParaRPr>
          </a:p>
          <a:p>
            <a:pPr marL="2072005" marR="3954145" indent="-424815">
              <a:lnSpc>
                <a:spcPct val="101099"/>
              </a:lnSpc>
            </a:pPr>
            <a:r>
              <a:rPr dirty="0" sz="1450">
                <a:solidFill>
                  <a:srgbClr val="FFFFFF"/>
                </a:solidFill>
                <a:latin typeface="Arial"/>
                <a:cs typeface="Arial"/>
              </a:rPr>
              <a:t>Di</a:t>
            </a:r>
            <a:r>
              <a:rPr dirty="0" sz="1450" spc="-10">
                <a:solidFill>
                  <a:srgbClr val="FFFFFF"/>
                </a:solidFill>
                <a:latin typeface="Arial"/>
                <a:cs typeface="Arial"/>
              </a:rPr>
              <a:t>st</a:t>
            </a:r>
            <a:r>
              <a:rPr dirty="0" sz="1450" spc="-1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dirty="0" sz="1450" spc="-10">
                <a:solidFill>
                  <a:srgbClr val="FFFFFF"/>
                </a:solidFill>
                <a:latin typeface="Arial"/>
                <a:cs typeface="Arial"/>
              </a:rPr>
              <a:t>ce</a:t>
            </a:r>
            <a:r>
              <a:rPr dirty="0" sz="145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5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dirty="0" sz="1450" spc="-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450">
                <a:solidFill>
                  <a:srgbClr val="FFFFFF"/>
                </a:solidFill>
                <a:latin typeface="Arial"/>
                <a:cs typeface="Arial"/>
              </a:rPr>
              <a:t>ween</a:t>
            </a:r>
            <a:r>
              <a:rPr dirty="0" sz="1450">
                <a:solidFill>
                  <a:srgbClr val="FFFFFF"/>
                </a:solidFill>
                <a:latin typeface="Arial"/>
                <a:cs typeface="Arial"/>
              </a:rPr>
              <a:t> antenna</a:t>
            </a:r>
            <a:endParaRPr sz="14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909439" y="7062062"/>
            <a:ext cx="962660" cy="1835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5">
                <a:latin typeface="Times New Roman"/>
                <a:cs typeface="Times New Roman"/>
              </a:rPr>
              <a:t>Slide:</a:t>
            </a:r>
            <a:r>
              <a:rPr dirty="0" sz="1250" spc="-5">
                <a:latin typeface="Times New Roman"/>
                <a:cs typeface="Times New Roman"/>
              </a:rPr>
              <a:t> </a:t>
            </a:r>
            <a:r>
              <a:rPr dirty="0" sz="1250" spc="-10">
                <a:latin typeface="Times New Roman"/>
                <a:cs typeface="Times New Roman"/>
              </a:rPr>
              <a:t>C.</a:t>
            </a:r>
            <a:r>
              <a:rPr dirty="0" sz="1250" spc="-25">
                <a:latin typeface="Times New Roman"/>
                <a:cs typeface="Times New Roman"/>
              </a:rPr>
              <a:t> </a:t>
            </a:r>
            <a:r>
              <a:rPr dirty="0" sz="1250" spc="-100">
                <a:latin typeface="Times New Roman"/>
                <a:cs typeface="Times New Roman"/>
              </a:rPr>
              <a:t>T</a:t>
            </a:r>
            <a:r>
              <a:rPr dirty="0" sz="1250" spc="-10">
                <a:latin typeface="Times New Roman"/>
                <a:cs typeface="Times New Roman"/>
              </a:rPr>
              <a:t>asse</a:t>
            </a:r>
            <a:endParaRPr sz="12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Falcke_LOFAR-2016-01-12-DESY</dc:title>
  <dcterms:created xsi:type="dcterms:W3CDTF">2016-01-20T11:55:16Z</dcterms:created>
  <dcterms:modified xsi:type="dcterms:W3CDTF">2016-01-20T11:55:16Z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2016-01-13T00:00:00Z</vt:filetime>
  </property>
  <property fmtid="{D5CDD505-2E9C-101B-9397-08002B2CF9AE}" pid="3" name="LastSaved">
    <vt:filetime>2016-01-20T00:00:00Z</vt:filetime>
  </property>
</Properties>
</file>