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2" r:id="rId2"/>
  </p:sldIdLst>
  <p:sldSz cx="6858000" cy="9144000" type="screen4x3"/>
  <p:notesSz cx="6858000" cy="9144000"/>
  <p:defaultTextStyle>
    <a:defPPr>
      <a:defRPr lang="de-DE"/>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440" y="-3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D4226F-34E1-43A7-9DCA-D91D14574342}" type="datetimeFigureOut">
              <a:rPr lang="de-DE" smtClean="0"/>
              <a:t>10.06.2011</a:t>
            </a:fld>
            <a:endParaRPr lang="de-DE"/>
          </a:p>
        </p:txBody>
      </p:sp>
      <p:sp>
        <p:nvSpPr>
          <p:cNvPr id="4" name="Folienbildplatzhalt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CF70EA-701B-4E6D-AF36-55BB83B1E144}" type="slidenum">
              <a:rPr lang="de-DE" smtClean="0"/>
              <a:t>‹Nr.›</a:t>
            </a:fld>
            <a:endParaRPr lang="de-DE"/>
          </a:p>
        </p:txBody>
      </p:sp>
    </p:spTree>
    <p:extLst>
      <p:ext uri="{BB962C8B-B14F-4D97-AF65-F5344CB8AC3E}">
        <p14:creationId xmlns:p14="http://schemas.microsoft.com/office/powerpoint/2010/main" val="3215146258"/>
      </p:ext>
    </p:extLst>
  </p:cSld>
  <p:clrMap bg1="lt1" tx1="dk1" bg2="lt2" tx2="dk2" accent1="accent1" accent2="accent2" accent3="accent3" accent4="accent4" accent5="accent5" accent6="accent6" hlink="hlink" folHlink="folHlink"/>
  <p:notesStyle>
    <a:lvl1pPr marL="0" algn="l" defTabSz="914290" rtl="0" eaLnBrk="1" latinLnBrk="0" hangingPunct="1">
      <a:defRPr sz="1200" kern="1200">
        <a:solidFill>
          <a:schemeClr val="tx1"/>
        </a:solidFill>
        <a:latin typeface="+mn-lt"/>
        <a:ea typeface="+mn-ea"/>
        <a:cs typeface="+mn-cs"/>
      </a:defRPr>
    </a:lvl1pPr>
    <a:lvl2pPr marL="457145" algn="l" defTabSz="914290" rtl="0" eaLnBrk="1" latinLnBrk="0" hangingPunct="1">
      <a:defRPr sz="1200" kern="1200">
        <a:solidFill>
          <a:schemeClr val="tx1"/>
        </a:solidFill>
        <a:latin typeface="+mn-lt"/>
        <a:ea typeface="+mn-ea"/>
        <a:cs typeface="+mn-cs"/>
      </a:defRPr>
    </a:lvl2pPr>
    <a:lvl3pPr marL="914290" algn="l" defTabSz="914290" rtl="0" eaLnBrk="1" latinLnBrk="0" hangingPunct="1">
      <a:defRPr sz="1200" kern="1200">
        <a:solidFill>
          <a:schemeClr val="tx1"/>
        </a:solidFill>
        <a:latin typeface="+mn-lt"/>
        <a:ea typeface="+mn-ea"/>
        <a:cs typeface="+mn-cs"/>
      </a:defRPr>
    </a:lvl3pPr>
    <a:lvl4pPr marL="1371435" algn="l" defTabSz="914290" rtl="0" eaLnBrk="1" latinLnBrk="0" hangingPunct="1">
      <a:defRPr sz="1200" kern="1200">
        <a:solidFill>
          <a:schemeClr val="tx1"/>
        </a:solidFill>
        <a:latin typeface="+mn-lt"/>
        <a:ea typeface="+mn-ea"/>
        <a:cs typeface="+mn-cs"/>
      </a:defRPr>
    </a:lvl4pPr>
    <a:lvl5pPr marL="1828581" algn="l" defTabSz="914290" rtl="0" eaLnBrk="1" latinLnBrk="0" hangingPunct="1">
      <a:defRPr sz="1200" kern="1200">
        <a:solidFill>
          <a:schemeClr val="tx1"/>
        </a:solidFill>
        <a:latin typeface="+mn-lt"/>
        <a:ea typeface="+mn-ea"/>
        <a:cs typeface="+mn-cs"/>
      </a:defRPr>
    </a:lvl5pPr>
    <a:lvl6pPr marL="2285726" algn="l" defTabSz="914290" rtl="0" eaLnBrk="1" latinLnBrk="0" hangingPunct="1">
      <a:defRPr sz="1200" kern="1200">
        <a:solidFill>
          <a:schemeClr val="tx1"/>
        </a:solidFill>
        <a:latin typeface="+mn-lt"/>
        <a:ea typeface="+mn-ea"/>
        <a:cs typeface="+mn-cs"/>
      </a:defRPr>
    </a:lvl6pPr>
    <a:lvl7pPr marL="2742871" algn="l" defTabSz="914290" rtl="0" eaLnBrk="1" latinLnBrk="0" hangingPunct="1">
      <a:defRPr sz="1200" kern="1200">
        <a:solidFill>
          <a:schemeClr val="tx1"/>
        </a:solidFill>
        <a:latin typeface="+mn-lt"/>
        <a:ea typeface="+mn-ea"/>
        <a:cs typeface="+mn-cs"/>
      </a:defRPr>
    </a:lvl7pPr>
    <a:lvl8pPr marL="3200016" algn="l" defTabSz="914290" rtl="0" eaLnBrk="1" latinLnBrk="0" hangingPunct="1">
      <a:defRPr sz="1200" kern="1200">
        <a:solidFill>
          <a:schemeClr val="tx1"/>
        </a:solidFill>
        <a:latin typeface="+mn-lt"/>
        <a:ea typeface="+mn-ea"/>
        <a:cs typeface="+mn-cs"/>
      </a:defRPr>
    </a:lvl8pPr>
    <a:lvl9pPr marL="3657161" algn="l" defTabSz="91429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21"/>
          <p:cNvSpPr>
            <a:spLocks noGrp="1" noChangeArrowheads="1"/>
          </p:cNvSpPr>
          <p:nvPr>
            <p:ph type="sldNum"/>
          </p:nvPr>
        </p:nvSpPr>
        <p:spPr>
          <a:ln/>
        </p:spPr>
        <p:txBody>
          <a:bodyPr/>
          <a:lstStyle/>
          <a:p>
            <a:fld id="{53D864C6-AE9F-4C5F-AF93-65C409C6E853}" type="slidenum">
              <a:rPr lang="en-GB">
                <a:solidFill>
                  <a:prstClr val="white"/>
                </a:solidFill>
              </a:rPr>
              <a:pPr/>
              <a:t>1</a:t>
            </a:fld>
            <a:endParaRPr lang="en-GB">
              <a:solidFill>
                <a:prstClr val="white"/>
              </a:solidFill>
            </a:endParaRPr>
          </a:p>
        </p:txBody>
      </p:sp>
      <p:sp>
        <p:nvSpPr>
          <p:cNvPr id="5121" name="Text Box 1"/>
          <p:cNvSpPr txBox="1">
            <a:spLocks noChangeArrowheads="1"/>
          </p:cNvSpPr>
          <p:nvPr/>
        </p:nvSpPr>
        <p:spPr bwMode="auto">
          <a:xfrm>
            <a:off x="3884916" y="8682996"/>
            <a:ext cx="2960242" cy="4463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9pPr>
          </a:lstStyle>
          <a:p>
            <a:pPr algn="r" defTabSz="342015" fontAlgn="base">
              <a:spcBef>
                <a:spcPct val="0"/>
              </a:spcBef>
              <a:spcAft>
                <a:spcPct val="0"/>
              </a:spcAft>
              <a:buClr>
                <a:srgbClr val="000000"/>
              </a:buClr>
              <a:buSzPct val="100000"/>
              <a:buFont typeface="Times New Roman" pitchFamily="16" charset="0"/>
              <a:buNone/>
            </a:pPr>
            <a:fld id="{064ED784-8104-41F1-8C82-D34CE932CD4E}" type="slidenum">
              <a:rPr lang="en-GB" sz="1200">
                <a:solidFill>
                  <a:srgbClr val="000000"/>
                </a:solidFill>
              </a:rPr>
              <a:pPr algn="r" defTabSz="342015" fontAlgn="base">
                <a:spcBef>
                  <a:spcPct val="0"/>
                </a:spcBef>
                <a:spcAft>
                  <a:spcPct val="0"/>
                </a:spcAft>
                <a:buClr>
                  <a:srgbClr val="000000"/>
                </a:buClr>
                <a:buSzPct val="100000"/>
                <a:buFont typeface="Times New Roman" pitchFamily="16" charset="0"/>
                <a:buNone/>
              </a:pPr>
              <a:t>1</a:t>
            </a:fld>
            <a:endParaRPr lang="en-GB" sz="1200">
              <a:solidFill>
                <a:srgbClr val="000000"/>
              </a:solidFill>
            </a:endParaRPr>
          </a:p>
        </p:txBody>
      </p:sp>
      <p:sp>
        <p:nvSpPr>
          <p:cNvPr id="5122" name="Text Box 2"/>
          <p:cNvSpPr txBox="1">
            <a:spLocks noChangeArrowheads="1"/>
          </p:cNvSpPr>
          <p:nvPr/>
        </p:nvSpPr>
        <p:spPr bwMode="auto">
          <a:xfrm>
            <a:off x="3884916" y="8682996"/>
            <a:ext cx="2973084" cy="458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9pPr>
          </a:lstStyle>
          <a:p>
            <a:pPr algn="r" defTabSz="342015" fontAlgn="base">
              <a:spcBef>
                <a:spcPct val="0"/>
              </a:spcBef>
              <a:spcAft>
                <a:spcPct val="0"/>
              </a:spcAft>
              <a:buClr>
                <a:srgbClr val="000000"/>
              </a:buClr>
              <a:buSzPct val="100000"/>
              <a:buFont typeface="Times New Roman" pitchFamily="16" charset="0"/>
              <a:buNone/>
            </a:pPr>
            <a:fld id="{D33AC566-C661-4792-910A-91AFD28CAA20}" type="slidenum">
              <a:rPr lang="en-GB" sz="1200">
                <a:solidFill>
                  <a:srgbClr val="000000"/>
                </a:solidFill>
              </a:rPr>
              <a:pPr algn="r" defTabSz="342015" fontAlgn="base">
                <a:spcBef>
                  <a:spcPct val="0"/>
                </a:spcBef>
                <a:spcAft>
                  <a:spcPct val="0"/>
                </a:spcAft>
                <a:buClr>
                  <a:srgbClr val="000000"/>
                </a:buClr>
                <a:buSzPct val="100000"/>
                <a:buFont typeface="Times New Roman" pitchFamily="16" charset="0"/>
                <a:buNone/>
              </a:pPr>
              <a:t>1</a:t>
            </a:fld>
            <a:endParaRPr lang="en-GB" sz="1200">
              <a:solidFill>
                <a:srgbClr val="000000"/>
              </a:solidFill>
            </a:endParaRPr>
          </a:p>
        </p:txBody>
      </p:sp>
      <p:sp>
        <p:nvSpPr>
          <p:cNvPr id="5123" name="Text Box 3"/>
          <p:cNvSpPr txBox="1">
            <a:spLocks noChangeArrowheads="1"/>
          </p:cNvSpPr>
          <p:nvPr/>
        </p:nvSpPr>
        <p:spPr bwMode="auto">
          <a:xfrm>
            <a:off x="2019514" y="684923"/>
            <a:ext cx="2820578"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342015" eaLnBrk="0" fontAlgn="base" hangingPunct="0">
              <a:spcBef>
                <a:spcPct val="0"/>
              </a:spcBef>
              <a:spcAft>
                <a:spcPct val="0"/>
              </a:spcAft>
              <a:buClr>
                <a:srgbClr val="000000"/>
              </a:buClr>
              <a:buSzPct val="100000"/>
              <a:buFont typeface="Times New Roman" pitchFamily="16" charset="0"/>
              <a:buNone/>
            </a:pPr>
            <a:endParaRPr lang="de-DE" sz="1600">
              <a:solidFill>
                <a:prstClr val="white"/>
              </a:solidFill>
              <a:latin typeface="Arial" charset="0"/>
            </a:endParaRPr>
          </a:p>
        </p:txBody>
      </p:sp>
      <p:sp>
        <p:nvSpPr>
          <p:cNvPr id="5124" name="Rectangle 4"/>
          <p:cNvSpPr txBox="1">
            <a:spLocks noGrp="1" noChangeArrowheads="1"/>
          </p:cNvSpPr>
          <p:nvPr>
            <p:ph type="body"/>
          </p:nvPr>
        </p:nvSpPr>
        <p:spPr bwMode="auto">
          <a:xfrm>
            <a:off x="685480" y="4343693"/>
            <a:ext cx="5466172" cy="41797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806" y="2840493"/>
            <a:ext cx="5828393" cy="1960563"/>
          </a:xfrm>
          <a:prstGeom prst="rect">
            <a:avLst/>
          </a:prstGeom>
        </p:spPr>
        <p:txBody>
          <a:bodyPr lIns="65306" tIns="32653" rIns="65306" bIns="32653"/>
          <a:lstStyle/>
          <a:p>
            <a:r>
              <a:rPr lang="de-DE" smtClean="0"/>
              <a:t>Titelmasterformat durch Klicken bearbeiten</a:t>
            </a:r>
            <a:endParaRPr lang="de-DE"/>
          </a:p>
        </p:txBody>
      </p:sp>
      <p:sp>
        <p:nvSpPr>
          <p:cNvPr id="3" name="Untertitel 2"/>
          <p:cNvSpPr>
            <a:spLocks noGrp="1"/>
          </p:cNvSpPr>
          <p:nvPr>
            <p:ph type="subTitle" idx="1"/>
          </p:nvPr>
        </p:nvSpPr>
        <p:spPr>
          <a:xfrm>
            <a:off x="1028474" y="5182055"/>
            <a:ext cx="4801054" cy="2335893"/>
          </a:xfrm>
          <a:prstGeom prst="rect">
            <a:avLst/>
          </a:prstGeom>
        </p:spPr>
        <p:txBody>
          <a:bodyPr lIns="65306" tIns="32653" rIns="65306" bIns="32653"/>
          <a:lstStyle>
            <a:lvl1pPr marL="0" indent="0" algn="ctr">
              <a:buNone/>
              <a:defRPr/>
            </a:lvl1pPr>
            <a:lvl2pPr marL="326532" indent="0" algn="ctr">
              <a:buNone/>
              <a:defRPr/>
            </a:lvl2pPr>
            <a:lvl3pPr marL="653064" indent="0" algn="ctr">
              <a:buNone/>
              <a:defRPr/>
            </a:lvl3pPr>
            <a:lvl4pPr marL="979597" indent="0" algn="ctr">
              <a:buNone/>
              <a:defRPr/>
            </a:lvl4pPr>
            <a:lvl5pPr marL="1306129" indent="0" algn="ctr">
              <a:buNone/>
              <a:defRPr/>
            </a:lvl5pPr>
            <a:lvl6pPr marL="1632661" indent="0" algn="ctr">
              <a:buNone/>
              <a:defRPr/>
            </a:lvl6pPr>
            <a:lvl7pPr marL="1959193" indent="0" algn="ctr">
              <a:buNone/>
              <a:defRPr/>
            </a:lvl7pPr>
            <a:lvl8pPr marL="2285726" indent="0" algn="ctr">
              <a:buNone/>
              <a:defRPr/>
            </a:lvl8pPr>
            <a:lvl9pPr marL="2612258"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894282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342446" y="366259"/>
            <a:ext cx="6173108" cy="1524000"/>
          </a:xfrm>
          <a:prstGeom prst="rect">
            <a:avLst/>
          </a:prstGeom>
        </p:spPr>
        <p:txBody>
          <a:bodyPr lIns="65306" tIns="32653" rIns="65306" bIns="32653"/>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42446" y="2134053"/>
            <a:ext cx="6173108" cy="6033635"/>
          </a:xfrm>
          <a:prstGeom prst="rect">
            <a:avLst/>
          </a:prstGeom>
        </p:spPr>
        <p:txBody>
          <a:bodyPr vert="eaVert" lIns="65306" tIns="32653" rIns="65306" bIns="32653"/>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004919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72279" y="366262"/>
            <a:ext cx="1543277" cy="7801428"/>
          </a:xfrm>
          <a:prstGeom prst="rect">
            <a:avLst/>
          </a:prstGeom>
        </p:spPr>
        <p:txBody>
          <a:bodyPr vert="eaVert" lIns="65306" tIns="32653" rIns="65306" bIns="32653"/>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42447" y="366262"/>
            <a:ext cx="4520974" cy="7801428"/>
          </a:xfrm>
          <a:prstGeom prst="rect">
            <a:avLst/>
          </a:prstGeom>
        </p:spPr>
        <p:txBody>
          <a:bodyPr vert="eaVert" lIns="65306" tIns="32653" rIns="65306" bIns="32653"/>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56994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42446" y="366259"/>
            <a:ext cx="6173108" cy="1524000"/>
          </a:xfrm>
          <a:prstGeom prst="rect">
            <a:avLst/>
          </a:prstGeom>
        </p:spPr>
        <p:txBody>
          <a:bodyPr lIns="65306" tIns="32653" rIns="65306" bIns="32653"/>
          <a:lstStyle/>
          <a:p>
            <a:r>
              <a:rPr lang="de-DE" smtClean="0"/>
              <a:t>Titelmasterformat durch Klicken bearbeiten</a:t>
            </a:r>
            <a:endParaRPr lang="de-DE"/>
          </a:p>
        </p:txBody>
      </p:sp>
      <p:sp>
        <p:nvSpPr>
          <p:cNvPr id="3" name="Inhaltsplatzhalter 2"/>
          <p:cNvSpPr>
            <a:spLocks noGrp="1"/>
          </p:cNvSpPr>
          <p:nvPr>
            <p:ph idx="1"/>
          </p:nvPr>
        </p:nvSpPr>
        <p:spPr>
          <a:xfrm>
            <a:off x="342446" y="2134053"/>
            <a:ext cx="6173108" cy="6033635"/>
          </a:xfrm>
          <a:prstGeom prst="rect">
            <a:avLst/>
          </a:prstGeom>
        </p:spPr>
        <p:txBody>
          <a:bodyPr lIns="65306" tIns="32653" rIns="65306" bIns="32653"/>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6151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2020" y="5876018"/>
            <a:ext cx="5829527" cy="1815420"/>
          </a:xfrm>
          <a:prstGeom prst="rect">
            <a:avLst/>
          </a:prstGeom>
        </p:spPr>
        <p:txBody>
          <a:bodyPr lIns="65306" tIns="32653" rIns="65306" bIns="32653" anchor="t"/>
          <a:lstStyle>
            <a:lvl1pPr algn="l">
              <a:defRPr sz="29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2020" y="3875769"/>
            <a:ext cx="5829527" cy="2000251"/>
          </a:xfrm>
          <a:prstGeom prst="rect">
            <a:avLst/>
          </a:prstGeom>
        </p:spPr>
        <p:txBody>
          <a:bodyPr lIns="65306" tIns="32653" rIns="65306" bIns="32653" anchor="b"/>
          <a:lstStyle>
            <a:lvl1pPr marL="0" indent="0">
              <a:buNone/>
              <a:defRPr sz="1400"/>
            </a:lvl1pPr>
            <a:lvl2pPr marL="326532" indent="0">
              <a:buNone/>
              <a:defRPr sz="1300"/>
            </a:lvl2pPr>
            <a:lvl3pPr marL="653064" indent="0">
              <a:buNone/>
              <a:defRPr sz="1100"/>
            </a:lvl3pPr>
            <a:lvl4pPr marL="979597" indent="0">
              <a:buNone/>
              <a:defRPr sz="1000"/>
            </a:lvl4pPr>
            <a:lvl5pPr marL="1306129" indent="0">
              <a:buNone/>
              <a:defRPr sz="1000"/>
            </a:lvl5pPr>
            <a:lvl6pPr marL="1632661" indent="0">
              <a:buNone/>
              <a:defRPr sz="1000"/>
            </a:lvl6pPr>
            <a:lvl7pPr marL="1959193" indent="0">
              <a:buNone/>
              <a:defRPr sz="1000"/>
            </a:lvl7pPr>
            <a:lvl8pPr marL="2285726" indent="0">
              <a:buNone/>
              <a:defRPr sz="1000"/>
            </a:lvl8pPr>
            <a:lvl9pPr marL="2612258" indent="0">
              <a:buNone/>
              <a:defRPr sz="1000"/>
            </a:lvl9pPr>
          </a:lstStyle>
          <a:p>
            <a:pPr lvl="0"/>
            <a:r>
              <a:rPr lang="de-DE" smtClean="0"/>
              <a:t>Textmasterformat bearbeiten</a:t>
            </a:r>
          </a:p>
        </p:txBody>
      </p:sp>
    </p:spTree>
    <p:extLst>
      <p:ext uri="{BB962C8B-B14F-4D97-AF65-F5344CB8AC3E}">
        <p14:creationId xmlns:p14="http://schemas.microsoft.com/office/powerpoint/2010/main" val="4149399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342446" y="366259"/>
            <a:ext cx="6173108" cy="1524000"/>
          </a:xfrm>
          <a:prstGeom prst="rect">
            <a:avLst/>
          </a:prstGeom>
        </p:spPr>
        <p:txBody>
          <a:bodyPr lIns="65306" tIns="32653" rIns="65306" bIns="32653"/>
          <a:lstStyle/>
          <a:p>
            <a:r>
              <a:rPr lang="de-DE" smtClean="0"/>
              <a:t>Titelmasterformat durch Klicken bearbeiten</a:t>
            </a:r>
            <a:endParaRPr lang="de-DE"/>
          </a:p>
        </p:txBody>
      </p:sp>
      <p:sp>
        <p:nvSpPr>
          <p:cNvPr id="3" name="Inhaltsplatzhalter 2"/>
          <p:cNvSpPr>
            <a:spLocks noGrp="1"/>
          </p:cNvSpPr>
          <p:nvPr>
            <p:ph sz="half" idx="1"/>
          </p:nvPr>
        </p:nvSpPr>
        <p:spPr>
          <a:xfrm>
            <a:off x="342449" y="2134053"/>
            <a:ext cx="3032125" cy="6033635"/>
          </a:xfrm>
          <a:prstGeom prst="rect">
            <a:avLst/>
          </a:prstGeom>
        </p:spPr>
        <p:txBody>
          <a:bodyPr lIns="65306" tIns="32653" rIns="65306" bIns="32653"/>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483431" y="2134053"/>
            <a:ext cx="3032125" cy="6033635"/>
          </a:xfrm>
          <a:prstGeom prst="rect">
            <a:avLst/>
          </a:prstGeom>
        </p:spPr>
        <p:txBody>
          <a:bodyPr lIns="65306" tIns="32653" rIns="65306" bIns="32653"/>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678826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446" y="366259"/>
            <a:ext cx="6173108" cy="1524000"/>
          </a:xfrm>
          <a:prstGeom prst="rect">
            <a:avLst/>
          </a:prstGeom>
        </p:spPr>
        <p:txBody>
          <a:bodyPr lIns="65306" tIns="32653" rIns="65306" bIns="32653"/>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446" y="2046742"/>
            <a:ext cx="3030992" cy="852715"/>
          </a:xfrm>
          <a:prstGeom prst="rect">
            <a:avLst/>
          </a:prstGeom>
        </p:spPr>
        <p:txBody>
          <a:bodyPr lIns="65306" tIns="32653" rIns="65306" bIns="32653"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de-DE" smtClean="0"/>
              <a:t>Textmasterformat bearbeiten</a:t>
            </a:r>
          </a:p>
        </p:txBody>
      </p:sp>
      <p:sp>
        <p:nvSpPr>
          <p:cNvPr id="4" name="Inhaltsplatzhalter 3"/>
          <p:cNvSpPr>
            <a:spLocks noGrp="1"/>
          </p:cNvSpPr>
          <p:nvPr>
            <p:ph sz="half" idx="2"/>
          </p:nvPr>
        </p:nvSpPr>
        <p:spPr>
          <a:xfrm>
            <a:off x="342446" y="2899457"/>
            <a:ext cx="3030992" cy="5268232"/>
          </a:xfrm>
          <a:prstGeom prst="rect">
            <a:avLst/>
          </a:prstGeom>
        </p:spPr>
        <p:txBody>
          <a:bodyPr lIns="65306" tIns="32653" rIns="65306" bIns="32653"/>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3431" y="2046742"/>
            <a:ext cx="3032125" cy="852715"/>
          </a:xfrm>
          <a:prstGeom prst="rect">
            <a:avLst/>
          </a:prstGeom>
        </p:spPr>
        <p:txBody>
          <a:bodyPr lIns="65306" tIns="32653" rIns="65306" bIns="32653"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de-DE" smtClean="0"/>
              <a:t>Textmasterformat bearbeiten</a:t>
            </a:r>
          </a:p>
        </p:txBody>
      </p:sp>
      <p:sp>
        <p:nvSpPr>
          <p:cNvPr id="6" name="Inhaltsplatzhalter 5"/>
          <p:cNvSpPr>
            <a:spLocks noGrp="1"/>
          </p:cNvSpPr>
          <p:nvPr>
            <p:ph sz="quarter" idx="4"/>
          </p:nvPr>
        </p:nvSpPr>
        <p:spPr>
          <a:xfrm>
            <a:off x="3483431" y="2899457"/>
            <a:ext cx="3032125" cy="5268232"/>
          </a:xfrm>
          <a:prstGeom prst="rect">
            <a:avLst/>
          </a:prstGeom>
        </p:spPr>
        <p:txBody>
          <a:bodyPr lIns="65306" tIns="32653" rIns="65306" bIns="32653"/>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4266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342446" y="366259"/>
            <a:ext cx="6173108" cy="1524000"/>
          </a:xfrm>
          <a:prstGeom prst="rect">
            <a:avLst/>
          </a:prstGeom>
        </p:spPr>
        <p:txBody>
          <a:bodyPr lIns="65306" tIns="32653" rIns="65306" bIns="32653"/>
          <a:lstStyle/>
          <a:p>
            <a:r>
              <a:rPr lang="de-DE" smtClean="0"/>
              <a:t>Titelmasterformat durch Klicken bearbeiten</a:t>
            </a:r>
            <a:endParaRPr lang="de-DE"/>
          </a:p>
        </p:txBody>
      </p:sp>
    </p:spTree>
    <p:extLst>
      <p:ext uri="{BB962C8B-B14F-4D97-AF65-F5344CB8AC3E}">
        <p14:creationId xmlns:p14="http://schemas.microsoft.com/office/powerpoint/2010/main" val="974373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5591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447" y="363992"/>
            <a:ext cx="2256518" cy="1548947"/>
          </a:xfrm>
          <a:prstGeom prst="rect">
            <a:avLst/>
          </a:prstGeom>
        </p:spPr>
        <p:txBody>
          <a:bodyPr lIns="65306" tIns="32653" rIns="65306" bIns="32653" anchor="b"/>
          <a:lstStyle>
            <a:lvl1pPr algn="l">
              <a:defRPr sz="1400" b="1"/>
            </a:lvl1pPr>
          </a:lstStyle>
          <a:p>
            <a:r>
              <a:rPr lang="de-DE" smtClean="0"/>
              <a:t>Titelmasterformat durch Klicken bearbeiten</a:t>
            </a:r>
            <a:endParaRPr lang="de-DE"/>
          </a:p>
        </p:txBody>
      </p:sp>
      <p:sp>
        <p:nvSpPr>
          <p:cNvPr id="3" name="Inhaltsplatzhalter 2"/>
          <p:cNvSpPr>
            <a:spLocks noGrp="1"/>
          </p:cNvSpPr>
          <p:nvPr>
            <p:ph idx="1"/>
          </p:nvPr>
        </p:nvSpPr>
        <p:spPr>
          <a:xfrm>
            <a:off x="2681743" y="363992"/>
            <a:ext cx="3833813" cy="7803696"/>
          </a:xfrm>
          <a:prstGeom prst="rect">
            <a:avLst/>
          </a:prstGeom>
        </p:spPr>
        <p:txBody>
          <a:bodyPr lIns="65306" tIns="32653" rIns="65306" bIns="32653"/>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447" y="1912938"/>
            <a:ext cx="2256518" cy="6254751"/>
          </a:xfrm>
          <a:prstGeom prst="rect">
            <a:avLst/>
          </a:prstGeom>
        </p:spPr>
        <p:txBody>
          <a:bodyPr lIns="65306" tIns="32653" rIns="65306" bIns="32653"/>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de-DE" smtClean="0"/>
              <a:t>Textmasterformat bearbeiten</a:t>
            </a:r>
          </a:p>
        </p:txBody>
      </p:sp>
    </p:spTree>
    <p:extLst>
      <p:ext uri="{BB962C8B-B14F-4D97-AF65-F5344CB8AC3E}">
        <p14:creationId xmlns:p14="http://schemas.microsoft.com/office/powerpoint/2010/main" val="2137571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3708" y="6401029"/>
            <a:ext cx="4115027" cy="755196"/>
          </a:xfrm>
          <a:prstGeom prst="rect">
            <a:avLst/>
          </a:prstGeom>
        </p:spPr>
        <p:txBody>
          <a:bodyPr lIns="65306" tIns="32653" rIns="65306" bIns="32653" anchor="b"/>
          <a:lstStyle>
            <a:lvl1pPr algn="l">
              <a:defRPr sz="1400" b="1"/>
            </a:lvl1pPr>
          </a:lstStyle>
          <a:p>
            <a:r>
              <a:rPr lang="de-DE" smtClean="0"/>
              <a:t>Titelmasterformat durch Klicken bearbeiten</a:t>
            </a:r>
            <a:endParaRPr lang="de-DE"/>
          </a:p>
        </p:txBody>
      </p:sp>
      <p:sp>
        <p:nvSpPr>
          <p:cNvPr id="3" name="Bildplatzhalter 2"/>
          <p:cNvSpPr>
            <a:spLocks noGrp="1"/>
          </p:cNvSpPr>
          <p:nvPr>
            <p:ph type="pic" idx="1"/>
          </p:nvPr>
        </p:nvSpPr>
        <p:spPr>
          <a:xfrm>
            <a:off x="1343708" y="817564"/>
            <a:ext cx="4115027" cy="5485947"/>
          </a:xfrm>
          <a:prstGeom prst="rect">
            <a:avLst/>
          </a:prstGeom>
        </p:spPr>
        <p:txBody>
          <a:bodyPr lIns="65306" tIns="32653" rIns="65306" bIns="32653"/>
          <a:lstStyle>
            <a:lvl1pPr marL="0" indent="0">
              <a:buNone/>
              <a:defRPr sz="2300"/>
            </a:lvl1pPr>
            <a:lvl2pPr marL="326532" indent="0">
              <a:buNone/>
              <a:defRPr sz="2000"/>
            </a:lvl2pPr>
            <a:lvl3pPr marL="653064" indent="0">
              <a:buNone/>
              <a:defRPr sz="1700"/>
            </a:lvl3pPr>
            <a:lvl4pPr marL="979597" indent="0">
              <a:buNone/>
              <a:defRPr sz="1400"/>
            </a:lvl4pPr>
            <a:lvl5pPr marL="1306129" indent="0">
              <a:buNone/>
              <a:defRPr sz="1400"/>
            </a:lvl5pPr>
            <a:lvl6pPr marL="1632661" indent="0">
              <a:buNone/>
              <a:defRPr sz="1400"/>
            </a:lvl6pPr>
            <a:lvl7pPr marL="1959193" indent="0">
              <a:buNone/>
              <a:defRPr sz="1400"/>
            </a:lvl7pPr>
            <a:lvl8pPr marL="2285726" indent="0">
              <a:buNone/>
              <a:defRPr sz="1400"/>
            </a:lvl8pPr>
            <a:lvl9pPr marL="2612258" indent="0">
              <a:buNone/>
              <a:defRPr sz="1400"/>
            </a:lvl9pPr>
          </a:lstStyle>
          <a:p>
            <a:endParaRPr lang="de-DE"/>
          </a:p>
        </p:txBody>
      </p:sp>
      <p:sp>
        <p:nvSpPr>
          <p:cNvPr id="4" name="Textplatzhalter 3"/>
          <p:cNvSpPr>
            <a:spLocks noGrp="1"/>
          </p:cNvSpPr>
          <p:nvPr>
            <p:ph type="body" sz="half" idx="2"/>
          </p:nvPr>
        </p:nvSpPr>
        <p:spPr>
          <a:xfrm>
            <a:off x="1343708" y="7156224"/>
            <a:ext cx="4115027" cy="1073831"/>
          </a:xfrm>
          <a:prstGeom prst="rect">
            <a:avLst/>
          </a:prstGeom>
        </p:spPr>
        <p:txBody>
          <a:bodyPr lIns="65306" tIns="32653" rIns="65306" bIns="32653"/>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de-DE" smtClean="0"/>
              <a:t>Textmasterformat bearbeiten</a:t>
            </a:r>
          </a:p>
        </p:txBody>
      </p:sp>
    </p:spTree>
    <p:extLst>
      <p:ext uri="{BB962C8B-B14F-4D97-AF65-F5344CB8AC3E}">
        <p14:creationId xmlns:p14="http://schemas.microsoft.com/office/powerpoint/2010/main" val="6945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439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6532" rtl="0" eaLnBrk="0" fontAlgn="base" hangingPunct="0">
        <a:spcBef>
          <a:spcPct val="0"/>
        </a:spcBef>
        <a:spcAft>
          <a:spcPct val="0"/>
        </a:spcAft>
        <a:buClr>
          <a:srgbClr val="000000"/>
        </a:buClr>
        <a:buSzPct val="100000"/>
        <a:buFont typeface="Times New Roman" pitchFamily="16" charset="0"/>
        <a:defRPr sz="2400" b="1">
          <a:solidFill>
            <a:srgbClr val="FFFFFF"/>
          </a:solidFill>
          <a:latin typeface="+mj-lt"/>
          <a:ea typeface="+mj-ea"/>
          <a:cs typeface="+mj-cs"/>
        </a:defRPr>
      </a:lvl1pPr>
      <a:lvl2pPr marL="530615" indent="-204083" algn="l" defTabSz="326532" rtl="0" eaLnBrk="0" fontAlgn="base" hangingPunct="0">
        <a:spcBef>
          <a:spcPct val="0"/>
        </a:spcBef>
        <a:spcAft>
          <a:spcPct val="0"/>
        </a:spcAft>
        <a:buClr>
          <a:srgbClr val="000000"/>
        </a:buClr>
        <a:buSzPct val="100000"/>
        <a:buFont typeface="Times New Roman" pitchFamily="16" charset="0"/>
        <a:defRPr sz="2400" b="1">
          <a:solidFill>
            <a:srgbClr val="FFFFFF"/>
          </a:solidFill>
          <a:latin typeface="Arial" charset="0"/>
          <a:ea typeface="DejaVu LGC Sans" charset="0"/>
          <a:cs typeface="DejaVu LGC Sans" charset="0"/>
        </a:defRPr>
      </a:lvl2pPr>
      <a:lvl3pPr marL="816331" indent="-163266" algn="l" defTabSz="326532" rtl="0" eaLnBrk="0" fontAlgn="base" hangingPunct="0">
        <a:spcBef>
          <a:spcPct val="0"/>
        </a:spcBef>
        <a:spcAft>
          <a:spcPct val="0"/>
        </a:spcAft>
        <a:buClr>
          <a:srgbClr val="000000"/>
        </a:buClr>
        <a:buSzPct val="100000"/>
        <a:buFont typeface="Times New Roman" pitchFamily="16" charset="0"/>
        <a:defRPr sz="2400" b="1">
          <a:solidFill>
            <a:srgbClr val="FFFFFF"/>
          </a:solidFill>
          <a:latin typeface="Arial" charset="0"/>
          <a:ea typeface="DejaVu LGC Sans" charset="0"/>
          <a:cs typeface="DejaVu LGC Sans" charset="0"/>
        </a:defRPr>
      </a:lvl3pPr>
      <a:lvl4pPr marL="1142863" indent="-163266" algn="l" defTabSz="326532" rtl="0" eaLnBrk="0" fontAlgn="base" hangingPunct="0">
        <a:spcBef>
          <a:spcPct val="0"/>
        </a:spcBef>
        <a:spcAft>
          <a:spcPct val="0"/>
        </a:spcAft>
        <a:buClr>
          <a:srgbClr val="000000"/>
        </a:buClr>
        <a:buSzPct val="100000"/>
        <a:buFont typeface="Times New Roman" pitchFamily="16" charset="0"/>
        <a:defRPr sz="2400" b="1">
          <a:solidFill>
            <a:srgbClr val="FFFFFF"/>
          </a:solidFill>
          <a:latin typeface="Arial" charset="0"/>
          <a:ea typeface="DejaVu LGC Sans" charset="0"/>
          <a:cs typeface="DejaVu LGC Sans" charset="0"/>
        </a:defRPr>
      </a:lvl4pPr>
      <a:lvl5pPr marL="1469395" indent="-163266" algn="l" defTabSz="326532" rtl="0" eaLnBrk="0" fontAlgn="base" hangingPunct="0">
        <a:spcBef>
          <a:spcPct val="0"/>
        </a:spcBef>
        <a:spcAft>
          <a:spcPct val="0"/>
        </a:spcAft>
        <a:buClr>
          <a:srgbClr val="000000"/>
        </a:buClr>
        <a:buSzPct val="100000"/>
        <a:buFont typeface="Times New Roman" pitchFamily="16" charset="0"/>
        <a:defRPr sz="2400" b="1">
          <a:solidFill>
            <a:srgbClr val="FFFFFF"/>
          </a:solidFill>
          <a:latin typeface="Arial" charset="0"/>
          <a:ea typeface="DejaVu LGC Sans" charset="0"/>
          <a:cs typeface="DejaVu LGC Sans" charset="0"/>
        </a:defRPr>
      </a:lvl5pPr>
      <a:lvl6pPr marL="1795927" indent="-163266" algn="l" defTabSz="326532" rtl="0" eaLnBrk="0" fontAlgn="base" hangingPunct="0">
        <a:spcBef>
          <a:spcPct val="0"/>
        </a:spcBef>
        <a:spcAft>
          <a:spcPct val="0"/>
        </a:spcAft>
        <a:buClr>
          <a:srgbClr val="000000"/>
        </a:buClr>
        <a:buSzPct val="100000"/>
        <a:buFont typeface="Times New Roman" pitchFamily="16" charset="0"/>
        <a:defRPr sz="2400" b="1">
          <a:solidFill>
            <a:srgbClr val="FFFFFF"/>
          </a:solidFill>
          <a:latin typeface="Arial" charset="0"/>
          <a:ea typeface="DejaVu LGC Sans" charset="0"/>
          <a:cs typeface="DejaVu LGC Sans" charset="0"/>
        </a:defRPr>
      </a:lvl6pPr>
      <a:lvl7pPr marL="2122460" indent="-163266" algn="l" defTabSz="326532" rtl="0" eaLnBrk="0" fontAlgn="base" hangingPunct="0">
        <a:spcBef>
          <a:spcPct val="0"/>
        </a:spcBef>
        <a:spcAft>
          <a:spcPct val="0"/>
        </a:spcAft>
        <a:buClr>
          <a:srgbClr val="000000"/>
        </a:buClr>
        <a:buSzPct val="100000"/>
        <a:buFont typeface="Times New Roman" pitchFamily="16" charset="0"/>
        <a:defRPr sz="2400" b="1">
          <a:solidFill>
            <a:srgbClr val="FFFFFF"/>
          </a:solidFill>
          <a:latin typeface="Arial" charset="0"/>
          <a:ea typeface="DejaVu LGC Sans" charset="0"/>
          <a:cs typeface="DejaVu LGC Sans" charset="0"/>
        </a:defRPr>
      </a:lvl7pPr>
      <a:lvl8pPr marL="2448992" indent="-163266" algn="l" defTabSz="326532" rtl="0" eaLnBrk="0" fontAlgn="base" hangingPunct="0">
        <a:spcBef>
          <a:spcPct val="0"/>
        </a:spcBef>
        <a:spcAft>
          <a:spcPct val="0"/>
        </a:spcAft>
        <a:buClr>
          <a:srgbClr val="000000"/>
        </a:buClr>
        <a:buSzPct val="100000"/>
        <a:buFont typeface="Times New Roman" pitchFamily="16" charset="0"/>
        <a:defRPr sz="2400" b="1">
          <a:solidFill>
            <a:srgbClr val="FFFFFF"/>
          </a:solidFill>
          <a:latin typeface="Arial" charset="0"/>
          <a:ea typeface="DejaVu LGC Sans" charset="0"/>
          <a:cs typeface="DejaVu LGC Sans" charset="0"/>
        </a:defRPr>
      </a:lvl8pPr>
      <a:lvl9pPr marL="2775524" indent="-163266" algn="l" defTabSz="326532" rtl="0" eaLnBrk="0" fontAlgn="base" hangingPunct="0">
        <a:spcBef>
          <a:spcPct val="0"/>
        </a:spcBef>
        <a:spcAft>
          <a:spcPct val="0"/>
        </a:spcAft>
        <a:buClr>
          <a:srgbClr val="000000"/>
        </a:buClr>
        <a:buSzPct val="100000"/>
        <a:buFont typeface="Times New Roman" pitchFamily="16" charset="0"/>
        <a:defRPr sz="2400" b="1">
          <a:solidFill>
            <a:srgbClr val="FFFFFF"/>
          </a:solidFill>
          <a:latin typeface="Arial" charset="0"/>
          <a:ea typeface="DejaVu LGC Sans" charset="0"/>
          <a:cs typeface="DejaVu LGC Sans" charset="0"/>
        </a:defRPr>
      </a:lvl9pPr>
    </p:titleStyle>
    <p:bodyStyle>
      <a:lvl1pPr marL="244899" indent="-244899" algn="l" defTabSz="326532" rtl="0" eaLnBrk="0" fontAlgn="base" hangingPunct="0">
        <a:spcBef>
          <a:spcPct val="0"/>
        </a:spcBef>
        <a:spcAft>
          <a:spcPts val="1250"/>
        </a:spcAft>
        <a:buClr>
          <a:srgbClr val="000000"/>
        </a:buClr>
        <a:buSzPct val="100000"/>
        <a:buFont typeface="Times New Roman" pitchFamily="16" charset="0"/>
        <a:defRPr sz="2000">
          <a:solidFill>
            <a:srgbClr val="000000"/>
          </a:solidFill>
          <a:latin typeface="+mn-lt"/>
          <a:ea typeface="+mn-ea"/>
          <a:cs typeface="+mn-cs"/>
        </a:defRPr>
      </a:lvl1pPr>
      <a:lvl2pPr marL="530615" indent="-204083" algn="l" defTabSz="326532" rtl="0" eaLnBrk="0" fontAlgn="base" hangingPunct="0">
        <a:spcBef>
          <a:spcPct val="0"/>
        </a:spcBef>
        <a:spcAft>
          <a:spcPts val="982"/>
        </a:spcAft>
        <a:buClr>
          <a:srgbClr val="000000"/>
        </a:buClr>
        <a:buSzPct val="100000"/>
        <a:buFont typeface="Times New Roman" pitchFamily="16" charset="0"/>
        <a:defRPr sz="1600">
          <a:solidFill>
            <a:srgbClr val="000000"/>
          </a:solidFill>
          <a:latin typeface="+mn-lt"/>
          <a:ea typeface="+mn-ea"/>
          <a:cs typeface="+mn-cs"/>
        </a:defRPr>
      </a:lvl2pPr>
      <a:lvl3pPr marL="816331" indent="-163266" algn="l" defTabSz="326532" rtl="0" eaLnBrk="0" fontAlgn="base" hangingPunct="0">
        <a:spcBef>
          <a:spcPct val="0"/>
        </a:spcBef>
        <a:spcAft>
          <a:spcPct val="0"/>
        </a:spcAft>
        <a:buClr>
          <a:srgbClr val="000000"/>
        </a:buClr>
        <a:buSzPct val="100000"/>
        <a:buFont typeface="Times New Roman" pitchFamily="16" charset="0"/>
        <a:defRPr sz="1200">
          <a:solidFill>
            <a:srgbClr val="000000"/>
          </a:solidFill>
          <a:latin typeface="+mn-lt"/>
          <a:ea typeface="+mn-ea"/>
          <a:cs typeface="+mn-cs"/>
        </a:defRPr>
      </a:lvl3pPr>
      <a:lvl4pPr marL="1142863" indent="-163266" algn="l" defTabSz="326532" rtl="0" eaLnBrk="0" fontAlgn="base" hangingPunct="0">
        <a:spcBef>
          <a:spcPct val="0"/>
        </a:spcBef>
        <a:spcAft>
          <a:spcPct val="0"/>
        </a:spcAft>
        <a:buClr>
          <a:srgbClr val="000000"/>
        </a:buClr>
        <a:buSzPct val="100000"/>
        <a:buFont typeface="Times New Roman" pitchFamily="16" charset="0"/>
        <a:defRPr sz="1400">
          <a:solidFill>
            <a:srgbClr val="000000"/>
          </a:solidFill>
          <a:latin typeface="+mn-lt"/>
          <a:ea typeface="+mn-ea"/>
          <a:cs typeface="+mn-cs"/>
        </a:defRPr>
      </a:lvl4pPr>
      <a:lvl5pPr marL="1469395" indent="-163266" algn="l" defTabSz="326532"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5pPr>
      <a:lvl6pPr marL="1795927" indent="-163266" algn="l" defTabSz="326532"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122460" indent="-163266" algn="l" defTabSz="326532"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2448992" indent="-163266" algn="l" defTabSz="326532"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2775524" indent="-163266" algn="l" defTabSz="326532"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de-DE"/>
      </a:defPPr>
      <a:lvl1pPr marL="0" algn="l" defTabSz="653064" rtl="0" eaLnBrk="1" latinLnBrk="0" hangingPunct="1">
        <a:defRPr sz="1300" kern="1200">
          <a:solidFill>
            <a:schemeClr val="tx1"/>
          </a:solidFill>
          <a:latin typeface="+mn-lt"/>
          <a:ea typeface="+mn-ea"/>
          <a:cs typeface="+mn-cs"/>
        </a:defRPr>
      </a:lvl1pPr>
      <a:lvl2pPr marL="326532" algn="l" defTabSz="653064" rtl="0" eaLnBrk="1" latinLnBrk="0" hangingPunct="1">
        <a:defRPr sz="1300" kern="1200">
          <a:solidFill>
            <a:schemeClr val="tx1"/>
          </a:solidFill>
          <a:latin typeface="+mn-lt"/>
          <a:ea typeface="+mn-ea"/>
          <a:cs typeface="+mn-cs"/>
        </a:defRPr>
      </a:lvl2pPr>
      <a:lvl3pPr marL="653064" algn="l" defTabSz="653064" rtl="0" eaLnBrk="1" latinLnBrk="0" hangingPunct="1">
        <a:defRPr sz="1300" kern="1200">
          <a:solidFill>
            <a:schemeClr val="tx1"/>
          </a:solidFill>
          <a:latin typeface="+mn-lt"/>
          <a:ea typeface="+mn-ea"/>
          <a:cs typeface="+mn-cs"/>
        </a:defRPr>
      </a:lvl3pPr>
      <a:lvl4pPr marL="979597" algn="l" defTabSz="653064" rtl="0" eaLnBrk="1" latinLnBrk="0" hangingPunct="1">
        <a:defRPr sz="1300" kern="1200">
          <a:solidFill>
            <a:schemeClr val="tx1"/>
          </a:solidFill>
          <a:latin typeface="+mn-lt"/>
          <a:ea typeface="+mn-ea"/>
          <a:cs typeface="+mn-cs"/>
        </a:defRPr>
      </a:lvl4pPr>
      <a:lvl5pPr marL="1306129" algn="l" defTabSz="653064" rtl="0" eaLnBrk="1" latinLnBrk="0" hangingPunct="1">
        <a:defRPr sz="1300" kern="1200">
          <a:solidFill>
            <a:schemeClr val="tx1"/>
          </a:solidFill>
          <a:latin typeface="+mn-lt"/>
          <a:ea typeface="+mn-ea"/>
          <a:cs typeface="+mn-cs"/>
        </a:defRPr>
      </a:lvl5pPr>
      <a:lvl6pPr marL="1632661" algn="l" defTabSz="653064" rtl="0" eaLnBrk="1" latinLnBrk="0" hangingPunct="1">
        <a:defRPr sz="1300" kern="1200">
          <a:solidFill>
            <a:schemeClr val="tx1"/>
          </a:solidFill>
          <a:latin typeface="+mn-lt"/>
          <a:ea typeface="+mn-ea"/>
          <a:cs typeface="+mn-cs"/>
        </a:defRPr>
      </a:lvl6pPr>
      <a:lvl7pPr marL="1959193" algn="l" defTabSz="653064" rtl="0" eaLnBrk="1" latinLnBrk="0" hangingPunct="1">
        <a:defRPr sz="1300" kern="1200">
          <a:solidFill>
            <a:schemeClr val="tx1"/>
          </a:solidFill>
          <a:latin typeface="+mn-lt"/>
          <a:ea typeface="+mn-ea"/>
          <a:cs typeface="+mn-cs"/>
        </a:defRPr>
      </a:lvl7pPr>
      <a:lvl8pPr marL="2285726" algn="l" defTabSz="653064" rtl="0" eaLnBrk="1" latinLnBrk="0" hangingPunct="1">
        <a:defRPr sz="1300" kern="1200">
          <a:solidFill>
            <a:schemeClr val="tx1"/>
          </a:solidFill>
          <a:latin typeface="+mn-lt"/>
          <a:ea typeface="+mn-ea"/>
          <a:cs typeface="+mn-cs"/>
        </a:defRPr>
      </a:lvl8pPr>
      <a:lvl9pPr marL="2612258" algn="l" defTabSz="65306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445634" y="1043608"/>
            <a:ext cx="6085794" cy="1317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9pPr>
          </a:lstStyle>
          <a:p>
            <a:pPr defTabSz="342015" eaLnBrk="0" fontAlgn="base" hangingPunct="0">
              <a:lnSpc>
                <a:spcPct val="80000"/>
              </a:lnSpc>
              <a:spcBef>
                <a:spcPct val="0"/>
              </a:spcBef>
              <a:spcAft>
                <a:spcPts val="150"/>
              </a:spcAft>
              <a:buClr>
                <a:srgbClr val="000000"/>
              </a:buClr>
              <a:buSzPct val="100000"/>
              <a:buFont typeface="Times New Roman" pitchFamily="16" charset="0"/>
              <a:buNone/>
            </a:pPr>
            <a:r>
              <a:rPr lang="en-US" sz="2300" b="1" dirty="0">
                <a:solidFill>
                  <a:srgbClr val="00A5EB"/>
                </a:solidFill>
              </a:rPr>
              <a:t>Latest results from CMS and the Impact of the </a:t>
            </a:r>
            <a:r>
              <a:rPr lang="en-US" sz="2300" b="1" dirty="0" err="1">
                <a:solidFill>
                  <a:srgbClr val="00A5EB"/>
                </a:solidFill>
              </a:rPr>
              <a:t>Fermilab</a:t>
            </a:r>
            <a:r>
              <a:rPr lang="en-US" sz="2300" b="1" dirty="0">
                <a:solidFill>
                  <a:srgbClr val="00A5EB"/>
                </a:solidFill>
              </a:rPr>
              <a:t> LHC Physics Center</a:t>
            </a:r>
            <a:r>
              <a:rPr lang="en-GB" sz="2300" b="1" dirty="0">
                <a:solidFill>
                  <a:srgbClr val="FF6600"/>
                </a:solidFill>
              </a:rPr>
              <a:t>.</a:t>
            </a:r>
          </a:p>
          <a:p>
            <a:pPr defTabSz="342015" eaLnBrk="0" fontAlgn="base" hangingPunct="0">
              <a:spcBef>
                <a:spcPct val="0"/>
              </a:spcBef>
              <a:spcAft>
                <a:spcPct val="0"/>
              </a:spcAft>
              <a:buClr>
                <a:srgbClr val="000000"/>
              </a:buClr>
              <a:buSzPct val="100000"/>
              <a:buFont typeface="Times New Roman" pitchFamily="16" charset="0"/>
              <a:buNone/>
            </a:pPr>
            <a:r>
              <a:rPr lang="en-US" sz="2000" b="1" dirty="0">
                <a:solidFill>
                  <a:srgbClr val="000000"/>
                </a:solidFill>
              </a:rPr>
              <a:t>Ian </a:t>
            </a:r>
            <a:r>
              <a:rPr lang="en-US" sz="2000" b="1" dirty="0" err="1">
                <a:solidFill>
                  <a:srgbClr val="000000"/>
                </a:solidFill>
              </a:rPr>
              <a:t>Shipsey</a:t>
            </a:r>
            <a:r>
              <a:rPr lang="en-US" sz="2000" b="1" dirty="0">
                <a:solidFill>
                  <a:srgbClr val="000000"/>
                </a:solidFill>
              </a:rPr>
              <a:t> </a:t>
            </a:r>
            <a:r>
              <a:rPr lang="en-US" sz="2000" b="1" dirty="0" smtClean="0">
                <a:solidFill>
                  <a:srgbClr val="000000"/>
                </a:solidFill>
              </a:rPr>
              <a:t>(Purdue)</a:t>
            </a:r>
            <a:endParaRPr lang="en-US" sz="2000" b="1" dirty="0" smtClean="0">
              <a:solidFill>
                <a:srgbClr val="000000"/>
              </a:solidFill>
            </a:endParaRPr>
          </a:p>
          <a:p>
            <a:pPr defTabSz="342015" eaLnBrk="0" fontAlgn="base" hangingPunct="0">
              <a:spcBef>
                <a:spcPct val="0"/>
              </a:spcBef>
              <a:spcAft>
                <a:spcPct val="0"/>
              </a:spcAft>
              <a:buClr>
                <a:srgbClr val="000000"/>
              </a:buClr>
              <a:buSzPct val="100000"/>
              <a:buFont typeface="Times New Roman" pitchFamily="16" charset="0"/>
              <a:buNone/>
            </a:pPr>
            <a:endParaRPr lang="en-US" sz="1800" b="1" dirty="0">
              <a:solidFill>
                <a:srgbClr val="000000"/>
              </a:solidFill>
            </a:endParaRPr>
          </a:p>
          <a:p>
            <a:pPr defTabSz="342015" eaLnBrk="0" fontAlgn="base" hangingPunct="0">
              <a:spcBef>
                <a:spcPct val="0"/>
              </a:spcBef>
              <a:spcAft>
                <a:spcPct val="0"/>
              </a:spcAft>
              <a:buClr>
                <a:srgbClr val="000000"/>
              </a:buClr>
              <a:buSzPct val="100000"/>
              <a:buFont typeface="Times New Roman" pitchFamily="16" charset="0"/>
              <a:buNone/>
            </a:pPr>
            <a:r>
              <a:rPr lang="en-US" sz="2000" b="1" dirty="0" smtClean="0">
                <a:solidFill>
                  <a:srgbClr val="FF6600"/>
                </a:solidFill>
              </a:rPr>
              <a:t>Tuesday</a:t>
            </a:r>
            <a:r>
              <a:rPr lang="en-US" sz="2000" b="1" dirty="0">
                <a:solidFill>
                  <a:srgbClr val="FF6600"/>
                </a:solidFill>
              </a:rPr>
              <a:t>, 14</a:t>
            </a:r>
            <a:r>
              <a:rPr lang="cs-CZ" sz="2000" b="1" dirty="0">
                <a:solidFill>
                  <a:srgbClr val="FF6600"/>
                </a:solidFill>
              </a:rPr>
              <a:t> </a:t>
            </a:r>
            <a:r>
              <a:rPr lang="en-US" sz="2000" b="1" dirty="0">
                <a:solidFill>
                  <a:srgbClr val="FF6600"/>
                </a:solidFill>
              </a:rPr>
              <a:t>June</a:t>
            </a:r>
            <a:r>
              <a:rPr lang="cs-CZ" sz="2000" b="1" dirty="0">
                <a:solidFill>
                  <a:srgbClr val="FF6600"/>
                </a:solidFill>
              </a:rPr>
              <a:t> 2011, 16:00 h</a:t>
            </a:r>
          </a:p>
          <a:p>
            <a:pPr defTabSz="342015" eaLnBrk="0" fontAlgn="base" hangingPunct="0">
              <a:spcBef>
                <a:spcPct val="0"/>
              </a:spcBef>
              <a:spcAft>
                <a:spcPct val="0"/>
              </a:spcAft>
              <a:buClr>
                <a:srgbClr val="000000"/>
              </a:buClr>
              <a:buSzPct val="100000"/>
              <a:buFont typeface="Times New Roman" pitchFamily="16" charset="0"/>
              <a:buNone/>
            </a:pPr>
            <a:r>
              <a:rPr lang="en-US" sz="2000" b="1" dirty="0">
                <a:solidFill>
                  <a:srgbClr val="FF6600"/>
                </a:solidFill>
              </a:rPr>
              <a:t>DESY Auditorium, Hamburg</a:t>
            </a:r>
          </a:p>
          <a:p>
            <a:pPr defTabSz="342015" eaLnBrk="0" fontAlgn="base" hangingPunct="0">
              <a:lnSpc>
                <a:spcPct val="80000"/>
              </a:lnSpc>
              <a:spcBef>
                <a:spcPct val="0"/>
              </a:spcBef>
              <a:spcAft>
                <a:spcPts val="150"/>
              </a:spcAft>
              <a:buClr>
                <a:srgbClr val="000000"/>
              </a:buClr>
              <a:buSzPct val="100000"/>
              <a:buFont typeface="Times New Roman" pitchFamily="16" charset="0"/>
              <a:buNone/>
            </a:pPr>
            <a:endParaRPr lang="en-US" b="1" dirty="0">
              <a:solidFill>
                <a:srgbClr val="FF6600"/>
              </a:solidFill>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l="-3517" t="-4486" r="-13377"/>
          <a:stretch>
            <a:fillRect/>
          </a:stretch>
        </p:blipFill>
        <p:spPr bwMode="auto">
          <a:xfrm>
            <a:off x="5567589" y="8108725"/>
            <a:ext cx="820964" cy="733651"/>
          </a:xfrm>
          <a:prstGeom prst="rect">
            <a:avLst/>
          </a:prstGeom>
          <a:noFill/>
          <a:ln>
            <a:noFill/>
          </a:ln>
          <a:effectLst/>
          <a:extLst>
            <a:ext uri="{909E8E84-426E-40DD-AFC4-6F175D3DCCD1}">
              <a14:hiddenFill xmlns:a14="http://schemas.microsoft.com/office/drawing/2010/main">
                <a:blipFill dpi="0" rotWithShape="0">
                  <a:blip/>
                  <a:srcRect l="-3517" t="-4486" r="-13377"/>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9" name="Text Box 3"/>
          <p:cNvSpPr txBox="1">
            <a:spLocks noChangeArrowheads="1"/>
          </p:cNvSpPr>
          <p:nvPr/>
        </p:nvSpPr>
        <p:spPr bwMode="auto">
          <a:xfrm>
            <a:off x="445636" y="5007428"/>
            <a:ext cx="5922509" cy="48167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9pPr>
          </a:lstStyle>
          <a:p>
            <a:pPr defTabSz="342015" eaLnBrk="0" fontAlgn="base" hangingPunct="0">
              <a:spcBef>
                <a:spcPct val="0"/>
              </a:spcBef>
              <a:spcAft>
                <a:spcPct val="0"/>
              </a:spcAft>
              <a:buClr>
                <a:srgbClr val="000000"/>
              </a:buClr>
              <a:buSzPct val="100000"/>
              <a:buFont typeface="Times New Roman" pitchFamily="16" charset="0"/>
              <a:buNone/>
            </a:pPr>
            <a:endParaRPr lang="en-US" sz="1000" dirty="0">
              <a:solidFill>
                <a:srgbClr val="000000"/>
              </a:solidFill>
            </a:endParaRPr>
          </a:p>
          <a:p>
            <a:pPr defTabSz="342015" eaLnBrk="0" fontAlgn="base" hangingPunct="0">
              <a:spcBef>
                <a:spcPct val="0"/>
              </a:spcBef>
              <a:spcAft>
                <a:spcPct val="0"/>
              </a:spcAft>
              <a:buClr>
                <a:srgbClr val="000000"/>
              </a:buClr>
              <a:buSzPct val="100000"/>
              <a:buFont typeface="Times New Roman" pitchFamily="16" charset="0"/>
              <a:buNone/>
            </a:pPr>
            <a:endParaRPr lang="en-US" sz="1000" dirty="0">
              <a:solidFill>
                <a:srgbClr val="000000"/>
              </a:solidFill>
            </a:endParaRPr>
          </a:p>
          <a:p>
            <a:pPr defTabSz="342015" eaLnBrk="0" fontAlgn="base" hangingPunct="0">
              <a:spcBef>
                <a:spcPct val="0"/>
              </a:spcBef>
              <a:spcAft>
                <a:spcPct val="0"/>
              </a:spcAft>
              <a:buClr>
                <a:srgbClr val="000000"/>
              </a:buClr>
              <a:buSzPct val="100000"/>
              <a:buFont typeface="Times New Roman" pitchFamily="16" charset="0"/>
              <a:buNone/>
            </a:pPr>
            <a:endParaRPr lang="en-US" sz="1000" dirty="0">
              <a:solidFill>
                <a:srgbClr val="000000"/>
              </a:solidFill>
            </a:endParaRPr>
          </a:p>
          <a:p>
            <a:pPr defTabSz="342015" eaLnBrk="0" fontAlgn="base" hangingPunct="0">
              <a:spcBef>
                <a:spcPct val="0"/>
              </a:spcBef>
              <a:spcAft>
                <a:spcPct val="0"/>
              </a:spcAft>
              <a:buClr>
                <a:srgbClr val="000000"/>
              </a:buClr>
              <a:buSzPct val="100000"/>
              <a:buFont typeface="Times New Roman" pitchFamily="16" charset="0"/>
              <a:buNone/>
            </a:pPr>
            <a:endParaRPr lang="en-US" sz="1000" dirty="0">
              <a:solidFill>
                <a:srgbClr val="000000"/>
              </a:solidFill>
            </a:endParaRPr>
          </a:p>
          <a:p>
            <a:pPr defTabSz="342015" eaLnBrk="0" fontAlgn="base" hangingPunct="0">
              <a:spcBef>
                <a:spcPct val="0"/>
              </a:spcBef>
              <a:spcAft>
                <a:spcPct val="0"/>
              </a:spcAft>
              <a:buClr>
                <a:srgbClr val="000000"/>
              </a:buClr>
              <a:buSzPct val="100000"/>
              <a:buFont typeface="Times New Roman" pitchFamily="16" charset="0"/>
              <a:buNone/>
            </a:pPr>
            <a:endParaRPr lang="en-US" sz="1000" dirty="0">
              <a:solidFill>
                <a:srgbClr val="000000"/>
              </a:solidFill>
            </a:endParaRPr>
          </a:p>
          <a:p>
            <a:pPr defTabSz="342015" eaLnBrk="0" fontAlgn="base" hangingPunct="0">
              <a:spcBef>
                <a:spcPct val="0"/>
              </a:spcBef>
              <a:spcAft>
                <a:spcPct val="0"/>
              </a:spcAft>
              <a:buClr>
                <a:srgbClr val="000000"/>
              </a:buClr>
              <a:buSzPct val="100000"/>
              <a:buFont typeface="Times New Roman" pitchFamily="16" charset="0"/>
              <a:buNone/>
            </a:pPr>
            <a:endParaRPr lang="en-US" sz="1000" dirty="0">
              <a:solidFill>
                <a:srgbClr val="000000"/>
              </a:solidFill>
            </a:endParaRPr>
          </a:p>
          <a:p>
            <a:pPr algn="just" defTabSz="342015" eaLnBrk="0" fontAlgn="base" hangingPunct="0">
              <a:spcBef>
                <a:spcPct val="0"/>
              </a:spcBef>
              <a:spcAft>
                <a:spcPct val="0"/>
              </a:spcAft>
              <a:buClr>
                <a:srgbClr val="000000"/>
              </a:buClr>
              <a:buSzPct val="100000"/>
              <a:buFont typeface="Times New Roman" pitchFamily="16" charset="0"/>
              <a:buNone/>
            </a:pPr>
            <a:r>
              <a:rPr lang="en-US" sz="1000" dirty="0">
                <a:solidFill>
                  <a:srgbClr val="000000"/>
                </a:solidFill>
              </a:rPr>
              <a:t>The successful 2010 proton-proton LHC run has allowed ATLAS and CMS to complete the commissioning of the detectors and to perform early measurements of key standard model processes involving jets, photons, </a:t>
            </a:r>
            <a:r>
              <a:rPr lang="en-US" sz="1000" dirty="0" err="1">
                <a:solidFill>
                  <a:srgbClr val="000000"/>
                </a:solidFill>
              </a:rPr>
              <a:t>onia</a:t>
            </a:r>
            <a:r>
              <a:rPr lang="en-US" sz="1000" dirty="0">
                <a:solidFill>
                  <a:srgbClr val="000000"/>
                </a:solidFill>
              </a:rPr>
              <a:t>, beauty, W, Z and top, and to make initial searches for physics beyond the standard model including non-SM Higgs, </a:t>
            </a:r>
            <a:r>
              <a:rPr lang="en-US" sz="1000" dirty="0" err="1">
                <a:solidFill>
                  <a:srgbClr val="000000"/>
                </a:solidFill>
              </a:rPr>
              <a:t>supersymmetry</a:t>
            </a:r>
            <a:r>
              <a:rPr lang="en-US" sz="1000" dirty="0">
                <a:solidFill>
                  <a:srgbClr val="000000"/>
                </a:solidFill>
              </a:rPr>
              <a:t>, large extra dimensions and black holes. Physics  measurements from the 2010 CMS data and early results from the 2011 run will be presented. The success of the early LHC physics program, achieved so quickly after startup, is the result of a globally distributed scientific effort of unprecedented scale, suggesting a new paradigm in scientific </a:t>
            </a:r>
            <a:r>
              <a:rPr lang="en-US" sz="1000" dirty="0" smtClean="0">
                <a:solidFill>
                  <a:srgbClr val="000000"/>
                </a:solidFill>
              </a:rPr>
              <a:t>collaboration</a:t>
            </a:r>
            <a:r>
              <a:rPr lang="en-US" sz="1000" dirty="0">
                <a:solidFill>
                  <a:srgbClr val="000000"/>
                </a:solidFill>
              </a:rPr>
              <a:t>; one in which significant numbers of scientists are no longer co-located at the host lab. The efficacy of a remote regional center, of which the LHC Physics Center at FNAL is an example, will be discussed in the context of early CMS results. </a:t>
            </a:r>
          </a:p>
          <a:p>
            <a:pPr defTabSz="342015" eaLnBrk="0" fontAlgn="base" hangingPunct="0">
              <a:spcBef>
                <a:spcPct val="0"/>
              </a:spcBef>
              <a:spcAft>
                <a:spcPct val="0"/>
              </a:spcAft>
              <a:buClr>
                <a:srgbClr val="000000"/>
              </a:buClr>
              <a:buSzPct val="100000"/>
              <a:buFont typeface="Times New Roman" pitchFamily="16" charset="0"/>
              <a:buNone/>
            </a:pPr>
            <a:endParaRPr lang="en-US" sz="1200" dirty="0">
              <a:solidFill>
                <a:srgbClr val="000000"/>
              </a:solidFill>
            </a:endParaRPr>
          </a:p>
          <a:p>
            <a:pPr defTabSz="342015" eaLnBrk="0" fontAlgn="base" hangingPunct="0">
              <a:spcBef>
                <a:spcPct val="0"/>
              </a:spcBef>
              <a:spcAft>
                <a:spcPct val="0"/>
              </a:spcAft>
              <a:buClr>
                <a:srgbClr val="000000"/>
              </a:buClr>
              <a:buSzPct val="100000"/>
              <a:buFont typeface="Times New Roman" pitchFamily="16" charset="0"/>
              <a:buChar char="•"/>
            </a:pPr>
            <a:r>
              <a:rPr lang="en-US" sz="1100" dirty="0">
                <a:solidFill>
                  <a:srgbClr val="000000"/>
                </a:solidFill>
              </a:rPr>
              <a:t> Coffee, tea and cookies will be served at 15:45 h.</a:t>
            </a:r>
          </a:p>
          <a:p>
            <a:pPr defTabSz="342015" eaLnBrk="0" fontAlgn="base" hangingPunct="0">
              <a:spcBef>
                <a:spcPct val="0"/>
              </a:spcBef>
              <a:spcAft>
                <a:spcPct val="0"/>
              </a:spcAft>
              <a:buClr>
                <a:srgbClr val="000000"/>
              </a:buClr>
              <a:buSzPct val="100000"/>
              <a:buFont typeface="Times New Roman" pitchFamily="16" charset="0"/>
              <a:buChar char="•"/>
            </a:pPr>
            <a:r>
              <a:rPr lang="en-US" sz="1100" dirty="0">
                <a:solidFill>
                  <a:srgbClr val="000000"/>
                </a:solidFill>
              </a:rPr>
              <a:t> After the seminar there is a chance for private discussions with the speaker over  </a:t>
            </a:r>
          </a:p>
          <a:p>
            <a:pPr defTabSz="342015" eaLnBrk="0" fontAlgn="base" hangingPunct="0">
              <a:spcBef>
                <a:spcPct val="0"/>
              </a:spcBef>
              <a:spcAft>
                <a:spcPct val="0"/>
              </a:spcAft>
            </a:pPr>
            <a:r>
              <a:rPr lang="en-US" sz="1100" dirty="0">
                <a:solidFill>
                  <a:srgbClr val="000000"/>
                </a:solidFill>
              </a:rPr>
              <a:t>  soft drinks and pretzels</a:t>
            </a:r>
          </a:p>
          <a:p>
            <a:pPr algn="just" defTabSz="342015" eaLnBrk="0" fontAlgn="base" hangingPunct="0">
              <a:spcBef>
                <a:spcPct val="0"/>
              </a:spcBef>
              <a:spcAft>
                <a:spcPct val="0"/>
              </a:spcAft>
            </a:pPr>
            <a:endParaRPr lang="en-US" sz="1300" i="1" dirty="0">
              <a:solidFill>
                <a:srgbClr val="0000FF"/>
              </a:solidFill>
            </a:endParaRPr>
          </a:p>
          <a:p>
            <a:pPr algn="just" defTabSz="342015" eaLnBrk="0" fontAlgn="base" hangingPunct="0">
              <a:spcBef>
                <a:spcPct val="0"/>
              </a:spcBef>
              <a:spcAft>
                <a:spcPct val="0"/>
              </a:spcAft>
            </a:pPr>
            <a:endParaRPr lang="en-US" sz="1300" i="1" dirty="0">
              <a:solidFill>
                <a:srgbClr val="0000FF"/>
              </a:solidFill>
            </a:endParaRPr>
          </a:p>
          <a:p>
            <a:pPr algn="just" defTabSz="342015" eaLnBrk="0" fontAlgn="base" hangingPunct="0">
              <a:spcBef>
                <a:spcPct val="0"/>
              </a:spcBef>
              <a:spcAft>
                <a:spcPct val="0"/>
              </a:spcAft>
            </a:pPr>
            <a:endParaRPr lang="en-US" sz="1300" i="1" dirty="0">
              <a:solidFill>
                <a:srgbClr val="0000FF"/>
              </a:solidFill>
            </a:endParaRPr>
          </a:p>
          <a:p>
            <a:pPr algn="just" defTabSz="342015" eaLnBrk="0" fontAlgn="base" hangingPunct="0">
              <a:spcBef>
                <a:spcPct val="0"/>
              </a:spcBef>
              <a:spcAft>
                <a:spcPct val="0"/>
              </a:spcAft>
            </a:pPr>
            <a:endParaRPr lang="en-US" sz="1300" i="1" dirty="0">
              <a:solidFill>
                <a:srgbClr val="0000FF"/>
              </a:solidFill>
            </a:endParaRPr>
          </a:p>
          <a:p>
            <a:pPr algn="just" defTabSz="342015" eaLnBrk="0" fontAlgn="base" hangingPunct="0">
              <a:spcBef>
                <a:spcPct val="0"/>
              </a:spcBef>
              <a:spcAft>
                <a:spcPct val="0"/>
              </a:spcAft>
            </a:pPr>
            <a:endParaRPr lang="en-US" sz="1200" i="1" dirty="0">
              <a:solidFill>
                <a:srgbClr val="000000"/>
              </a:solidFill>
            </a:endParaRPr>
          </a:p>
          <a:p>
            <a:pPr defTabSz="342015" eaLnBrk="0" fontAlgn="base" hangingPunct="0">
              <a:spcBef>
                <a:spcPct val="0"/>
              </a:spcBef>
              <a:spcAft>
                <a:spcPct val="0"/>
              </a:spcAft>
            </a:pPr>
            <a:endParaRPr lang="de-DE" dirty="0">
              <a:solidFill>
                <a:srgbClr val="000000"/>
              </a:solidFill>
            </a:endParaRPr>
          </a:p>
          <a:p>
            <a:pPr defTabSz="342015" eaLnBrk="0" fontAlgn="base" hangingPunct="0">
              <a:spcBef>
                <a:spcPct val="0"/>
              </a:spcBef>
              <a:spcAft>
                <a:spcPct val="0"/>
              </a:spcAft>
            </a:pPr>
            <a:endParaRPr lang="de-DE" dirty="0">
              <a:solidFill>
                <a:srgbClr val="000000"/>
              </a:solidFill>
            </a:endParaRPr>
          </a:p>
        </p:txBody>
      </p:sp>
      <p:sp>
        <p:nvSpPr>
          <p:cNvPr id="4100" name="Text Box 4"/>
          <p:cNvSpPr txBox="1">
            <a:spLocks noChangeArrowheads="1"/>
          </p:cNvSpPr>
          <p:nvPr/>
        </p:nvSpPr>
        <p:spPr bwMode="auto">
          <a:xfrm>
            <a:off x="436565" y="8327572"/>
            <a:ext cx="3408589"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9pPr>
          </a:lstStyle>
          <a:p>
            <a:pPr defTabSz="342015" eaLnBrk="0" fontAlgn="base" hangingPunct="0">
              <a:spcBef>
                <a:spcPct val="0"/>
              </a:spcBef>
              <a:spcAft>
                <a:spcPct val="0"/>
              </a:spcAft>
              <a:buClr>
                <a:srgbClr val="000000"/>
              </a:buClr>
              <a:buSzPct val="100000"/>
              <a:buFont typeface="Times New Roman" pitchFamily="16" charset="0"/>
              <a:buNone/>
            </a:pPr>
            <a:r>
              <a:rPr lang="en-US" sz="1200" baseline="30000" dirty="0">
                <a:solidFill>
                  <a:srgbClr val="000000"/>
                </a:solidFill>
              </a:rPr>
              <a:t>Accelerators | Photon Science | Particle Physics</a:t>
            </a:r>
          </a:p>
          <a:p>
            <a:pPr defTabSz="342015" eaLnBrk="0" fontAlgn="base" hangingPunct="0">
              <a:spcBef>
                <a:spcPct val="0"/>
              </a:spcBef>
              <a:spcAft>
                <a:spcPct val="0"/>
              </a:spcAft>
              <a:buClr>
                <a:srgbClr val="000000"/>
              </a:buClr>
              <a:buSzPct val="100000"/>
              <a:buFont typeface="Times New Roman" pitchFamily="16" charset="0"/>
              <a:buNone/>
            </a:pPr>
            <a:endParaRPr lang="en-US" sz="1200" baseline="30000" dirty="0">
              <a:solidFill>
                <a:srgbClr val="000000"/>
              </a:solidFill>
            </a:endParaRPr>
          </a:p>
          <a:p>
            <a:pPr defTabSz="342015" eaLnBrk="0" fontAlgn="base" hangingPunct="0">
              <a:spcBef>
                <a:spcPct val="0"/>
              </a:spcBef>
              <a:spcAft>
                <a:spcPct val="0"/>
              </a:spcAft>
              <a:buClr>
                <a:srgbClr val="000000"/>
              </a:buClr>
              <a:buSzPct val="100000"/>
              <a:buFont typeface="Times New Roman" pitchFamily="16" charset="0"/>
              <a:buNone/>
            </a:pPr>
            <a:r>
              <a:rPr lang="de-DE" sz="1200" baseline="30000" dirty="0">
                <a:solidFill>
                  <a:srgbClr val="000000"/>
                </a:solidFill>
              </a:rPr>
              <a:t>Deutsches Elektronen-Synchrotron</a:t>
            </a:r>
          </a:p>
          <a:p>
            <a:pPr defTabSz="342015" eaLnBrk="0" fontAlgn="base" hangingPunct="0">
              <a:spcBef>
                <a:spcPct val="0"/>
              </a:spcBef>
              <a:spcAft>
                <a:spcPct val="0"/>
              </a:spcAft>
              <a:buClr>
                <a:srgbClr val="000000"/>
              </a:buClr>
              <a:buSzPct val="100000"/>
              <a:buFont typeface="Times New Roman" pitchFamily="16" charset="0"/>
              <a:buNone/>
            </a:pPr>
            <a:r>
              <a:rPr lang="en-US" sz="1200" baseline="30000" dirty="0">
                <a:solidFill>
                  <a:srgbClr val="000000"/>
                </a:solidFill>
              </a:rPr>
              <a:t>A Research Centre of the Helmholtz Association</a:t>
            </a:r>
          </a:p>
        </p:txBody>
      </p:sp>
      <p:sp>
        <p:nvSpPr>
          <p:cNvPr id="4101" name="Rectangle 5"/>
          <p:cNvSpPr>
            <a:spLocks noChangeArrowheads="1"/>
          </p:cNvSpPr>
          <p:nvPr/>
        </p:nvSpPr>
        <p:spPr bwMode="auto">
          <a:xfrm>
            <a:off x="327706" y="248331"/>
            <a:ext cx="6227536" cy="616857"/>
          </a:xfrm>
          <a:prstGeom prst="rect">
            <a:avLst/>
          </a:prstGeom>
          <a:solidFill>
            <a:srgbClr val="00A6EB"/>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8403" tIns="34202" rIns="68403" bIns="34202" anchor="ctr"/>
          <a:lstStyle/>
          <a:p>
            <a:pPr defTabSz="342015" eaLnBrk="0" fontAlgn="base" hangingPunct="0">
              <a:spcBef>
                <a:spcPct val="0"/>
              </a:spcBef>
              <a:spcAft>
                <a:spcPct val="0"/>
              </a:spcAft>
              <a:buClr>
                <a:srgbClr val="000000"/>
              </a:buClr>
              <a:buSzPct val="100000"/>
              <a:buFont typeface="Times New Roman" pitchFamily="16" charset="0"/>
              <a:buNone/>
            </a:pPr>
            <a:endParaRPr lang="de-DE" sz="1600">
              <a:solidFill>
                <a:srgbClr val="FFFFFF"/>
              </a:solidFill>
            </a:endParaRPr>
          </a:p>
        </p:txBody>
      </p:sp>
      <p:sp>
        <p:nvSpPr>
          <p:cNvPr id="4102" name="Text Box 6"/>
          <p:cNvSpPr txBox="1">
            <a:spLocks noChangeArrowheads="1"/>
          </p:cNvSpPr>
          <p:nvPr/>
        </p:nvSpPr>
        <p:spPr bwMode="auto">
          <a:xfrm>
            <a:off x="436563" y="251734"/>
            <a:ext cx="5131026" cy="3311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FFFFFF"/>
                </a:solidFill>
                <a:latin typeface="Arial" charset="0"/>
                <a:ea typeface="DejaVu LGC Sans" charset="0"/>
                <a:cs typeface="DejaVu LGC Sans" charset="0"/>
              </a:defRPr>
            </a:lvl9pPr>
          </a:lstStyle>
          <a:p>
            <a:pPr defTabSz="342015" eaLnBrk="0" fontAlgn="base" hangingPunct="0">
              <a:spcBef>
                <a:spcPct val="0"/>
              </a:spcBef>
              <a:spcAft>
                <a:spcPct val="0"/>
              </a:spcAft>
              <a:buClr>
                <a:srgbClr val="000000"/>
              </a:buClr>
              <a:buSzPct val="100000"/>
              <a:buFont typeface="Times New Roman" pitchFamily="16" charset="0"/>
              <a:buNone/>
            </a:pPr>
            <a:r>
              <a:rPr lang="de-DE" sz="2700" b="1" dirty="0"/>
              <a:t>DESY </a:t>
            </a:r>
          </a:p>
          <a:p>
            <a:pPr defTabSz="342015" eaLnBrk="0" fontAlgn="base" hangingPunct="0">
              <a:spcBef>
                <a:spcPct val="0"/>
              </a:spcBef>
              <a:spcAft>
                <a:spcPct val="0"/>
              </a:spcAft>
              <a:buClr>
                <a:srgbClr val="000000"/>
              </a:buClr>
              <a:buSzPct val="100000"/>
              <a:buFont typeface="Times New Roman" pitchFamily="16" charset="0"/>
              <a:buNone/>
            </a:pPr>
            <a:r>
              <a:rPr lang="de-DE" sz="1200" dirty="0" err="1"/>
              <a:t>Physics</a:t>
            </a:r>
            <a:r>
              <a:rPr lang="de-DE" sz="1200" dirty="0"/>
              <a:t> Seminar</a:t>
            </a:r>
          </a:p>
        </p:txBody>
      </p:sp>
      <p:pic>
        <p:nvPicPr>
          <p:cNvPr id="6146" name="Picture 2" descr="C:\Documents and Settings\cguerre\Desktop\Unbenann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563" y="3059832"/>
            <a:ext cx="5800749" cy="2575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532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Larissa">
  <a:themeElements>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Arial"/>
        <a:ea typeface="DejaVu LGC Sans"/>
        <a:cs typeface="DejaVu LGC Sans"/>
      </a:majorFont>
      <a:minorFont>
        <a:latin typeface="Arial"/>
        <a:ea typeface="DejaVu LGC Sans"/>
        <a:cs typeface="DejaVu LGC Sans"/>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2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200" b="0" i="0" u="none" strike="noStrike" cap="none" normalizeH="0" baseline="0" smtClean="0">
            <a:ln>
              <a:noFill/>
            </a:ln>
            <a:solidFill>
              <a:schemeClr val="bg1"/>
            </a:solidFill>
            <a:effectLst/>
            <a:latin typeface="Arial" charset="0"/>
          </a:defRPr>
        </a:defPPr>
      </a:lstStyle>
    </a:lnDef>
  </a:objectDefaults>
  <a:extraClrSchemeLst>
    <a:extraClrScheme>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254</Words>
  <Application>Microsoft Office PowerPoint</Application>
  <PresentationFormat>Bildschirmpräsentation (4:3)</PresentationFormat>
  <Paragraphs>30</Paragraphs>
  <Slides>1</Slides>
  <Notes>1</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1_Larissa</vt:lpstr>
      <vt:lpstr>PowerPoint-Präsentation</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Guerrero, Cristina</dc:creator>
  <cp:lastModifiedBy>Guerrero, Cristina</cp:lastModifiedBy>
  <cp:revision>6</cp:revision>
  <cp:lastPrinted>2011-06-10T06:33:46Z</cp:lastPrinted>
  <dcterms:created xsi:type="dcterms:W3CDTF">2011-06-09T11:31:06Z</dcterms:created>
  <dcterms:modified xsi:type="dcterms:W3CDTF">2011-06-10T06:34:30Z</dcterms:modified>
</cp:coreProperties>
</file>