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2.xml" ContentType="application/vnd.openxmlformats-officedocument.theme+xml"/>
  <Override PartName="/ppt/slideLayouts/slideLayout117.xml" ContentType="application/vnd.openxmlformats-officedocument.presentationml.slideLayout+xml"/>
  <Override PartName="/ppt/theme/theme13.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4.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5.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6.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3" r:id="rId1"/>
    <p:sldMasterId id="2147485051" r:id="rId2"/>
    <p:sldMasterId id="2147485087" r:id="rId3"/>
    <p:sldMasterId id="2147485093" r:id="rId4"/>
    <p:sldMasterId id="2147485122" r:id="rId5"/>
    <p:sldMasterId id="2147485125" r:id="rId6"/>
    <p:sldMasterId id="2147485679" r:id="rId7"/>
    <p:sldMasterId id="2147485693" r:id="rId8"/>
    <p:sldMasterId id="2147485705" r:id="rId9"/>
    <p:sldMasterId id="2147485717" r:id="rId10"/>
    <p:sldMasterId id="2147485730" r:id="rId11"/>
    <p:sldMasterId id="2147485742" r:id="rId12"/>
    <p:sldMasterId id="2147485754" r:id="rId13"/>
    <p:sldMasterId id="2147485773" r:id="rId14"/>
    <p:sldMasterId id="2147485785" r:id="rId15"/>
    <p:sldMasterId id="2147485798" r:id="rId16"/>
    <p:sldMasterId id="2147485801" r:id="rId17"/>
  </p:sldMasterIdLst>
  <p:notesMasterIdLst>
    <p:notesMasterId r:id="rId65"/>
  </p:notesMasterIdLst>
  <p:handoutMasterIdLst>
    <p:handoutMasterId r:id="rId66"/>
  </p:handoutMasterIdLst>
  <p:sldIdLst>
    <p:sldId id="590" r:id="rId18"/>
    <p:sldId id="609" r:id="rId19"/>
    <p:sldId id="613" r:id="rId20"/>
    <p:sldId id="614" r:id="rId21"/>
    <p:sldId id="610" r:id="rId22"/>
    <p:sldId id="617" r:id="rId23"/>
    <p:sldId id="616" r:id="rId24"/>
    <p:sldId id="560" r:id="rId25"/>
    <p:sldId id="627" r:id="rId26"/>
    <p:sldId id="628" r:id="rId27"/>
    <p:sldId id="530" r:id="rId28"/>
    <p:sldId id="608" r:id="rId29"/>
    <p:sldId id="527" r:id="rId30"/>
    <p:sldId id="529" r:id="rId31"/>
    <p:sldId id="545" r:id="rId32"/>
    <p:sldId id="546" r:id="rId33"/>
    <p:sldId id="623" r:id="rId34"/>
    <p:sldId id="629" r:id="rId35"/>
    <p:sldId id="565" r:id="rId36"/>
    <p:sldId id="566" r:id="rId37"/>
    <p:sldId id="567" r:id="rId38"/>
    <p:sldId id="630" r:id="rId39"/>
    <p:sldId id="568" r:id="rId40"/>
    <p:sldId id="569" r:id="rId41"/>
    <p:sldId id="570" r:id="rId42"/>
    <p:sldId id="571" r:id="rId43"/>
    <p:sldId id="607" r:id="rId44"/>
    <p:sldId id="572" r:id="rId45"/>
    <p:sldId id="573" r:id="rId46"/>
    <p:sldId id="574" r:id="rId47"/>
    <p:sldId id="575" r:id="rId48"/>
    <p:sldId id="625" r:id="rId49"/>
    <p:sldId id="585" r:id="rId50"/>
    <p:sldId id="618" r:id="rId51"/>
    <p:sldId id="549" r:id="rId52"/>
    <p:sldId id="550" r:id="rId53"/>
    <p:sldId id="512" r:id="rId54"/>
    <p:sldId id="622" r:id="rId55"/>
    <p:sldId id="555" r:id="rId56"/>
    <p:sldId id="624" r:id="rId57"/>
    <p:sldId id="631" r:id="rId58"/>
    <p:sldId id="632" r:id="rId59"/>
    <p:sldId id="615" r:id="rId60"/>
    <p:sldId id="559" r:id="rId61"/>
    <p:sldId id="532" r:id="rId62"/>
    <p:sldId id="511" r:id="rId63"/>
    <p:sldId id="619" r:id="rId64"/>
  </p:sldIdLst>
  <p:sldSz cx="9144000" cy="6858000" type="screen4x3"/>
  <p:notesSz cx="6858000" cy="9144000"/>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umimoji="1" kern="1200">
        <a:solidFill>
          <a:schemeClr val="tx1"/>
        </a:solidFill>
        <a:latin typeface="Arial" charset="0"/>
        <a:ea typeface="ＭＳ Ｐゴシック" charset="0"/>
        <a:cs typeface="ＭＳ Ｐゴシック" charset="0"/>
      </a:defRPr>
    </a:lvl5pPr>
    <a:lvl6pPr marL="2286000" algn="l" defTabSz="457200" rtl="0" eaLnBrk="1" latinLnBrk="0" hangingPunct="1">
      <a:defRPr kumimoji="1" kern="1200">
        <a:solidFill>
          <a:schemeClr val="tx1"/>
        </a:solidFill>
        <a:latin typeface="Arial" charset="0"/>
        <a:ea typeface="ＭＳ Ｐゴシック" charset="0"/>
        <a:cs typeface="ＭＳ Ｐゴシック" charset="0"/>
      </a:defRPr>
    </a:lvl6pPr>
    <a:lvl7pPr marL="2743200" algn="l" defTabSz="457200" rtl="0" eaLnBrk="1" latinLnBrk="0" hangingPunct="1">
      <a:defRPr kumimoji="1" kern="1200">
        <a:solidFill>
          <a:schemeClr val="tx1"/>
        </a:solidFill>
        <a:latin typeface="Arial" charset="0"/>
        <a:ea typeface="ＭＳ Ｐゴシック" charset="0"/>
        <a:cs typeface="ＭＳ Ｐゴシック" charset="0"/>
      </a:defRPr>
    </a:lvl7pPr>
    <a:lvl8pPr marL="3200400" algn="l" defTabSz="457200" rtl="0" eaLnBrk="1" latinLnBrk="0" hangingPunct="1">
      <a:defRPr kumimoji="1" kern="1200">
        <a:solidFill>
          <a:schemeClr val="tx1"/>
        </a:solidFill>
        <a:latin typeface="Arial" charset="0"/>
        <a:ea typeface="ＭＳ Ｐゴシック" charset="0"/>
        <a:cs typeface="ＭＳ Ｐゴシック" charset="0"/>
      </a:defRPr>
    </a:lvl8pPr>
    <a:lvl9pPr marL="3657600" algn="l" defTabSz="457200" rtl="0" eaLnBrk="1" latinLnBrk="0" hangingPunct="1">
      <a:defRPr kumimoji="1"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AFDDAF"/>
    <a:srgbClr val="FAC943"/>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中間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中間 3 - アクセント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2833802-FEF1-4C79-8D5D-14CF1EAF98D9}" styleName="淡色 2 - アクセント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84E427A-3D55-4303-BF80-6455036E1DE7}" styleName="テーマ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E171933-4619-4E11-9A3F-F7608DF75F80}" styleName="中間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中間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DCAF9ED-07DC-4A11-8D7F-57B35C25682E}" styleName="中間 1 - アクセント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中間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horzBarState="maximized">
    <p:restoredLeft sz="15620"/>
    <p:restoredTop sz="99834" autoAdjust="0"/>
  </p:normalViewPr>
  <p:slideViewPr>
    <p:cSldViewPr snapToGrid="0">
      <p:cViewPr>
        <p:scale>
          <a:sx n="100" d="100"/>
          <a:sy n="100" d="100"/>
        </p:scale>
        <p:origin x="-808" y="-152"/>
      </p:cViewPr>
      <p:guideLst>
        <p:guide orient="horz" pos="2160"/>
        <p:guide pos="2880"/>
      </p:guideLst>
    </p:cSldViewPr>
  </p:slideViewPr>
  <p:outlineViewPr>
    <p:cViewPr>
      <p:scale>
        <a:sx n="33" d="100"/>
        <a:sy n="33" d="100"/>
      </p:scale>
      <p:origin x="0" y="1680"/>
    </p:cViewPr>
  </p:outlin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1" d="100"/>
          <a:sy n="81" d="100"/>
        </p:scale>
        <p:origin x="-2544"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 Target="slides/slide1.xml"/><Relationship Id="rId19" Type="http://schemas.openxmlformats.org/officeDocument/2006/relationships/slide" Target="slides/slide2.xml"/><Relationship Id="rId63" Type="http://schemas.openxmlformats.org/officeDocument/2006/relationships/slide" Target="slides/slide46.xml"/><Relationship Id="rId64" Type="http://schemas.openxmlformats.org/officeDocument/2006/relationships/slide" Target="slides/slide47.xml"/><Relationship Id="rId65" Type="http://schemas.openxmlformats.org/officeDocument/2006/relationships/notesMaster" Target="notesMasters/notesMaster1.xml"/><Relationship Id="rId66" Type="http://schemas.openxmlformats.org/officeDocument/2006/relationships/handoutMaster" Target="handoutMasters/handout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33.xml"/><Relationship Id="rId51" Type="http://schemas.openxmlformats.org/officeDocument/2006/relationships/slide" Target="slides/slide34.xml"/><Relationship Id="rId52" Type="http://schemas.openxmlformats.org/officeDocument/2006/relationships/slide" Target="slides/slide35.xml"/><Relationship Id="rId53" Type="http://schemas.openxmlformats.org/officeDocument/2006/relationships/slide" Target="slides/slide36.xml"/><Relationship Id="rId54" Type="http://schemas.openxmlformats.org/officeDocument/2006/relationships/slide" Target="slides/slide37.xml"/><Relationship Id="rId55" Type="http://schemas.openxmlformats.org/officeDocument/2006/relationships/slide" Target="slides/slide38.xml"/><Relationship Id="rId56" Type="http://schemas.openxmlformats.org/officeDocument/2006/relationships/slide" Target="slides/slide39.xml"/><Relationship Id="rId57" Type="http://schemas.openxmlformats.org/officeDocument/2006/relationships/slide" Target="slides/slide40.xml"/><Relationship Id="rId58" Type="http://schemas.openxmlformats.org/officeDocument/2006/relationships/slide" Target="slides/slide41.xml"/><Relationship Id="rId59" Type="http://schemas.openxmlformats.org/officeDocument/2006/relationships/slide" Target="slides/slide42.xml"/><Relationship Id="rId40" Type="http://schemas.openxmlformats.org/officeDocument/2006/relationships/slide" Target="slides/slide23.xml"/><Relationship Id="rId41" Type="http://schemas.openxmlformats.org/officeDocument/2006/relationships/slide" Target="slides/slide24.xml"/><Relationship Id="rId42" Type="http://schemas.openxmlformats.org/officeDocument/2006/relationships/slide" Target="slides/slide25.xml"/><Relationship Id="rId43" Type="http://schemas.openxmlformats.org/officeDocument/2006/relationships/slide" Target="slides/slide26.xml"/><Relationship Id="rId44" Type="http://schemas.openxmlformats.org/officeDocument/2006/relationships/slide" Target="slides/slide27.xml"/><Relationship Id="rId45" Type="http://schemas.openxmlformats.org/officeDocument/2006/relationships/slide" Target="slides/slide28.xml"/><Relationship Id="rId46" Type="http://schemas.openxmlformats.org/officeDocument/2006/relationships/slide" Target="slides/slide29.xml"/><Relationship Id="rId47" Type="http://schemas.openxmlformats.org/officeDocument/2006/relationships/slide" Target="slides/slide30.xml"/><Relationship Id="rId48" Type="http://schemas.openxmlformats.org/officeDocument/2006/relationships/slide" Target="slides/slide31.xml"/><Relationship Id="rId49" Type="http://schemas.openxmlformats.org/officeDocument/2006/relationships/slide" Target="slides/slide32.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3.xml"/><Relationship Id="rId31" Type="http://schemas.openxmlformats.org/officeDocument/2006/relationships/slide" Target="slides/slide14.xml"/><Relationship Id="rId32" Type="http://schemas.openxmlformats.org/officeDocument/2006/relationships/slide" Target="slides/slide15.xml"/><Relationship Id="rId33" Type="http://schemas.openxmlformats.org/officeDocument/2006/relationships/slide" Target="slides/slide16.xml"/><Relationship Id="rId34" Type="http://schemas.openxmlformats.org/officeDocument/2006/relationships/slide" Target="slides/slide17.xml"/><Relationship Id="rId35" Type="http://schemas.openxmlformats.org/officeDocument/2006/relationships/slide" Target="slides/slide18.xml"/><Relationship Id="rId36" Type="http://schemas.openxmlformats.org/officeDocument/2006/relationships/slide" Target="slides/slide19.xml"/><Relationship Id="rId37" Type="http://schemas.openxmlformats.org/officeDocument/2006/relationships/slide" Target="slides/slide20.xml"/><Relationship Id="rId38" Type="http://schemas.openxmlformats.org/officeDocument/2006/relationships/slide" Target="slides/slide21.xml"/><Relationship Id="rId39" Type="http://schemas.openxmlformats.org/officeDocument/2006/relationships/slide" Target="slides/slide22.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3.xml"/><Relationship Id="rId21" Type="http://schemas.openxmlformats.org/officeDocument/2006/relationships/slide" Target="slides/slide4.xml"/><Relationship Id="rId22" Type="http://schemas.openxmlformats.org/officeDocument/2006/relationships/slide" Target="slides/slide5.xml"/><Relationship Id="rId23" Type="http://schemas.openxmlformats.org/officeDocument/2006/relationships/slide" Target="slides/slide6.xml"/><Relationship Id="rId24" Type="http://schemas.openxmlformats.org/officeDocument/2006/relationships/slide" Target="slides/slide7.xml"/><Relationship Id="rId25" Type="http://schemas.openxmlformats.org/officeDocument/2006/relationships/slide" Target="slides/slide8.xml"/><Relationship Id="rId26" Type="http://schemas.openxmlformats.org/officeDocument/2006/relationships/slide" Target="slides/slide9.xml"/><Relationship Id="rId27" Type="http://schemas.openxmlformats.org/officeDocument/2006/relationships/slide" Target="slides/slide10.xml"/><Relationship Id="rId28" Type="http://schemas.openxmlformats.org/officeDocument/2006/relationships/slide" Target="slides/slide11.xml"/><Relationship Id="rId29" Type="http://schemas.openxmlformats.org/officeDocument/2006/relationships/slide" Target="slides/slide12.xml"/><Relationship Id="rId60" Type="http://schemas.openxmlformats.org/officeDocument/2006/relationships/slide" Target="slides/slide43.xml"/><Relationship Id="rId61" Type="http://schemas.openxmlformats.org/officeDocument/2006/relationships/slide" Target="slides/slide44.xml"/><Relationship Id="rId62" Type="http://schemas.openxmlformats.org/officeDocument/2006/relationships/slide" Target="slides/slide45.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28C198F9-A87E-924E-82D7-80BC37CC1B7F}" type="datetimeFigureOut">
              <a:rPr lang="ja-JP" altLang="en-US"/>
              <a:pPr>
                <a:defRPr/>
              </a:pPr>
              <a:t>12/02/07</a:t>
            </a:fld>
            <a:endParaRPr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832DFC14-E76D-1744-9247-9A09221D8528}" type="slidenum">
              <a:rPr lang="ja-JP" altLang="en-US"/>
              <a:pPr>
                <a:defRPr/>
              </a:pPr>
              <a:t>‹#›</a:t>
            </a:fld>
            <a:endParaRPr lang="ja-JP" altLang="en-US"/>
          </a:p>
        </p:txBody>
      </p:sp>
    </p:spTree>
    <p:extLst>
      <p:ext uri="{BB962C8B-B14F-4D97-AF65-F5344CB8AC3E}">
        <p14:creationId xmlns:p14="http://schemas.microsoft.com/office/powerpoint/2010/main" val="398633710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ea typeface="ＭＳ Ｐゴシック" charset="-128"/>
                <a:cs typeface="ＭＳ Ｐゴシック" charset="-128"/>
              </a:defRPr>
            </a:lvl1pPr>
          </a:lstStyle>
          <a:p>
            <a:pPr>
              <a:defRPr/>
            </a:pPr>
            <a:endParaRPr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10FF59E9-5874-854B-9770-A549B00EB5F0}" type="datetime1">
              <a:rPr lang="ja-JP" altLang="en-US"/>
              <a:pPr>
                <a:defRPr/>
              </a:pPr>
              <a:t>12/02/07</a:t>
            </a:fld>
            <a:endParaRPr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ja-JP" altLang="en-US" noProof="0" smtClean="0"/>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ea typeface="ＭＳ Ｐゴシック" charset="-128"/>
                <a:cs typeface="ＭＳ Ｐゴシック" charset="-128"/>
              </a:defRPr>
            </a:lvl1pPr>
          </a:lstStyle>
          <a:p>
            <a:pPr>
              <a:defRPr/>
            </a:pPr>
            <a:endParaRPr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0809AC1A-5E99-6A43-90AE-8220A66AF138}" type="slidenum">
              <a:rPr lang="ja-JP" altLang="en-US"/>
              <a:pPr>
                <a:defRPr/>
              </a:pPr>
              <a:t>‹#›</a:t>
            </a:fld>
            <a:endParaRPr lang="ja-JP" altLang="en-US"/>
          </a:p>
        </p:txBody>
      </p:sp>
    </p:spTree>
    <p:extLst>
      <p:ext uri="{BB962C8B-B14F-4D97-AF65-F5344CB8AC3E}">
        <p14:creationId xmlns:p14="http://schemas.microsoft.com/office/powerpoint/2010/main" val="3024521731"/>
      </p:ext>
    </p:extLst>
  </p:cSld>
  <p:clrMap bg1="lt1" tx1="dk1" bg2="lt2" tx2="dk2" accent1="accent1" accent2="accent2" accent3="accent3" accent4="accent4" accent5="accent5" accent6="accent6" hlink="hlink" folHlink="folHlink"/>
  <p:hf hdr="0" ftr="0" dt="0"/>
  <p:notesStyle>
    <a:lvl1pPr algn="l" defTabSz="457200" rtl="0" fontAlgn="base">
      <a:spcBef>
        <a:spcPct val="30000"/>
      </a:spcBef>
      <a:spcAft>
        <a:spcPct val="0"/>
      </a:spcAft>
      <a:defRPr kumimoji="1" sz="1200" kern="1200">
        <a:solidFill>
          <a:schemeClr val="tx1"/>
        </a:solidFill>
        <a:latin typeface="+mn-lt"/>
        <a:ea typeface="+mn-ea"/>
        <a:cs typeface="ＭＳ Ｐゴシック" charset="-128"/>
      </a:defRPr>
    </a:lvl1pPr>
    <a:lvl2pPr marL="457200" algn="l" defTabSz="457200" rtl="0" fontAlgn="base">
      <a:spcBef>
        <a:spcPct val="30000"/>
      </a:spcBef>
      <a:spcAft>
        <a:spcPct val="0"/>
      </a:spcAft>
      <a:defRPr kumimoji="1" sz="1200" kern="1200">
        <a:solidFill>
          <a:schemeClr val="tx1"/>
        </a:solidFill>
        <a:latin typeface="+mn-lt"/>
        <a:ea typeface="+mn-ea"/>
        <a:cs typeface="+mn-cs"/>
      </a:defRPr>
    </a:lvl2pPr>
    <a:lvl3pPr marL="914400" algn="l" defTabSz="457200" rtl="0" fontAlgn="base">
      <a:spcBef>
        <a:spcPct val="30000"/>
      </a:spcBef>
      <a:spcAft>
        <a:spcPct val="0"/>
      </a:spcAft>
      <a:defRPr kumimoji="1" sz="1200" kern="1200">
        <a:solidFill>
          <a:schemeClr val="tx1"/>
        </a:solidFill>
        <a:latin typeface="+mn-lt"/>
        <a:ea typeface="+mn-ea"/>
        <a:cs typeface="+mn-cs"/>
      </a:defRPr>
    </a:lvl3pPr>
    <a:lvl4pPr marL="1371600" algn="l" defTabSz="457200" rtl="0" fontAlgn="base">
      <a:spcBef>
        <a:spcPct val="30000"/>
      </a:spcBef>
      <a:spcAft>
        <a:spcPct val="0"/>
      </a:spcAft>
      <a:defRPr kumimoji="1" sz="1200" kern="1200">
        <a:solidFill>
          <a:schemeClr val="tx1"/>
        </a:solidFill>
        <a:latin typeface="+mn-lt"/>
        <a:ea typeface="+mn-ea"/>
        <a:cs typeface="+mn-cs"/>
      </a:defRPr>
    </a:lvl4pPr>
    <a:lvl5pPr marL="1828800" algn="l" defTabSz="457200" rtl="0" fontAlgn="base">
      <a:spcBef>
        <a:spcPct val="30000"/>
      </a:spcBef>
      <a:spcAft>
        <a:spcPct val="0"/>
      </a:spcAft>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smtClean="0"/>
              <a:t>Let me start. I am </a:t>
            </a:r>
            <a:r>
              <a:rPr kumimoji="1" lang="en-US" altLang="ja-JP" sz="1200" dirty="0" err="1" smtClean="0"/>
              <a:t>Kiyotomo</a:t>
            </a:r>
            <a:r>
              <a:rPr kumimoji="1" lang="en-US" altLang="ja-JP" sz="1200" dirty="0" smtClean="0"/>
              <a:t> Kawagoe, from Kyushu University</a:t>
            </a:r>
            <a:r>
              <a:rPr kumimoji="1" lang="en-US" altLang="ja-JP" sz="1200" baseline="0" dirty="0" smtClean="0"/>
              <a:t> in Japan. </a:t>
            </a:r>
            <a:r>
              <a:rPr kumimoji="1" lang="en-US" altLang="ja-JP" sz="1200" baseline="0" dirty="0" smtClean="0"/>
              <a:t>I talk </a:t>
            </a:r>
            <a:r>
              <a:rPr kumimoji="1" lang="en-US" altLang="ja-JP" sz="1200" baseline="0" dirty="0" smtClean="0"/>
              <a:t>about Physics at the </a:t>
            </a:r>
            <a:r>
              <a:rPr kumimoji="1" lang="en-US" altLang="ja-JP" sz="1200" baseline="0" dirty="0" smtClean="0"/>
              <a:t>ILC, the international linear collider.</a:t>
            </a:r>
            <a:endParaRPr kumimoji="1" lang="ja-JP" altLang="en-US" sz="12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1</a:t>
            </a:fld>
            <a:endParaRPr lang="ja-JP" altLang="en-US"/>
          </a:p>
        </p:txBody>
      </p:sp>
    </p:spTree>
    <p:extLst>
      <p:ext uri="{BB962C8B-B14F-4D97-AF65-F5344CB8AC3E}">
        <p14:creationId xmlns:p14="http://schemas.microsoft.com/office/powerpoint/2010/main" val="157522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6130"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altLang="ja-JP" sz="1200" dirty="0" smtClean="0">
                <a:latin typeface="Calibri" charset="0"/>
                <a:ea typeface="ＭＳ Ｐゴシック" charset="0"/>
                <a:cs typeface="ＭＳ Ｐゴシック" charset="0"/>
              </a:rPr>
              <a:t>What is known </a:t>
            </a:r>
            <a:r>
              <a:rPr lang="en-US" altLang="ja-JP" sz="1200" dirty="0" smtClean="0">
                <a:latin typeface="Calibri" charset="0"/>
                <a:ea typeface="ＭＳ Ｐゴシック" charset="0"/>
                <a:cs typeface="ＭＳ Ｐゴシック" charset="0"/>
              </a:rPr>
              <a:t>about </a:t>
            </a:r>
            <a:r>
              <a:rPr lang="en-US" altLang="ja-JP" sz="1200" dirty="0" smtClean="0">
                <a:latin typeface="Calibri" charset="0"/>
                <a:ea typeface="ＭＳ Ｐゴシック" charset="0"/>
                <a:cs typeface="ＭＳ Ｐゴシック" charset="0"/>
              </a:rPr>
              <a:t>the standard model ?</a:t>
            </a:r>
            <a:r>
              <a:rPr lang="en-US" altLang="ja-JP" sz="1200" baseline="0" dirty="0" smtClean="0">
                <a:latin typeface="Calibri" charset="0"/>
                <a:ea typeface="ＭＳ Ｐゴシック" charset="0"/>
                <a:cs typeface="ＭＳ Ｐゴシック" charset="0"/>
              </a:rPr>
              <a:t> The matter and gauge </a:t>
            </a:r>
            <a:r>
              <a:rPr lang="en-US" altLang="ja-JP" sz="1200" baseline="0" dirty="0" smtClean="0">
                <a:latin typeface="Calibri" charset="0"/>
                <a:ea typeface="ＭＳ Ｐゴシック" charset="0"/>
                <a:cs typeface="ＭＳ Ｐゴシック" charset="0"/>
              </a:rPr>
              <a:t>boson sectors have </a:t>
            </a:r>
            <a:r>
              <a:rPr lang="en-US" altLang="ja-JP" sz="1200" baseline="0" dirty="0" smtClean="0">
                <a:latin typeface="Calibri" charset="0"/>
                <a:ea typeface="ＭＳ Ｐゴシック" charset="0"/>
                <a:cs typeface="ＭＳ Ｐゴシック" charset="0"/>
              </a:rPr>
              <a:t>been investigated theoretically and experimentally for the </a:t>
            </a:r>
            <a:r>
              <a:rPr lang="en-US" altLang="ja-JP" sz="1200" baseline="0" dirty="0" smtClean="0">
                <a:latin typeface="Calibri" charset="0"/>
                <a:ea typeface="ＭＳ Ｐゴシック" charset="0"/>
                <a:cs typeface="ＭＳ Ｐゴシック" charset="0"/>
              </a:rPr>
              <a:t>last </a:t>
            </a:r>
            <a:r>
              <a:rPr lang="en-US" altLang="ja-JP" sz="1200" baseline="0" dirty="0" smtClean="0">
                <a:latin typeface="Calibri" charset="0"/>
                <a:ea typeface="ＭＳ Ｐゴシック" charset="0"/>
                <a:cs typeface="ＭＳ Ｐゴシック" charset="0"/>
              </a:rPr>
              <a:t>100 years by many physicists. However, this part, the Higgs sector is, at least experimentally, totally unknown.  </a:t>
            </a:r>
            <a:endParaRPr lang="ja-JP" altLang="en-US" sz="1200" dirty="0">
              <a:latin typeface="Calibri" charset="0"/>
              <a:ea typeface="ＭＳ Ｐゴシック" charset="0"/>
              <a:cs typeface="ＭＳ Ｐゴシック" charset="0"/>
            </a:endParaRPr>
          </a:p>
        </p:txBody>
      </p:sp>
      <p:sp>
        <p:nvSpPr>
          <p:cNvPr id="176131"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D91CB3EF-6732-8F4B-B1D5-0CA2E8502992}" type="slidenum">
              <a:rPr lang="en-US" altLang="ja-JP" sz="1200">
                <a:solidFill>
                  <a:srgbClr val="000000"/>
                </a:solidFill>
              </a:rPr>
              <a:pPr/>
              <a:t>10</a:t>
            </a:fld>
            <a:endParaRPr lang="en-US" altLang="ja-JP" sz="1200">
              <a:solidFill>
                <a:srgbClr val="000000"/>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817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defTabSz="914400">
              <a:defRPr/>
            </a:pPr>
            <a:r>
              <a:rPr lang="en-US" altLang="ja-JP" sz="1200" dirty="0" smtClean="0">
                <a:latin typeface="ＭＳ ゴシック"/>
                <a:ea typeface="ＭＳ ゴシック"/>
                <a:cs typeface="ＭＳ ゴシック"/>
              </a:rPr>
              <a:t>This slide shows the status of </a:t>
            </a:r>
            <a:r>
              <a:rPr lang="en-US" altLang="ja-JP" sz="1200" dirty="0" smtClean="0">
                <a:latin typeface="ＭＳ ゴシック"/>
                <a:ea typeface="ＭＳ ゴシック"/>
                <a:cs typeface="ＭＳ ゴシック"/>
              </a:rPr>
              <a:t>the standard model Higgs </a:t>
            </a:r>
            <a:r>
              <a:rPr lang="en-US" altLang="ja-JP" sz="1200" dirty="0" smtClean="0">
                <a:latin typeface="ＭＳ ゴシック"/>
                <a:ea typeface="ＭＳ ゴシック"/>
                <a:cs typeface="ＭＳ ゴシック"/>
              </a:rPr>
              <a:t>searches before</a:t>
            </a:r>
            <a:r>
              <a:rPr lang="en-US" altLang="ja-JP" sz="1200" baseline="0" dirty="0" smtClean="0">
                <a:latin typeface="ＭＳ ゴシック"/>
                <a:ea typeface="ＭＳ ゴシック"/>
                <a:cs typeface="ＭＳ ゴシック"/>
              </a:rPr>
              <a:t> the LHC. </a:t>
            </a:r>
            <a:r>
              <a:rPr kumimoji="1" lang="en-US" altLang="ja-JP" sz="1200" kern="1200" dirty="0" smtClean="0">
                <a:solidFill>
                  <a:srgbClr val="FFFFFF"/>
                </a:solidFill>
                <a:latin typeface="ＭＳ ゴシック"/>
                <a:ea typeface="ＭＳ ゴシック"/>
                <a:cs typeface="ＭＳ ゴシック"/>
              </a:rPr>
              <a:t>The precise electroweak measurements at LEP/SLC and </a:t>
            </a:r>
            <a:r>
              <a:rPr kumimoji="1" lang="en-US" altLang="ja-JP" sz="1200" kern="1200" dirty="0" err="1" smtClean="0">
                <a:solidFill>
                  <a:srgbClr val="FFFFFF"/>
                </a:solidFill>
                <a:latin typeface="ＭＳ ゴシック"/>
                <a:ea typeface="ＭＳ ゴシック"/>
                <a:cs typeface="ＭＳ ゴシック"/>
              </a:rPr>
              <a:t>Tevatron</a:t>
            </a:r>
            <a:r>
              <a:rPr kumimoji="1" lang="en-US" altLang="ja-JP" sz="1200" kern="1200" dirty="0" smtClean="0">
                <a:solidFill>
                  <a:srgbClr val="FFFFFF"/>
                </a:solidFill>
                <a:latin typeface="ＭＳ ゴシック"/>
                <a:ea typeface="ＭＳ ゴシック"/>
                <a:cs typeface="ＭＳ ゴシック"/>
              </a:rPr>
              <a:t> prefer light Higgs, and an indirect</a:t>
            </a:r>
            <a:r>
              <a:rPr kumimoji="1" lang="en-US" altLang="ja-JP" sz="1200" kern="1200" baseline="0" dirty="0" smtClean="0">
                <a:solidFill>
                  <a:srgbClr val="FFFFFF"/>
                </a:solidFill>
                <a:latin typeface="ＭＳ ゴシック"/>
                <a:ea typeface="ＭＳ ゴシック"/>
                <a:cs typeface="ＭＳ ゴシック"/>
              </a:rPr>
              <a:t> mass upper limit of 161 was obtained for</a:t>
            </a:r>
            <a:r>
              <a:rPr kumimoji="1" lang="en-US" altLang="ja-JP" sz="1200" kern="1200" dirty="0" smtClean="0">
                <a:solidFill>
                  <a:srgbClr val="FFFFFF"/>
                </a:solidFill>
                <a:latin typeface="ＭＳ ゴシック"/>
                <a:ea typeface="ＭＳ ゴシック"/>
                <a:cs typeface="ＭＳ ゴシック"/>
              </a:rPr>
              <a:t> the standard model Higgs</a:t>
            </a:r>
            <a:r>
              <a:rPr kumimoji="1" lang="en-US" altLang="ja-JP" sz="1200" kern="1200" baseline="0" dirty="0" smtClean="0">
                <a:solidFill>
                  <a:srgbClr val="FFFFFF"/>
                </a:solidFill>
                <a:latin typeface="ＭＳ ゴシック"/>
                <a:ea typeface="ＭＳ ゴシック"/>
                <a:cs typeface="ＭＳ ゴシック"/>
              </a:rPr>
              <a:t>. On the other hand, direct search at LEP told us that the standard model Higgs boson mass is larger than 114 </a:t>
            </a:r>
            <a:r>
              <a:rPr kumimoji="1" lang="en-US" altLang="ja-JP" sz="1200" kern="1200" baseline="0" dirty="0" err="1" smtClean="0">
                <a:solidFill>
                  <a:srgbClr val="FFFFFF"/>
                </a:solidFill>
                <a:latin typeface="ＭＳ ゴシック"/>
                <a:ea typeface="ＭＳ ゴシック"/>
                <a:cs typeface="ＭＳ ゴシック"/>
              </a:rPr>
              <a:t>GeV</a:t>
            </a:r>
            <a:r>
              <a:rPr kumimoji="1" lang="en-US" altLang="ja-JP" sz="1200" kern="1200" baseline="0" dirty="0" smtClean="0">
                <a:solidFill>
                  <a:srgbClr val="FFFFFF"/>
                </a:solidFill>
                <a:latin typeface="ＭＳ ゴシック"/>
                <a:ea typeface="ＭＳ ゴシック"/>
                <a:cs typeface="ＭＳ ゴシック"/>
              </a:rPr>
              <a:t>. At 95 % confidence level. The </a:t>
            </a:r>
            <a:r>
              <a:rPr kumimoji="1" lang="en-US" altLang="ja-JP" sz="1200" kern="1200" baseline="0" dirty="0" err="1" smtClean="0">
                <a:solidFill>
                  <a:srgbClr val="FFFFFF"/>
                </a:solidFill>
                <a:latin typeface="ＭＳ ゴシック"/>
                <a:ea typeface="ＭＳ ゴシック"/>
                <a:cs typeface="ＭＳ ゴシック"/>
              </a:rPr>
              <a:t>Tevatron</a:t>
            </a:r>
            <a:r>
              <a:rPr kumimoji="1" lang="en-US" altLang="ja-JP" sz="1200" kern="1200" baseline="0" dirty="0" smtClean="0">
                <a:solidFill>
                  <a:srgbClr val="FFFFFF"/>
                </a:solidFill>
                <a:latin typeface="ＭＳ ゴシック"/>
                <a:ea typeface="ＭＳ ゴシック"/>
                <a:cs typeface="ＭＳ ゴシック"/>
              </a:rPr>
              <a:t> searches rejected a narrow mass region around 160 </a:t>
            </a:r>
            <a:r>
              <a:rPr kumimoji="1" lang="en-US" altLang="ja-JP" sz="1200" kern="1200" baseline="0" dirty="0" err="1" smtClean="0">
                <a:solidFill>
                  <a:srgbClr val="FFFFFF"/>
                </a:solidFill>
                <a:latin typeface="ＭＳ ゴシック"/>
                <a:ea typeface="ＭＳ ゴシック"/>
                <a:cs typeface="ＭＳ ゴシック"/>
              </a:rPr>
              <a:t>GeV</a:t>
            </a:r>
            <a:r>
              <a:rPr kumimoji="1" lang="en-US" altLang="ja-JP" sz="1200" kern="1200" baseline="0" dirty="0" smtClean="0">
                <a:solidFill>
                  <a:srgbClr val="FFFFFF"/>
                </a:solidFill>
                <a:latin typeface="ＭＳ ゴシック"/>
                <a:ea typeface="ＭＳ ゴシック"/>
                <a:cs typeface="ＭＳ ゴシック"/>
              </a:rPr>
              <a:t>. </a:t>
            </a:r>
            <a:endParaRPr lang="ja-JP" altLang="en-US" sz="1200" dirty="0">
              <a:latin typeface="ＭＳ ゴシック"/>
              <a:ea typeface="ＭＳ ゴシック"/>
              <a:cs typeface="ＭＳ ゴシック"/>
            </a:endParaRPr>
          </a:p>
        </p:txBody>
      </p:sp>
      <p:sp>
        <p:nvSpPr>
          <p:cNvPr id="17817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4D45D42D-B314-224E-AD03-860A212EC666}" type="slidenum">
              <a:rPr lang="en-US" altLang="ja-JP" sz="1200">
                <a:solidFill>
                  <a:srgbClr val="000000"/>
                </a:solidFill>
              </a:rPr>
              <a:pPr/>
              <a:t>11</a:t>
            </a:fld>
            <a:endParaRPr lang="en-US" altLang="ja-JP" sz="120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smtClean="0"/>
              <a:t>This</a:t>
            </a:r>
            <a:r>
              <a:rPr kumimoji="1" lang="en-US" altLang="ja-JP" sz="1200" baseline="0" dirty="0" smtClean="0"/>
              <a:t> table shows six possible cases on what will be discovered at the LHC. Namely, </a:t>
            </a:r>
            <a:r>
              <a:rPr kumimoji="1" lang="en-US" altLang="ja-JP" sz="1200" baseline="0" dirty="0" smtClean="0"/>
              <a:t>three cases for the Higgs boson, light, heavy, or no Higgs boson. And we have two cases for other new particles to be found or not.. </a:t>
            </a:r>
            <a:r>
              <a:rPr kumimoji="1" lang="en-US" altLang="ja-JP" sz="1200" baseline="0" dirty="0" smtClean="0"/>
              <a:t>The results should have enormous impact on the physics scenario at the ILC.</a:t>
            </a:r>
            <a:endParaRPr kumimoji="1" lang="ja-JP" altLang="en-US" sz="12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12</a:t>
            </a:fld>
            <a:endParaRPr lang="ja-JP" altLang="en-US"/>
          </a:p>
        </p:txBody>
      </p:sp>
    </p:spTree>
    <p:extLst>
      <p:ext uri="{BB962C8B-B14F-4D97-AF65-F5344CB8AC3E}">
        <p14:creationId xmlns:p14="http://schemas.microsoft.com/office/powerpoint/2010/main" val="12960785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0226"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altLang="ja-JP" sz="1200" dirty="0" smtClean="0">
                <a:latin typeface="Calibri" charset="0"/>
                <a:ea typeface="ＭＳ Ｐゴシック" charset="0"/>
                <a:cs typeface="ＭＳ Ｐゴシック" charset="0"/>
              </a:rPr>
              <a:t>Let me show</a:t>
            </a:r>
            <a:r>
              <a:rPr lang="en-US" altLang="ja-JP" sz="1200" baseline="0" dirty="0" smtClean="0">
                <a:latin typeface="Calibri" charset="0"/>
                <a:ea typeface="ＭＳ Ｐゴシック" charset="0"/>
                <a:cs typeface="ＭＳ Ｐゴシック" charset="0"/>
              </a:rPr>
              <a:t> you some </a:t>
            </a:r>
            <a:r>
              <a:rPr lang="en-US" altLang="ja-JP" sz="1200" baseline="0" dirty="0" smtClean="0">
                <a:latin typeface="Calibri" charset="0"/>
                <a:ea typeface="ＭＳ Ｐゴシック" charset="0"/>
                <a:cs typeface="ＭＳ Ｐゴシック" charset="0"/>
              </a:rPr>
              <a:t>slides </a:t>
            </a:r>
            <a:r>
              <a:rPr lang="en-US" altLang="ja-JP" sz="1200" baseline="0" dirty="0" smtClean="0">
                <a:latin typeface="Calibri" charset="0"/>
                <a:ea typeface="ＭＳ Ｐゴシック" charset="0"/>
                <a:cs typeface="ＭＳ Ｐゴシック" charset="0"/>
              </a:rPr>
              <a:t>on the Higgs searches at the LHC. </a:t>
            </a:r>
            <a:endParaRPr lang="ja-JP" altLang="en-US" sz="1200" dirty="0">
              <a:latin typeface="Calibri" charset="0"/>
              <a:ea typeface="ＭＳ Ｐゴシック" charset="0"/>
              <a:cs typeface="ＭＳ Ｐゴシック" charset="0"/>
            </a:endParaRPr>
          </a:p>
        </p:txBody>
      </p:sp>
      <p:sp>
        <p:nvSpPr>
          <p:cNvPr id="180227"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F02C01E7-37B3-A849-B9D2-DAD1AC4A8DFA}" type="slidenum">
              <a:rPr lang="en-US" altLang="ja-JP" sz="1200" u="sng">
                <a:solidFill>
                  <a:srgbClr val="000000"/>
                </a:solidFill>
              </a:rPr>
              <a:pPr/>
              <a:t>13</a:t>
            </a:fld>
            <a:endParaRPr lang="en-US" altLang="ja-JP" sz="1200" u="sng">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smtClean="0"/>
              <a:t>As you know, the </a:t>
            </a:r>
            <a:r>
              <a:rPr kumimoji="1" lang="en-US" altLang="ja-JP" sz="1200" dirty="0" smtClean="0"/>
              <a:t>last year was a great success for the LHC. The LHC provided more than </a:t>
            </a:r>
            <a:r>
              <a:rPr kumimoji="1" lang="en-US" altLang="ja-JP" sz="1200" baseline="0" dirty="0" smtClean="0"/>
              <a:t>5 </a:t>
            </a:r>
            <a:r>
              <a:rPr kumimoji="1" lang="en-US" altLang="ja-JP" sz="1200" baseline="0" dirty="0" smtClean="0"/>
              <a:t>inverse </a:t>
            </a:r>
            <a:r>
              <a:rPr kumimoji="1" lang="en-US" altLang="ja-JP" sz="1200" baseline="0" dirty="0" err="1" smtClean="0"/>
              <a:t>femt</a:t>
            </a:r>
            <a:r>
              <a:rPr kumimoji="1" lang="en-US" altLang="ja-JP" sz="1200" baseline="0" dirty="0" smtClean="0"/>
              <a:t> barn to each experiment. Because of the high luminosity, the number of proton-proton collisions per bunch crossing </a:t>
            </a:r>
            <a:r>
              <a:rPr kumimoji="1" lang="en-US" altLang="ja-JP" sz="1200" baseline="0" dirty="0" smtClean="0"/>
              <a:t>was </a:t>
            </a:r>
            <a:r>
              <a:rPr kumimoji="1" lang="en-US" altLang="ja-JP" sz="1200" baseline="0" dirty="0" smtClean="0"/>
              <a:t>typically more than 10, which </a:t>
            </a:r>
            <a:r>
              <a:rPr kumimoji="1" lang="en-US" altLang="ja-JP" sz="1200" baseline="0" dirty="0" smtClean="0"/>
              <a:t>increased </a:t>
            </a:r>
            <a:r>
              <a:rPr kumimoji="1" lang="en-US" altLang="ja-JP" sz="1200" baseline="0" dirty="0" smtClean="0"/>
              <a:t>the difficulty of the physics analysis. Nevertheless, both of the ATLAS and CMS experiments succeeded in getting the Higgs results very quickly.</a:t>
            </a:r>
            <a:endParaRPr kumimoji="1" lang="ja-JP" altLang="en-US" sz="12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14</a:t>
            </a:fld>
            <a:endParaRPr lang="ja-JP" altLang="en-US"/>
          </a:p>
        </p:txBody>
      </p:sp>
    </p:spTree>
    <p:extLst>
      <p:ext uri="{BB962C8B-B14F-4D97-AF65-F5344CB8AC3E}">
        <p14:creationId xmlns:p14="http://schemas.microsoft.com/office/powerpoint/2010/main" val="20249641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fld id="{F6F018AE-CCA8-1A41-868C-8510BC24656C}" type="slidenum">
              <a:rPr lang="en-US" altLang="ja-JP" sz="1300">
                <a:solidFill>
                  <a:srgbClr val="000000"/>
                </a:solidFill>
                <a:latin typeface="Times New Roman" charset="0"/>
              </a:rPr>
              <a:pPr defTabSz="914400"/>
              <a:t>15</a:t>
            </a:fld>
            <a:endParaRPr lang="en-US" altLang="ja-JP" sz="1300">
              <a:solidFill>
                <a:srgbClr val="000000"/>
              </a:solidFill>
              <a:latin typeface="Times New Roman" charset="0"/>
            </a:endParaRPr>
          </a:p>
        </p:txBody>
      </p:sp>
      <p:sp>
        <p:nvSpPr>
          <p:cNvPr id="8601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dirty="0" smtClean="0">
                <a:latin typeface="Calibri" charset="0"/>
                <a:ea typeface="ＭＳ Ｐゴシック" charset="0"/>
                <a:cs typeface="ＭＳ Ｐゴシック" charset="0"/>
              </a:rPr>
              <a:t>This is a slide that was shown by </a:t>
            </a:r>
            <a:r>
              <a:rPr lang="en-US" dirty="0" err="1" smtClean="0">
                <a:latin typeface="Calibri" charset="0"/>
                <a:ea typeface="ＭＳ Ｐゴシック" charset="0"/>
                <a:cs typeface="ＭＳ Ｐゴシック" charset="0"/>
              </a:rPr>
              <a:t>Fabiola</a:t>
            </a:r>
            <a:r>
              <a:rPr lang="en-US" dirty="0" smtClean="0">
                <a:latin typeface="Calibri" charset="0"/>
                <a:ea typeface="ＭＳ Ｐゴシック" charset="0"/>
                <a:cs typeface="ＭＳ Ｐゴシック" charset="0"/>
              </a:rPr>
              <a:t> </a:t>
            </a:r>
            <a:r>
              <a:rPr lang="en-US" baseline="0" dirty="0" smtClean="0">
                <a:latin typeface="Calibri" charset="0"/>
                <a:ea typeface="ＭＳ Ｐゴシック" charset="0"/>
                <a:cs typeface="ＭＳ Ｐゴシック" charset="0"/>
              </a:rPr>
              <a:t> at the CERN seminar last December. The left plot shows the 95 % confidence limit of the standard model Higgs cross section normalized by the expectation. If the ratio is less than 1, the mass region is rejected. The right figure is a close-up view of the light Higgs region. There is a bump around 125 </a:t>
            </a:r>
            <a:r>
              <a:rPr lang="en-US" baseline="0" dirty="0" err="1" smtClean="0">
                <a:latin typeface="Calibri" charset="0"/>
                <a:ea typeface="ＭＳ Ｐゴシック" charset="0"/>
                <a:cs typeface="ＭＳ Ｐゴシック" charset="0"/>
              </a:rPr>
              <a:t>GeV</a:t>
            </a:r>
            <a:r>
              <a:rPr lang="en-US" baseline="0" dirty="0" smtClean="0">
                <a:latin typeface="Calibri" charset="0"/>
                <a:ea typeface="ＭＳ Ｐゴシック" charset="0"/>
                <a:cs typeface="ＭＳ Ｐゴシック" charset="0"/>
              </a:rPr>
              <a:t>, and only the mass region between 115.5 and 131 </a:t>
            </a:r>
            <a:r>
              <a:rPr lang="en-US" baseline="0" dirty="0" err="1" smtClean="0">
                <a:latin typeface="Calibri" charset="0"/>
                <a:ea typeface="ＭＳ Ｐゴシック" charset="0"/>
                <a:cs typeface="ＭＳ Ｐゴシック" charset="0"/>
              </a:rPr>
              <a:t>GeV</a:t>
            </a:r>
            <a:r>
              <a:rPr lang="en-US" baseline="0" dirty="0" smtClean="0">
                <a:latin typeface="Calibri" charset="0"/>
                <a:ea typeface="ＭＳ Ｐゴシック" charset="0"/>
                <a:cs typeface="ＭＳ Ｐゴシック" charset="0"/>
              </a:rPr>
              <a:t> is allowed in this plot.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smtClean="0"/>
              <a:t>The</a:t>
            </a:r>
            <a:r>
              <a:rPr kumimoji="1" lang="en-US" altLang="ja-JP" sz="1200" baseline="0" dirty="0" smtClean="0"/>
              <a:t> plots were shown at the same CERN seminar by the CMS spokesperson. In the left plot you see that the mass region where the standard model Higgs boson can survive is very narrow now. The right figure shows the top mass and W mass correlation plot and the yellow region is excluded. The heavy Higgs region </a:t>
            </a:r>
            <a:r>
              <a:rPr kumimoji="1" lang="en-US" altLang="ja-JP" sz="1200" baseline="0" dirty="0" smtClean="0"/>
              <a:t>is still left, but the light Higgs is clearly favored by the top mass and W mass measurements.</a:t>
            </a:r>
            <a:endParaRPr kumimoji="1" lang="ja-JP" altLang="en-US" sz="12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16</a:t>
            </a:fld>
            <a:endParaRPr lang="ja-JP" altLang="en-US"/>
          </a:p>
        </p:txBody>
      </p:sp>
    </p:spTree>
    <p:extLst>
      <p:ext uri="{BB962C8B-B14F-4D97-AF65-F5344CB8AC3E}">
        <p14:creationId xmlns:p14="http://schemas.microsoft.com/office/powerpoint/2010/main" val="3893474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smtClean="0"/>
              <a:t>This table again shows the possible cases of the discovery at the LHC, this time with my personal view</a:t>
            </a:r>
            <a:r>
              <a:rPr kumimoji="1" lang="en-US" altLang="ja-JP" sz="1200" baseline="0" dirty="0" smtClean="0"/>
              <a:t> as of today. I think a light Higgs will be discovered at the LHC, namely the scenario 1 or 4. Although no new particles have been discovered at the LHC, we still have a significant chance to find new particles. This is scenario 1, the best scenario for the ILC. In either case of 1 or 4, the ILC should be naturally started as the Higgs factory.</a:t>
            </a:r>
            <a:endParaRPr kumimoji="1" lang="ja-JP" altLang="en-US" sz="12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17</a:t>
            </a:fld>
            <a:endParaRPr lang="ja-JP" altLang="en-US"/>
          </a:p>
        </p:txBody>
      </p:sp>
    </p:spTree>
    <p:extLst>
      <p:ext uri="{BB962C8B-B14F-4D97-AF65-F5344CB8AC3E}">
        <p14:creationId xmlns:p14="http://schemas.microsoft.com/office/powerpoint/2010/main" val="31965203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70000" lnSpcReduction="20000"/>
          </a:bodyPr>
          <a:lstStyle/>
          <a:p>
            <a:r>
              <a:rPr kumimoji="1" lang="en-US" altLang="ja-JP" sz="1200" dirty="0" smtClean="0"/>
              <a:t>Why do</a:t>
            </a:r>
            <a:r>
              <a:rPr kumimoji="1" lang="en-US" altLang="ja-JP" sz="1200" baseline="0" dirty="0" smtClean="0"/>
              <a:t> we need the Higgs factory ? My answer is the following:</a:t>
            </a:r>
          </a:p>
          <a:p>
            <a:endParaRPr kumimoji="1" lang="en-US" altLang="ja-JP" sz="1200" baseline="0" dirty="0" smtClean="0"/>
          </a:p>
          <a:p>
            <a:pPr>
              <a:lnSpc>
                <a:spcPct val="120000"/>
              </a:lnSpc>
              <a:defRPr/>
            </a:pPr>
            <a:r>
              <a:rPr lang="en-US" altLang="ja-JP" sz="1200" dirty="0" smtClean="0"/>
              <a:t>The Higgs boson is </a:t>
            </a:r>
            <a:r>
              <a:rPr lang="en-US" altLang="ja-JP" sz="1200" dirty="0" smtClean="0">
                <a:solidFill>
                  <a:srgbClr val="FF0000"/>
                </a:solidFill>
              </a:rPr>
              <a:t>a completely new type</a:t>
            </a:r>
            <a:r>
              <a:rPr lang="en-US" altLang="ja-JP" sz="1200" dirty="0" smtClean="0"/>
              <a:t> of particles that we have never encountered. The properties are </a:t>
            </a:r>
            <a:r>
              <a:rPr lang="en-US" altLang="ja-JP" sz="1200" dirty="0" smtClean="0">
                <a:solidFill>
                  <a:srgbClr val="FF0000"/>
                </a:solidFill>
              </a:rPr>
              <a:t>experimentally totally unknown</a:t>
            </a:r>
            <a:r>
              <a:rPr lang="en-US" altLang="ja-JP" sz="1200" dirty="0" smtClean="0"/>
              <a:t>.</a:t>
            </a:r>
          </a:p>
          <a:p>
            <a:pPr lvl="1">
              <a:lnSpc>
                <a:spcPct val="120000"/>
              </a:lnSpc>
              <a:defRPr/>
            </a:pPr>
            <a:r>
              <a:rPr lang="en-US" altLang="ja-JP" sz="1200" dirty="0" smtClean="0"/>
              <a:t>SM Higgs or not ?</a:t>
            </a:r>
          </a:p>
          <a:p>
            <a:pPr lvl="1">
              <a:lnSpc>
                <a:spcPct val="120000"/>
              </a:lnSpc>
              <a:defRPr/>
            </a:pPr>
            <a:r>
              <a:rPr lang="en-US" altLang="ja-JP" sz="1200" dirty="0" smtClean="0"/>
              <a:t>Spin, CP, Couplings to fermions, gauge bosons, and Higgs itself ?</a:t>
            </a:r>
          </a:p>
          <a:p>
            <a:pPr lvl="1">
              <a:lnSpc>
                <a:spcPct val="120000"/>
              </a:lnSpc>
              <a:defRPr/>
            </a:pPr>
            <a:r>
              <a:rPr lang="en-US" altLang="ja-JP" sz="1200" dirty="0" smtClean="0"/>
              <a:t>Number of Higgs bosons ?</a:t>
            </a:r>
          </a:p>
          <a:p>
            <a:pPr>
              <a:lnSpc>
                <a:spcPct val="120000"/>
              </a:lnSpc>
              <a:defRPr/>
            </a:pPr>
            <a:r>
              <a:rPr lang="en-US" altLang="ja-JP" sz="1200" dirty="0" smtClean="0"/>
              <a:t>The properties of the Higgs boson, to be discovered at the LHC, will be thoroughly investigated at the ILC.</a:t>
            </a:r>
          </a:p>
          <a:p>
            <a:pPr lvl="1">
              <a:lnSpc>
                <a:spcPct val="120000"/>
              </a:lnSpc>
              <a:defRPr/>
            </a:pPr>
            <a:r>
              <a:rPr lang="en-US" altLang="ja-JP" sz="1200" dirty="0" smtClean="0"/>
              <a:t>Interactions of elementary particles, with the initial state well known</a:t>
            </a:r>
          </a:p>
          <a:p>
            <a:pPr lvl="1">
              <a:lnSpc>
                <a:spcPct val="120000"/>
              </a:lnSpc>
              <a:defRPr/>
            </a:pPr>
            <a:r>
              <a:rPr lang="en-US" altLang="ja-JP" sz="1200" dirty="0" smtClean="0"/>
              <a:t>Relatively simple final states with low background</a:t>
            </a:r>
          </a:p>
          <a:p>
            <a:pPr lvl="1">
              <a:lnSpc>
                <a:spcPct val="120000"/>
              </a:lnSpc>
              <a:defRPr/>
            </a:pPr>
            <a:r>
              <a:rPr lang="en-US" altLang="ja-JP" sz="1200" dirty="0" smtClean="0"/>
              <a:t>Polarization of electrons (and positrons) as a powerful tool</a:t>
            </a:r>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18</a:t>
            </a:fld>
            <a:endParaRPr lang="ja-JP" altLang="en-US"/>
          </a:p>
        </p:txBody>
      </p:sp>
    </p:spTree>
    <p:extLst>
      <p:ext uri="{BB962C8B-B14F-4D97-AF65-F5344CB8AC3E}">
        <p14:creationId xmlns:p14="http://schemas.microsoft.com/office/powerpoint/2010/main" val="11719287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85000" lnSpcReduction="20000"/>
          </a:bodyPr>
          <a:lstStyle/>
          <a:p>
            <a:r>
              <a:rPr kumimoji="1" lang="en-US" altLang="ja-JP" sz="1200" dirty="0" smtClean="0"/>
              <a:t>This page shows</a:t>
            </a:r>
            <a:r>
              <a:rPr kumimoji="1" lang="en-US" altLang="ja-JP" sz="1200" baseline="0" dirty="0" smtClean="0"/>
              <a:t> the strategy of ILC with the light Higgs. We will start the ILC at center-of-mass energy of Higgs mass + about 120 </a:t>
            </a:r>
            <a:r>
              <a:rPr kumimoji="1" lang="en-US" altLang="ja-JP" sz="1200" baseline="0" dirty="0" err="1" smtClean="0"/>
              <a:t>GeV</a:t>
            </a:r>
            <a:r>
              <a:rPr kumimoji="1" lang="en-US" altLang="ja-JP" sz="1200" baseline="0" dirty="0" smtClean="0"/>
              <a:t>, where the cross section is at maximum. Here we can measure the Higgs properties very precisely.</a:t>
            </a:r>
          </a:p>
          <a:p>
            <a:pPr lvl="1">
              <a:lnSpc>
                <a:spcPct val="120000"/>
              </a:lnSpc>
              <a:defRPr/>
            </a:pPr>
            <a:r>
              <a:rPr lang="en-US" altLang="ja-JP" sz="1200" dirty="0" smtClean="0"/>
              <a:t>Precise measurement of the mass and production cross section</a:t>
            </a:r>
          </a:p>
          <a:p>
            <a:pPr lvl="1">
              <a:lnSpc>
                <a:spcPct val="120000"/>
              </a:lnSpc>
              <a:defRPr/>
            </a:pPr>
            <a:r>
              <a:rPr lang="en-US" altLang="ja-JP" sz="1200" dirty="0" smtClean="0"/>
              <a:t>Determination of the spin</a:t>
            </a:r>
          </a:p>
          <a:p>
            <a:pPr lvl="1">
              <a:lnSpc>
                <a:spcPct val="120000"/>
              </a:lnSpc>
              <a:defRPr/>
            </a:pPr>
            <a:r>
              <a:rPr lang="en-US" altLang="ja-JP" sz="1200" dirty="0" smtClean="0"/>
              <a:t>Precise measurement of the decay branching fractions</a:t>
            </a:r>
          </a:p>
          <a:p>
            <a:r>
              <a:rPr kumimoji="1" lang="en-US" altLang="ja-JP" sz="1200" dirty="0" smtClean="0"/>
              <a:t>At </a:t>
            </a:r>
            <a:r>
              <a:rPr kumimoji="1" lang="en-US" altLang="ja-JP" sz="1200" dirty="0" smtClean="0"/>
              <a:t>the center-of-mass</a:t>
            </a:r>
            <a:r>
              <a:rPr kumimoji="1" lang="en-US" altLang="ja-JP" sz="1200" baseline="0" dirty="0" smtClean="0"/>
              <a:t> energy of 500 </a:t>
            </a:r>
            <a:r>
              <a:rPr kumimoji="1" lang="en-US" altLang="ja-JP" sz="1200" baseline="0" dirty="0" err="1" smtClean="0"/>
              <a:t>GeV</a:t>
            </a:r>
            <a:r>
              <a:rPr kumimoji="1" lang="en-US" altLang="ja-JP" sz="1200" baseline="0" dirty="0" smtClean="0"/>
              <a:t> or higher we can achieve two more essential measurements: the Higgs self-coupling and top-</a:t>
            </a:r>
            <a:r>
              <a:rPr kumimoji="1" lang="en-US" altLang="ja-JP" sz="1200" baseline="0" dirty="0" err="1" smtClean="0"/>
              <a:t>yukawa</a:t>
            </a:r>
            <a:r>
              <a:rPr kumimoji="1" lang="en-US" altLang="ja-JP" sz="1200" baseline="0" dirty="0" smtClean="0"/>
              <a:t> coupling.</a:t>
            </a:r>
          </a:p>
          <a:p>
            <a:r>
              <a:rPr kumimoji="1" lang="en-US" altLang="ja-JP" sz="1200" baseline="0" dirty="0" smtClean="0"/>
              <a:t>Between the two stages, we can study the top quark at the </a:t>
            </a:r>
            <a:r>
              <a:rPr kumimoji="1" lang="en-US" altLang="ja-JP" sz="1200" baseline="0" dirty="0" err="1" smtClean="0"/>
              <a:t>ttbar</a:t>
            </a:r>
            <a:r>
              <a:rPr kumimoji="1" lang="en-US" altLang="ja-JP" sz="1200" baseline="0" dirty="0" smtClean="0"/>
              <a:t> threshold, at </a:t>
            </a:r>
            <a:r>
              <a:rPr kumimoji="1" lang="en-US" altLang="ja-JP" sz="1200" baseline="0" dirty="0" smtClean="0"/>
              <a:t>around </a:t>
            </a:r>
            <a:r>
              <a:rPr kumimoji="1" lang="en-US" altLang="ja-JP" sz="1200" baseline="0" dirty="0" smtClean="0"/>
              <a:t>350 </a:t>
            </a:r>
            <a:r>
              <a:rPr kumimoji="1" lang="en-US" altLang="ja-JP" sz="1200" baseline="0" dirty="0" err="1" smtClean="0"/>
              <a:t>GeV</a:t>
            </a:r>
            <a:r>
              <a:rPr kumimoji="1" lang="en-US" altLang="ja-JP" sz="1200" baseline="0" dirty="0" smtClean="0"/>
              <a:t>. Here we can precisely measure a variety of top-quark properties. </a:t>
            </a:r>
            <a:endParaRPr kumimoji="1" lang="ja-JP" altLang="en-US" sz="12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19</a:t>
            </a:fld>
            <a:endParaRPr lang="ja-JP" altLang="en-US"/>
          </a:p>
        </p:txBody>
      </p:sp>
    </p:spTree>
    <p:extLst>
      <p:ext uri="{BB962C8B-B14F-4D97-AF65-F5344CB8AC3E}">
        <p14:creationId xmlns:p14="http://schemas.microsoft.com/office/powerpoint/2010/main" val="1935415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smtClean="0"/>
              <a:t>Before starting this talk, </a:t>
            </a:r>
            <a:r>
              <a:rPr kumimoji="1" lang="en-US" altLang="ja-JP" sz="1200" baseline="0" dirty="0" smtClean="0"/>
              <a:t>I </a:t>
            </a:r>
            <a:r>
              <a:rPr kumimoji="1" lang="en-US" altLang="ja-JP" sz="1200" baseline="0" dirty="0" smtClean="0"/>
              <a:t>would like to thank you </a:t>
            </a:r>
            <a:r>
              <a:rPr kumimoji="1" lang="en-US" altLang="ja-JP" sz="1200" baseline="0" dirty="0" smtClean="0"/>
              <a:t>for </a:t>
            </a:r>
            <a:r>
              <a:rPr kumimoji="1" lang="en-US" altLang="ja-JP" sz="1200" baseline="0" dirty="0" smtClean="0"/>
              <a:t>inviting me to the linear collider forum that started today and this colloquium at DESY. This picture shows a famous three-jet event of the JADE experiment at the PETRA e+ e- collider, that led to the discovery of the gluon, the intermediate gauge boson of the strong force. I show this picture because my career of collider physics started in the JADE experiment </a:t>
            </a:r>
            <a:r>
              <a:rPr kumimoji="1" lang="en-US" altLang="ja-JP" sz="1200" baseline="0" dirty="0" smtClean="0"/>
              <a:t>here at DESY. </a:t>
            </a:r>
            <a:r>
              <a:rPr kumimoji="1" lang="en-US" altLang="ja-JP" sz="1200" baseline="0" dirty="0" smtClean="0"/>
              <a:t>I was </a:t>
            </a:r>
            <a:r>
              <a:rPr kumimoji="1" lang="en-US" altLang="ja-JP" sz="1200" baseline="0" dirty="0" smtClean="0"/>
              <a:t>the last Ph</a:t>
            </a:r>
            <a:r>
              <a:rPr kumimoji="1" lang="en-US" altLang="ja-JP" sz="1200" baseline="0" dirty="0" smtClean="0"/>
              <a:t>. D student sent from Tokyo university to Hamburg University </a:t>
            </a:r>
            <a:r>
              <a:rPr kumimoji="1" lang="en-US" altLang="ja-JP" sz="1200" baseline="0" dirty="0" smtClean="0"/>
              <a:t>for JADE by </a:t>
            </a:r>
            <a:r>
              <a:rPr kumimoji="1" lang="en-US" altLang="ja-JP" sz="1200" baseline="0" dirty="0" smtClean="0"/>
              <a:t>DAAD scholarship. </a:t>
            </a:r>
            <a:endParaRPr kumimoji="1" lang="ja-JP" altLang="en-US" sz="12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2</a:t>
            </a:fld>
            <a:endParaRPr lang="ja-JP" altLang="en-US"/>
          </a:p>
        </p:txBody>
      </p:sp>
    </p:spTree>
    <p:extLst>
      <p:ext uri="{BB962C8B-B14F-4D97-AF65-F5344CB8AC3E}">
        <p14:creationId xmlns:p14="http://schemas.microsoft.com/office/powerpoint/2010/main" val="17998455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2946"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altLang="ja-JP" sz="1200" dirty="0" smtClean="0">
                <a:latin typeface="Calibri" charset="0"/>
                <a:ea typeface="ＭＳ Ｐゴシック" charset="0"/>
                <a:cs typeface="ＭＳ Ｐゴシック" charset="0"/>
              </a:rPr>
              <a:t>The mass, spin, and the production cross section can be measured using the Higgs </a:t>
            </a:r>
            <a:r>
              <a:rPr lang="en-US" altLang="ja-JP" sz="1200" dirty="0" err="1" smtClean="0">
                <a:latin typeface="Calibri" charset="0"/>
                <a:ea typeface="ＭＳ Ｐゴシック" charset="0"/>
                <a:cs typeface="ＭＳ Ｐゴシック" charset="0"/>
              </a:rPr>
              <a:t>strahlung</a:t>
            </a:r>
            <a:r>
              <a:rPr lang="en-US" altLang="ja-JP" sz="1200" dirty="0" smtClean="0">
                <a:latin typeface="Calibri" charset="0"/>
                <a:ea typeface="ＭＳ Ｐゴシック" charset="0"/>
                <a:cs typeface="ＭＳ Ｐゴシック" charset="0"/>
              </a:rPr>
              <a:t> process at the ILC. Please note that </a:t>
            </a:r>
            <a:r>
              <a:rPr lang="en-US" altLang="ja-JP" sz="1200" baseline="0" dirty="0" smtClean="0">
                <a:latin typeface="Calibri" charset="0"/>
                <a:ea typeface="ＭＳ Ｐゴシック" charset="0"/>
                <a:cs typeface="ＭＳ Ｐゴシック" charset="0"/>
              </a:rPr>
              <a:t>the cross section measurement can be done independent of the Higgs branching ratios, because we only have to see Z decays into lepton pairs. This measurement will even include the invisible decay of the Higgs boson.</a:t>
            </a:r>
            <a:endParaRPr lang="ja-JP" altLang="en-US" sz="1200" dirty="0">
              <a:latin typeface="Calibri" charset="0"/>
              <a:ea typeface="ＭＳ Ｐゴシック" charset="0"/>
              <a:cs typeface="ＭＳ Ｐゴシック" charset="0"/>
            </a:endParaRPr>
          </a:p>
        </p:txBody>
      </p:sp>
      <p:sp>
        <p:nvSpPr>
          <p:cNvPr id="82947"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DC115F7A-B1F1-C048-8519-A84DE2B9BC86}" type="slidenum">
              <a:rPr lang="ja-JP" altLang="en-US" sz="1200">
                <a:solidFill>
                  <a:prstClr val="black"/>
                </a:solidFill>
              </a:rPr>
              <a:pPr/>
              <a:t>20</a:t>
            </a:fld>
            <a:endParaRPr lang="ja-JP" altLang="en-US" sz="120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2000" dirty="0" smtClean="0"/>
              <a:t>This is expected</a:t>
            </a:r>
            <a:r>
              <a:rPr kumimoji="1" lang="en-US" altLang="ja-JP" sz="2000" baseline="0" dirty="0" smtClean="0"/>
              <a:t> resolution of the Higgs branching </a:t>
            </a:r>
            <a:r>
              <a:rPr kumimoji="1" lang="en-US" altLang="ja-JP" sz="2000" baseline="0" dirty="0" smtClean="0"/>
              <a:t>ratios to be obtained at the ILC </a:t>
            </a:r>
            <a:r>
              <a:rPr kumimoji="1" lang="en-US" altLang="ja-JP" sz="2000" baseline="0" dirty="0" smtClean="0"/>
              <a:t>as </a:t>
            </a:r>
            <a:r>
              <a:rPr kumimoji="1" lang="en-US" altLang="ja-JP" sz="2000" baseline="0" dirty="0" smtClean="0"/>
              <a:t>a function of the Higgs mass.  Here we assume a center of mass energy of 250 </a:t>
            </a:r>
            <a:r>
              <a:rPr kumimoji="1" lang="en-US" altLang="ja-JP" sz="2000" baseline="0" dirty="0" err="1" smtClean="0"/>
              <a:t>GeV</a:t>
            </a:r>
            <a:r>
              <a:rPr kumimoji="1" lang="en-US" altLang="ja-JP" sz="2000" baseline="0" dirty="0" smtClean="0"/>
              <a:t>, </a:t>
            </a:r>
            <a:r>
              <a:rPr kumimoji="1" lang="en-US" altLang="ja-JP" sz="2000" baseline="0" dirty="0" smtClean="0"/>
              <a:t>an </a:t>
            </a:r>
            <a:r>
              <a:rPr kumimoji="1" lang="en-US" altLang="ja-JP" sz="2000" baseline="0" dirty="0" smtClean="0"/>
              <a:t>integrated luminosity of 250 </a:t>
            </a:r>
            <a:r>
              <a:rPr kumimoji="1" lang="en-US" altLang="ja-JP" sz="2000" baseline="0" dirty="0" err="1" smtClean="0"/>
              <a:t>fb</a:t>
            </a:r>
            <a:r>
              <a:rPr kumimoji="1" lang="en-US" altLang="ja-JP" sz="2000" baseline="0" dirty="0" smtClean="0"/>
              <a:t> inverse, and the beam polarization of </a:t>
            </a:r>
            <a:r>
              <a:rPr kumimoji="1" lang="en-US" altLang="ja-JP" sz="2000" baseline="0" dirty="0" smtClean="0"/>
              <a:t>80</a:t>
            </a:r>
            <a:r>
              <a:rPr kumimoji="1" lang="en-US" altLang="ja-JP" sz="2000" baseline="0" dirty="0" smtClean="0"/>
              <a:t>% for electrons and 30 percent for positrons. If the light Higgs exists, we will have many decay channels to be measured with good precision. The resolution is typically a few percent.</a:t>
            </a:r>
            <a:endParaRPr kumimoji="1" lang="ja-JP" altLang="en-US" sz="20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21</a:t>
            </a:fld>
            <a:endParaRPr lang="ja-JP" altLang="en-US"/>
          </a:p>
        </p:txBody>
      </p:sp>
    </p:spTree>
    <p:extLst>
      <p:ext uri="{BB962C8B-B14F-4D97-AF65-F5344CB8AC3E}">
        <p14:creationId xmlns:p14="http://schemas.microsoft.com/office/powerpoint/2010/main" val="13283744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smtClean="0"/>
              <a:t>The resolutions</a:t>
            </a:r>
            <a:r>
              <a:rPr kumimoji="1" lang="en-US" altLang="ja-JP" sz="1200" baseline="0" dirty="0" smtClean="0"/>
              <a:t> of the branching ratio measurements may be compared with those to be obtained at the LHC. At the LHC, some of the branching ratios care expected to be measured, however, the resolutions are much worse, typically more than 30%. I </a:t>
            </a:r>
            <a:r>
              <a:rPr kumimoji="1" lang="en-US" altLang="ja-JP" sz="1200" baseline="0" dirty="0" smtClean="0"/>
              <a:t>don’t think </a:t>
            </a:r>
            <a:r>
              <a:rPr kumimoji="1" lang="en-US" altLang="ja-JP" sz="1200" baseline="0" dirty="0" smtClean="0"/>
              <a:t>the resolution is </a:t>
            </a:r>
            <a:r>
              <a:rPr kumimoji="1" lang="en-US" altLang="ja-JP" sz="1200" baseline="0" dirty="0" smtClean="0"/>
              <a:t>good </a:t>
            </a:r>
            <a:r>
              <a:rPr kumimoji="1" lang="en-US" altLang="ja-JP" sz="1200" baseline="0" dirty="0" smtClean="0"/>
              <a:t>enough to distinguish the models behind the Higgs boson.</a:t>
            </a:r>
            <a:endParaRPr kumimoji="1" lang="ja-JP" altLang="en-US" sz="12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22</a:t>
            </a:fld>
            <a:endParaRPr lang="ja-JP" altLang="en-US"/>
          </a:p>
        </p:txBody>
      </p:sp>
    </p:spTree>
    <p:extLst>
      <p:ext uri="{BB962C8B-B14F-4D97-AF65-F5344CB8AC3E}">
        <p14:creationId xmlns:p14="http://schemas.microsoft.com/office/powerpoint/2010/main" val="27331548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altLang="ja-JP" sz="1200" dirty="0" smtClean="0">
                <a:latin typeface="Calibri" charset="0"/>
                <a:ea typeface="ＭＳ Ｐゴシック" charset="0"/>
                <a:cs typeface="ＭＳ Ｐゴシック" charset="0"/>
              </a:rPr>
              <a:t>To study the Higgs self-coupling</a:t>
            </a:r>
            <a:r>
              <a:rPr lang="en-US" altLang="ja-JP" sz="1200" baseline="0" dirty="0" smtClean="0">
                <a:latin typeface="Calibri" charset="0"/>
                <a:ea typeface="ＭＳ Ｐゴシック" charset="0"/>
                <a:cs typeface="ＭＳ Ｐゴシック" charset="0"/>
              </a:rPr>
              <a:t> and Top Yukawa coupling, higher center-of-mass energy greater than 500 </a:t>
            </a:r>
            <a:r>
              <a:rPr lang="en-US" altLang="ja-JP" sz="1200" baseline="0" dirty="0" err="1" smtClean="0">
                <a:latin typeface="Calibri" charset="0"/>
                <a:ea typeface="ＭＳ Ｐゴシック" charset="0"/>
                <a:cs typeface="ＭＳ Ｐゴシック" charset="0"/>
              </a:rPr>
              <a:t>GeV</a:t>
            </a:r>
            <a:r>
              <a:rPr lang="en-US" altLang="ja-JP" sz="1200" baseline="0" dirty="0" smtClean="0">
                <a:latin typeface="Calibri" charset="0"/>
                <a:ea typeface="ＭＳ Ｐゴシック" charset="0"/>
                <a:cs typeface="ＭＳ Ｐゴシック" charset="0"/>
              </a:rPr>
              <a:t>, and high integrated luminosity will be required. The left plot show the Higgs </a:t>
            </a:r>
            <a:r>
              <a:rPr lang="en-US" altLang="ja-JP" sz="1200" baseline="0" dirty="0" err="1" smtClean="0">
                <a:latin typeface="Calibri" charset="0"/>
                <a:ea typeface="ＭＳ Ｐゴシック" charset="0"/>
                <a:cs typeface="ＭＳ Ｐゴシック" charset="0"/>
              </a:rPr>
              <a:t>ttbar</a:t>
            </a:r>
            <a:r>
              <a:rPr lang="en-US" altLang="ja-JP" sz="1200" baseline="0" dirty="0" smtClean="0">
                <a:latin typeface="Calibri" charset="0"/>
                <a:ea typeface="ＭＳ Ｐゴシック" charset="0"/>
                <a:cs typeface="ＭＳ Ｐゴシック" charset="0"/>
              </a:rPr>
              <a:t> cross section as a function of </a:t>
            </a:r>
            <a:r>
              <a:rPr lang="en-US" altLang="ja-JP" sz="1200" baseline="0" dirty="0" smtClean="0">
                <a:latin typeface="Calibri" charset="0"/>
                <a:ea typeface="ＭＳ Ｐゴシック" charset="0"/>
                <a:cs typeface="ＭＳ Ｐゴシック" charset="0"/>
              </a:rPr>
              <a:t>center-of-mass energy, while the </a:t>
            </a:r>
            <a:r>
              <a:rPr lang="en-US" altLang="ja-JP" sz="1200" baseline="0" dirty="0" smtClean="0">
                <a:latin typeface="Calibri" charset="0"/>
                <a:ea typeface="ＭＳ Ｐゴシック" charset="0"/>
                <a:cs typeface="ＭＳ Ｐゴシック" charset="0"/>
              </a:rPr>
              <a:t>right plot show the estimated error of the Higgs self-coupling as a function of the center-of-mass energy</a:t>
            </a:r>
            <a:r>
              <a:rPr lang="en-US" altLang="ja-JP" sz="1200" baseline="0" dirty="0" smtClean="0">
                <a:latin typeface="Calibri" charset="0"/>
                <a:ea typeface="ＭＳ Ｐゴシック" charset="0"/>
                <a:cs typeface="ＭＳ Ｐゴシック" charset="0"/>
              </a:rPr>
              <a:t>. The analysis of these channels are not easy even at the ILC,  </a:t>
            </a:r>
            <a:r>
              <a:rPr lang="en-US" altLang="ja-JP" sz="1200" baseline="0" dirty="0" smtClean="0">
                <a:latin typeface="Calibri" charset="0"/>
                <a:ea typeface="ＭＳ Ｐゴシック" charset="0"/>
                <a:cs typeface="ＭＳ Ｐゴシック" charset="0"/>
              </a:rPr>
              <a:t>I think that further studies are necessary to determine the center-of-mass energy suitable for these processes. </a:t>
            </a:r>
            <a:endParaRPr lang="ja-JP" altLang="en-US" sz="1200" dirty="0">
              <a:latin typeface="Calibri" charset="0"/>
              <a:ea typeface="ＭＳ Ｐゴシック" charset="0"/>
              <a:cs typeface="ＭＳ Ｐゴシック" charset="0"/>
            </a:endParaRPr>
          </a:p>
        </p:txBody>
      </p:sp>
      <p:sp>
        <p:nvSpPr>
          <p:cNvPr id="8601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CCB5CA24-671C-DC4D-BC6B-D33513B11066}" type="slidenum">
              <a:rPr lang="ja-JP" altLang="en-US" sz="1200">
                <a:solidFill>
                  <a:prstClr val="black"/>
                </a:solidFill>
              </a:rPr>
              <a:pPr/>
              <a:t>23</a:t>
            </a:fld>
            <a:endParaRPr lang="ja-JP" altLang="en-US" sz="120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285750" indent="-285750">
              <a:buFont typeface="Arial"/>
              <a:buChar char="•"/>
            </a:pPr>
            <a:r>
              <a:rPr lang="en-US" altLang="ja-JP" sz="1200" dirty="0" smtClean="0">
                <a:solidFill>
                  <a:prstClr val="black"/>
                </a:solidFill>
              </a:rPr>
              <a:t>Higgs couplings to leptons and quarks as well as gauge bosons can be measured precisely with precisions at O(1)% level.</a:t>
            </a:r>
          </a:p>
          <a:p>
            <a:pPr marL="285750" indent="-285750">
              <a:buFont typeface="Arial"/>
              <a:buChar char="•"/>
            </a:pPr>
            <a:r>
              <a:rPr lang="en-US" altLang="ja-JP" sz="1200" dirty="0" smtClean="0">
                <a:solidFill>
                  <a:prstClr val="black"/>
                </a:solidFill>
              </a:rPr>
              <a:t>We</a:t>
            </a:r>
            <a:r>
              <a:rPr lang="en-US" altLang="ja-JP" sz="1200" baseline="0" dirty="0" smtClean="0">
                <a:solidFill>
                  <a:prstClr val="black"/>
                </a:solidFill>
              </a:rPr>
              <a:t> </a:t>
            </a:r>
            <a:r>
              <a:rPr lang="en-US" altLang="ja-JP" sz="1200" baseline="0" dirty="0" smtClean="0">
                <a:solidFill>
                  <a:prstClr val="black"/>
                </a:solidFill>
              </a:rPr>
              <a:t>can test if the coupling is really proportional to the mass or not.</a:t>
            </a:r>
          </a:p>
          <a:p>
            <a:pPr marL="285750" indent="-285750">
              <a:buFont typeface="Arial"/>
              <a:buChar char="•"/>
            </a:pPr>
            <a:r>
              <a:rPr lang="en-US" altLang="ja-JP" sz="1200" dirty="0" smtClean="0">
                <a:solidFill>
                  <a:prstClr val="black"/>
                </a:solidFill>
              </a:rPr>
              <a:t>Deviation from the SM expectations may determine the model and parameters of BSM.</a:t>
            </a:r>
          </a:p>
          <a:p>
            <a:endParaRPr kumimoji="1" lang="ja-JP" altLang="en-US" sz="12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24</a:t>
            </a:fld>
            <a:endParaRPr lang="ja-JP" altLang="en-US"/>
          </a:p>
        </p:txBody>
      </p:sp>
    </p:spTree>
    <p:extLst>
      <p:ext uri="{BB962C8B-B14F-4D97-AF65-F5344CB8AC3E}">
        <p14:creationId xmlns:p14="http://schemas.microsoft.com/office/powerpoint/2010/main" val="3517921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9090"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altLang="ja-JP" sz="2000" dirty="0" smtClean="0">
                <a:latin typeface="+mn-ea"/>
                <a:ea typeface="+mn-ea"/>
                <a:cs typeface="Comic Sans MS"/>
              </a:rPr>
              <a:t>Here are some more plots to show that the branching </a:t>
            </a:r>
            <a:r>
              <a:rPr lang="en-US" altLang="ja-JP" sz="2000" dirty="0" smtClean="0">
                <a:latin typeface="+mn-ea"/>
                <a:ea typeface="+mn-ea"/>
                <a:cs typeface="Comic Sans MS"/>
              </a:rPr>
              <a:t>ratios of the Higgs boson are sensitive to new physics at the </a:t>
            </a:r>
            <a:r>
              <a:rPr lang="en-US" altLang="ja-JP" sz="2000" dirty="0" err="1" smtClean="0">
                <a:latin typeface="+mn-ea"/>
                <a:ea typeface="+mn-ea"/>
                <a:cs typeface="Comic Sans MS"/>
              </a:rPr>
              <a:t>Terascale</a:t>
            </a:r>
            <a:r>
              <a:rPr lang="en-US" altLang="ja-JP" sz="2000" dirty="0" smtClean="0">
                <a:latin typeface="+mn-ea"/>
                <a:ea typeface="+mn-ea"/>
                <a:cs typeface="Comic Sans MS"/>
              </a:rPr>
              <a:t>:</a:t>
            </a:r>
            <a:r>
              <a:rPr lang="en-US" altLang="ja-JP" sz="2000" baseline="0" dirty="0" smtClean="0">
                <a:latin typeface="+mn-ea"/>
                <a:ea typeface="+mn-ea"/>
                <a:cs typeface="Comic Sans MS"/>
              </a:rPr>
              <a:t> </a:t>
            </a:r>
            <a:r>
              <a:rPr lang="en-US" altLang="ja-JP" sz="2000" baseline="0" dirty="0" err="1" smtClean="0">
                <a:latin typeface="+mn-ea"/>
                <a:ea typeface="+mn-ea"/>
                <a:cs typeface="Comic Sans MS"/>
              </a:rPr>
              <a:t>Supersymmetry</a:t>
            </a:r>
            <a:r>
              <a:rPr lang="en-US" altLang="ja-JP" sz="2000" baseline="0" dirty="0" smtClean="0">
                <a:latin typeface="+mn-ea"/>
                <a:ea typeface="+mn-ea"/>
                <a:cs typeface="Comic Sans MS"/>
              </a:rPr>
              <a:t>, Extra-dimensions, Little Higgs, Strongly interacting Higgs, and electroweak </a:t>
            </a:r>
            <a:r>
              <a:rPr lang="en-US" altLang="ja-JP" sz="2000" baseline="0" dirty="0" err="1" smtClean="0">
                <a:latin typeface="+mn-ea"/>
                <a:ea typeface="+mn-ea"/>
                <a:cs typeface="Comic Sans MS"/>
              </a:rPr>
              <a:t>baryogenesis</a:t>
            </a:r>
            <a:r>
              <a:rPr lang="en-US" altLang="ja-JP" sz="2000" baseline="0" dirty="0" smtClean="0">
                <a:latin typeface="+mn-ea"/>
                <a:ea typeface="+mn-ea"/>
                <a:cs typeface="Comic Sans MS"/>
              </a:rPr>
              <a:t>. I would like to stress here that </a:t>
            </a:r>
            <a:r>
              <a:rPr lang="en-US" altLang="ja-JP" sz="2000" dirty="0" smtClean="0">
                <a:solidFill>
                  <a:prstClr val="black"/>
                </a:solidFill>
                <a:latin typeface="+mn-ea"/>
                <a:ea typeface="+mn-ea"/>
                <a:cs typeface="Comic Sans MS"/>
              </a:rPr>
              <a:t>The Higgs Boson is our Powerful Tool to explore New Physics at </a:t>
            </a:r>
            <a:r>
              <a:rPr lang="en-US" altLang="ja-JP" sz="2000" dirty="0" err="1" smtClean="0">
                <a:solidFill>
                  <a:prstClr val="black"/>
                </a:solidFill>
                <a:latin typeface="+mn-ea"/>
                <a:ea typeface="+mn-ea"/>
                <a:cs typeface="Comic Sans MS"/>
              </a:rPr>
              <a:t>Terascale</a:t>
            </a:r>
            <a:r>
              <a:rPr lang="en-US" altLang="ja-JP" sz="1200" dirty="0">
                <a:solidFill>
                  <a:schemeClr val="tx1"/>
                </a:solidFill>
                <a:latin typeface="Calibri" charset="0"/>
                <a:ea typeface="ＭＳ Ｐゴシック" charset="0"/>
                <a:cs typeface="ＭＳ Ｐゴシック" charset="0"/>
              </a:rPr>
              <a:t>.</a:t>
            </a:r>
            <a:endParaRPr lang="ja-JP" altLang="en-US" sz="2000" dirty="0" smtClean="0">
              <a:solidFill>
                <a:prstClr val="black"/>
              </a:solidFill>
              <a:latin typeface="+mn-ea"/>
              <a:ea typeface="+mn-ea"/>
              <a:cs typeface="Comic Sans MS"/>
            </a:endParaRPr>
          </a:p>
        </p:txBody>
      </p:sp>
      <p:sp>
        <p:nvSpPr>
          <p:cNvPr id="89091"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6BD8BA24-2930-8342-8F6E-96BB9EA0FCB3}" type="slidenum">
              <a:rPr lang="ja-JP" altLang="en-US" sz="1200">
                <a:solidFill>
                  <a:prstClr val="black"/>
                </a:solidFill>
              </a:rPr>
              <a:pPr/>
              <a:t>25</a:t>
            </a:fld>
            <a:endParaRPr lang="ja-JP" altLang="en-US" sz="120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altLang="ja-JP" sz="1200" dirty="0" smtClean="0">
                <a:latin typeface="Calibri" charset="0"/>
                <a:ea typeface="ＭＳ Ｐゴシック" charset="0"/>
                <a:cs typeface="ＭＳ Ｐゴシック" charset="0"/>
              </a:rPr>
              <a:t>The strategy of the ILC is summarized</a:t>
            </a:r>
            <a:r>
              <a:rPr lang="en-US" altLang="ja-JP" sz="1200" baseline="0" dirty="0" smtClean="0">
                <a:latin typeface="Calibri" charset="0"/>
                <a:ea typeface="ＭＳ Ｐゴシック" charset="0"/>
                <a:cs typeface="ＭＳ Ｐゴシック" charset="0"/>
              </a:rPr>
              <a:t> in this slide</a:t>
            </a:r>
            <a:r>
              <a:rPr lang="en-US" altLang="ja-JP" sz="1200" baseline="0" dirty="0" smtClean="0">
                <a:latin typeface="Calibri" charset="0"/>
                <a:ea typeface="ＭＳ Ｐゴシック" charset="0"/>
                <a:cs typeface="ＭＳ Ｐゴシック" charset="0"/>
              </a:rPr>
              <a:t>.</a:t>
            </a:r>
          </a:p>
          <a:p>
            <a:r>
              <a:rPr lang="en-US" altLang="ja-JP" sz="1200" baseline="0" dirty="0" smtClean="0">
                <a:latin typeface="Calibri" charset="0"/>
                <a:ea typeface="ＭＳ Ｐゴシック" charset="0"/>
                <a:cs typeface="ＭＳ Ｐゴシック" charset="0"/>
              </a:rPr>
              <a:t>We start the ILC at about 250 </a:t>
            </a:r>
            <a:r>
              <a:rPr lang="en-US" altLang="ja-JP" sz="1200" baseline="0" dirty="0" err="1" smtClean="0">
                <a:latin typeface="Calibri" charset="0"/>
                <a:ea typeface="ＭＳ Ｐゴシック" charset="0"/>
                <a:cs typeface="ＭＳ Ｐゴシック" charset="0"/>
              </a:rPr>
              <a:t>GeV</a:t>
            </a:r>
            <a:r>
              <a:rPr lang="en-US" altLang="ja-JP" sz="1200" baseline="0" dirty="0" smtClean="0">
                <a:latin typeface="Calibri" charset="0"/>
                <a:ea typeface="ＭＳ Ｐゴシック" charset="0"/>
                <a:cs typeface="ＭＳ Ｐゴシック" charset="0"/>
              </a:rPr>
              <a:t> to study Higgs properties in detail. </a:t>
            </a:r>
          </a:p>
          <a:p>
            <a:r>
              <a:rPr lang="en-US" altLang="ja-JP" sz="1200" baseline="0" dirty="0" smtClean="0">
                <a:latin typeface="Calibri" charset="0"/>
                <a:ea typeface="ＭＳ Ｐゴシック" charset="0"/>
                <a:cs typeface="ＭＳ Ｐゴシック" charset="0"/>
              </a:rPr>
              <a:t>At 350 </a:t>
            </a:r>
            <a:r>
              <a:rPr lang="en-US" altLang="ja-JP" sz="1200" baseline="0" dirty="0" err="1" smtClean="0">
                <a:latin typeface="Calibri" charset="0"/>
                <a:ea typeface="ＭＳ Ｐゴシック" charset="0"/>
                <a:cs typeface="ＭＳ Ｐゴシック" charset="0"/>
              </a:rPr>
              <a:t>GeV</a:t>
            </a:r>
            <a:r>
              <a:rPr lang="en-US" altLang="ja-JP" sz="1200" baseline="0" dirty="0" smtClean="0">
                <a:latin typeface="Calibri" charset="0"/>
                <a:ea typeface="ＭＳ Ｐゴシック" charset="0"/>
                <a:cs typeface="ＭＳ Ｐゴシック" charset="0"/>
              </a:rPr>
              <a:t>, we can study the top-pair production in detail.</a:t>
            </a:r>
          </a:p>
          <a:p>
            <a:r>
              <a:rPr lang="en-US" altLang="ja-JP" sz="1200" baseline="0" dirty="0" smtClean="0">
                <a:latin typeface="Calibri" charset="0"/>
                <a:ea typeface="ＭＳ Ｐゴシック" charset="0"/>
                <a:cs typeface="ＭＳ Ｐゴシック" charset="0"/>
              </a:rPr>
              <a:t>And at center of mass energy of 500 </a:t>
            </a:r>
            <a:r>
              <a:rPr lang="en-US" altLang="ja-JP" sz="1200" baseline="0" dirty="0" err="1" smtClean="0">
                <a:latin typeface="Calibri" charset="0"/>
                <a:ea typeface="ＭＳ Ｐゴシック" charset="0"/>
                <a:cs typeface="ＭＳ Ｐゴシック" charset="0"/>
              </a:rPr>
              <a:t>GeV</a:t>
            </a:r>
            <a:r>
              <a:rPr lang="en-US" altLang="ja-JP" sz="1200" baseline="0" dirty="0" smtClean="0">
                <a:latin typeface="Calibri" charset="0"/>
                <a:ea typeface="ＭＳ Ｐゴシック" charset="0"/>
                <a:cs typeface="ＭＳ Ｐゴシック" charset="0"/>
              </a:rPr>
              <a:t> or higher, we can measure the Higgs self coupling and Top-</a:t>
            </a:r>
            <a:r>
              <a:rPr lang="en-US" altLang="ja-JP" sz="1200" baseline="0" dirty="0" err="1" smtClean="0">
                <a:latin typeface="Calibri" charset="0"/>
                <a:ea typeface="ＭＳ Ｐゴシック" charset="0"/>
                <a:cs typeface="ＭＳ Ｐゴシック" charset="0"/>
              </a:rPr>
              <a:t>yukawa</a:t>
            </a:r>
            <a:r>
              <a:rPr lang="en-US" altLang="ja-JP" sz="1200" baseline="0" dirty="0" smtClean="0">
                <a:latin typeface="Calibri" charset="0"/>
                <a:ea typeface="ＭＳ Ｐゴシック" charset="0"/>
                <a:cs typeface="ＭＳ Ｐゴシック" charset="0"/>
              </a:rPr>
              <a:t> coupling.</a:t>
            </a:r>
          </a:p>
          <a:p>
            <a:endParaRPr lang="en-US" altLang="ja-JP" sz="1200" baseline="0" dirty="0" smtClean="0">
              <a:latin typeface="Calibri" charset="0"/>
              <a:ea typeface="ＭＳ Ｐゴシック" charset="0"/>
              <a:cs typeface="ＭＳ Ｐゴシック" charset="0"/>
            </a:endParaRPr>
          </a:p>
          <a:p>
            <a:r>
              <a:rPr lang="en-US" altLang="ja-JP" sz="1200" baseline="0" dirty="0" smtClean="0">
                <a:latin typeface="Calibri" charset="0"/>
                <a:ea typeface="ＭＳ Ｐゴシック" charset="0"/>
                <a:cs typeface="ＭＳ Ｐゴシック" charset="0"/>
              </a:rPr>
              <a:t>My conclusion here is that rich physics </a:t>
            </a:r>
            <a:r>
              <a:rPr lang="en-US" altLang="ja-JP" sz="1200" baseline="0" dirty="0" err="1" smtClean="0">
                <a:latin typeface="Calibri" charset="0"/>
                <a:ea typeface="ＭＳ Ｐゴシック" charset="0"/>
                <a:cs typeface="ＭＳ Ｐゴシック" charset="0"/>
              </a:rPr>
              <a:t>programme</a:t>
            </a:r>
            <a:r>
              <a:rPr lang="en-US" altLang="ja-JP" sz="1200" baseline="0" dirty="0" smtClean="0">
                <a:latin typeface="Calibri" charset="0"/>
                <a:ea typeface="ＭＳ Ｐゴシック" charset="0"/>
                <a:cs typeface="ＭＳ Ｐゴシック" charset="0"/>
              </a:rPr>
              <a:t> are guaranteed at the ILC, once a light Higgs is discovered at the LHC.</a:t>
            </a:r>
            <a:endParaRPr lang="ja-JP" altLang="en-US" sz="1200" dirty="0">
              <a:latin typeface="Calibri" charset="0"/>
              <a:ea typeface="ＭＳ Ｐゴシック" charset="0"/>
              <a:cs typeface="ＭＳ Ｐゴシック" charset="0"/>
            </a:endParaRPr>
          </a:p>
        </p:txBody>
      </p:sp>
      <p:sp>
        <p:nvSpPr>
          <p:cNvPr id="9113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72D679AF-C1CA-3148-A9A0-7E1C9D53F3A1}" type="slidenum">
              <a:rPr lang="ja-JP" altLang="en-US" sz="1200">
                <a:solidFill>
                  <a:prstClr val="black"/>
                </a:solidFill>
              </a:rPr>
              <a:pPr/>
              <a:t>26</a:t>
            </a:fld>
            <a:endParaRPr lang="ja-JP" altLang="en-US" sz="120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77500" lnSpcReduction="20000"/>
          </a:bodyPr>
          <a:lstStyle/>
          <a:p>
            <a:r>
              <a:rPr lang="en-US" altLang="ja-JP" sz="1200" dirty="0" smtClean="0">
                <a:latin typeface="Geneva" charset="0"/>
                <a:ea typeface="ＭＳ Ｐゴシック" charset="0"/>
                <a:cs typeface="Geneva" charset="0"/>
              </a:rPr>
              <a:t>So much for the light Higgs boson. How about other new particles ?</a:t>
            </a:r>
          </a:p>
          <a:p>
            <a:endParaRPr lang="en-US" altLang="ja-JP" sz="1200" dirty="0" smtClean="0">
              <a:latin typeface="Geneva" charset="0"/>
              <a:ea typeface="ＭＳ Ｐゴシック" charset="0"/>
              <a:cs typeface="Geneva" charset="0"/>
            </a:endParaRPr>
          </a:p>
          <a:p>
            <a:r>
              <a:rPr lang="en-US" altLang="ja-JP" sz="1200" dirty="0" smtClean="0">
                <a:latin typeface="Geneva" charset="0"/>
                <a:ea typeface="ＭＳ Ｐゴシック" charset="0"/>
                <a:cs typeface="Geneva" charset="0"/>
              </a:rPr>
              <a:t>The LHC has so far discovered no indication of other new particles.</a:t>
            </a:r>
          </a:p>
          <a:p>
            <a:pPr lvl="1"/>
            <a:r>
              <a:rPr lang="en-US" altLang="ja-JP" sz="1200" dirty="0" smtClean="0">
                <a:latin typeface="Geneva" charset="0"/>
                <a:ea typeface="ＭＳ Ｐゴシック" charset="0"/>
                <a:cs typeface="Geneva" charset="0"/>
              </a:rPr>
              <a:t>It is still possible that heavy colored particles can be discovered at higher energies and with more integrated luminosity at the LHC</a:t>
            </a:r>
          </a:p>
          <a:p>
            <a:pPr lvl="1">
              <a:tabLst/>
            </a:pPr>
            <a:r>
              <a:rPr lang="en-US" altLang="ja-JP" sz="1200" dirty="0" smtClean="0">
                <a:latin typeface="Geneva" charset="0"/>
                <a:ea typeface="ＭＳ Ｐゴシック" charset="0"/>
                <a:cs typeface="Geneva" charset="0"/>
              </a:rPr>
              <a:t>Once heavy particles are discovered, the masses of lighter new particles may be estimated through their decay chains.</a:t>
            </a:r>
          </a:p>
          <a:p>
            <a:r>
              <a:rPr lang="en-US" altLang="ja-JP" sz="1200" dirty="0" smtClean="0">
                <a:latin typeface="Geneva" charset="0"/>
                <a:ea typeface="ＭＳ Ｐゴシック" charset="0"/>
                <a:cs typeface="Geneva" charset="0"/>
              </a:rPr>
              <a:t>It is possible that lighter new colorless particles are discovered at the ILC, even if the LHC finds no new particles.</a:t>
            </a:r>
          </a:p>
          <a:p>
            <a:pPr lvl="1"/>
            <a:r>
              <a:rPr lang="en-US" altLang="ja-JP" sz="1200" dirty="0" smtClean="0">
                <a:latin typeface="Geneva" charset="0"/>
                <a:ea typeface="ＭＳ Ｐゴシック" charset="0"/>
                <a:cs typeface="Geneva" charset="0"/>
              </a:rPr>
              <a:t>The LHC is very powerful to produce colored particles, but not for colorless particles. Light colorless particles may easily escape detection at the LHC.</a:t>
            </a:r>
          </a:p>
          <a:p>
            <a:endParaRPr kumimoji="1" lang="ja-JP" altLang="en-US" sz="12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27</a:t>
            </a:fld>
            <a:endParaRPr lang="ja-JP" altLang="en-US"/>
          </a:p>
        </p:txBody>
      </p:sp>
    </p:spTree>
    <p:extLst>
      <p:ext uri="{BB962C8B-B14F-4D97-AF65-F5344CB8AC3E}">
        <p14:creationId xmlns:p14="http://schemas.microsoft.com/office/powerpoint/2010/main" val="24432432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lnSpcReduction="20000"/>
          </a:bodyPr>
          <a:lstStyle/>
          <a:p>
            <a:r>
              <a:rPr lang="en-US" altLang="ja-JP" sz="1200" dirty="0" smtClean="0">
                <a:latin typeface="Geneva" charset="0"/>
                <a:ea typeface="ＭＳ Ｐゴシック" charset="0"/>
                <a:cs typeface="Geneva" charset="0"/>
              </a:rPr>
              <a:t>If a new particle is discovered at the LHC or at the ILC, it may not be alone. A series of new particles must exist, and we will enter an era of “New Particle Discoveries”.</a:t>
            </a:r>
          </a:p>
          <a:p>
            <a:pPr lvl="1">
              <a:tabLst/>
            </a:pPr>
            <a:r>
              <a:rPr lang="en-US" altLang="ja-JP" sz="1200" dirty="0" err="1" smtClean="0">
                <a:latin typeface="Geneva" charset="0"/>
                <a:ea typeface="ＭＳ Ｐゴシック" charset="0"/>
                <a:cs typeface="Geneva" charset="0"/>
              </a:rPr>
              <a:t>Supersymmetry</a:t>
            </a:r>
            <a:r>
              <a:rPr lang="en-US" altLang="ja-JP" sz="1200" dirty="0" smtClean="0">
                <a:latin typeface="Geneva" charset="0"/>
                <a:ea typeface="ＭＳ Ｐゴシック" charset="0"/>
                <a:cs typeface="Geneva" charset="0"/>
              </a:rPr>
              <a:t> ? Extra dimensions ? Whatever else ?</a:t>
            </a:r>
          </a:p>
          <a:p>
            <a:pPr lvl="1">
              <a:tabLst/>
            </a:pPr>
            <a:r>
              <a:rPr lang="en-US" altLang="ja-JP" sz="1200" dirty="0" smtClean="0">
                <a:latin typeface="Geneva" charset="0"/>
                <a:ea typeface="ＭＳ Ｐゴシック" charset="0"/>
                <a:cs typeface="Geneva" charset="0"/>
              </a:rPr>
              <a:t>The lightest one may be the dark matter.</a:t>
            </a:r>
          </a:p>
          <a:p>
            <a:r>
              <a:rPr lang="en-US" altLang="ja-JP" sz="1200" dirty="0" smtClean="0">
                <a:latin typeface="Geneva" charset="0"/>
                <a:ea typeface="ＭＳ Ｐゴシック" charset="0"/>
                <a:cs typeface="Geneva" charset="0"/>
              </a:rPr>
              <a:t>Precise measurements of the new particles will determine the energy required for the next collider</a:t>
            </a:r>
          </a:p>
          <a:p>
            <a:pPr lvl="1">
              <a:tabLst/>
            </a:pPr>
            <a:r>
              <a:rPr lang="en-US" altLang="ja-JP" sz="1200" dirty="0" smtClean="0">
                <a:latin typeface="Geneva" charset="0"/>
                <a:ea typeface="ＭＳ Ｐゴシック" charset="0"/>
                <a:cs typeface="Geneva" charset="0"/>
              </a:rPr>
              <a:t>If it is less than 1 </a:t>
            </a:r>
            <a:r>
              <a:rPr lang="en-US" altLang="ja-JP" sz="1200" dirty="0" err="1" smtClean="0">
                <a:latin typeface="Geneva" charset="0"/>
                <a:ea typeface="ＭＳ Ｐゴシック" charset="0"/>
                <a:cs typeface="Geneva" charset="0"/>
              </a:rPr>
              <a:t>TeV</a:t>
            </a:r>
            <a:r>
              <a:rPr lang="en-US" altLang="ja-JP" sz="1200" dirty="0" smtClean="0">
                <a:latin typeface="Geneva" charset="0"/>
                <a:ea typeface="ＭＳ Ｐゴシック" charset="0"/>
                <a:cs typeface="Geneva" charset="0"/>
              </a:rPr>
              <a:t>, the ILC should be upgraded to the second phase.</a:t>
            </a:r>
          </a:p>
          <a:p>
            <a:pPr lvl="1">
              <a:tabLst/>
            </a:pPr>
            <a:r>
              <a:rPr lang="en-US" altLang="ja-JP" sz="1200" dirty="0" smtClean="0">
                <a:latin typeface="Geneva" charset="0"/>
                <a:ea typeface="ＭＳ Ｐゴシック" charset="0"/>
                <a:cs typeface="Geneva" charset="0"/>
              </a:rPr>
              <a:t>If it is more than 1 </a:t>
            </a:r>
            <a:r>
              <a:rPr lang="en-US" altLang="ja-JP" sz="1200" dirty="0" err="1" smtClean="0">
                <a:latin typeface="Geneva" charset="0"/>
                <a:ea typeface="ＭＳ Ｐゴシック" charset="0"/>
                <a:cs typeface="Geneva" charset="0"/>
              </a:rPr>
              <a:t>TeV</a:t>
            </a:r>
            <a:r>
              <a:rPr lang="en-US" altLang="ja-JP" sz="1200" dirty="0" smtClean="0">
                <a:latin typeface="Geneva" charset="0"/>
                <a:ea typeface="ＭＳ Ｐゴシック" charset="0"/>
                <a:cs typeface="Geneva" charset="0"/>
              </a:rPr>
              <a:t>, we need CLIC or </a:t>
            </a:r>
            <a:r>
              <a:rPr lang="en-US" altLang="ja-JP" sz="1200" dirty="0" err="1" smtClean="0">
                <a:latin typeface="Geneva" charset="0"/>
                <a:ea typeface="ＭＳ Ｐゴシック" charset="0"/>
                <a:cs typeface="Geneva" charset="0"/>
              </a:rPr>
              <a:t>Muon</a:t>
            </a:r>
            <a:r>
              <a:rPr lang="en-US" altLang="ja-JP" sz="1200" dirty="0" smtClean="0">
                <a:latin typeface="Geneva" charset="0"/>
                <a:ea typeface="ＭＳ Ｐゴシック" charset="0"/>
                <a:cs typeface="Geneva" charset="0"/>
              </a:rPr>
              <a:t> Collider.</a:t>
            </a:r>
          </a:p>
          <a:p>
            <a:endParaRPr kumimoji="1" lang="ja-JP" altLang="en-US" sz="12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28</a:t>
            </a:fld>
            <a:endParaRPr lang="ja-JP" altLang="en-US"/>
          </a:p>
        </p:txBody>
      </p:sp>
    </p:spTree>
    <p:extLst>
      <p:ext uri="{BB962C8B-B14F-4D97-AF65-F5344CB8AC3E}">
        <p14:creationId xmlns:p14="http://schemas.microsoft.com/office/powerpoint/2010/main" val="26693408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4210"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altLang="ja-JP" sz="1200" dirty="0" smtClean="0">
                <a:latin typeface="Calibri" charset="0"/>
                <a:ea typeface="ＭＳ Ｐゴシック" charset="0"/>
                <a:cs typeface="ＭＳ Ｐゴシック" charset="0"/>
              </a:rPr>
              <a:t>In</a:t>
            </a:r>
            <a:r>
              <a:rPr lang="en-US" altLang="ja-JP" sz="1200" baseline="0" dirty="0" smtClean="0">
                <a:latin typeface="Calibri" charset="0"/>
                <a:ea typeface="ＭＳ Ｐゴシック" charset="0"/>
                <a:cs typeface="ＭＳ Ｐゴシック" charset="0"/>
              </a:rPr>
              <a:t> the case of </a:t>
            </a:r>
            <a:r>
              <a:rPr lang="en-US" altLang="ja-JP" sz="1200" baseline="0" dirty="0" err="1" smtClean="0">
                <a:latin typeface="Calibri" charset="0"/>
                <a:ea typeface="ＭＳ Ｐゴシック" charset="0"/>
                <a:cs typeface="ＭＳ Ｐゴシック" charset="0"/>
              </a:rPr>
              <a:t>supersymmetry</a:t>
            </a:r>
            <a:r>
              <a:rPr lang="en-US" altLang="ja-JP" sz="1200" baseline="0" dirty="0" smtClean="0">
                <a:latin typeface="Calibri" charset="0"/>
                <a:ea typeface="ＭＳ Ｐゴシック" charset="0"/>
                <a:cs typeface="ＭＳ Ｐゴシック" charset="0"/>
              </a:rPr>
              <a:t>, the </a:t>
            </a:r>
            <a:r>
              <a:rPr lang="en-US" altLang="ja-JP" sz="1200" baseline="0" dirty="0" smtClean="0">
                <a:latin typeface="Calibri" charset="0"/>
                <a:ea typeface="ＭＳ Ｐゴシック" charset="0"/>
                <a:cs typeface="ＭＳ Ｐゴシック" charset="0"/>
              </a:rPr>
              <a:t>masses and couplings </a:t>
            </a:r>
            <a:r>
              <a:rPr lang="en-US" altLang="ja-JP" sz="1200" baseline="0" dirty="0" smtClean="0">
                <a:latin typeface="Calibri" charset="0"/>
                <a:ea typeface="ＭＳ Ｐゴシック" charset="0"/>
                <a:cs typeface="ＭＳ Ｐゴシック" charset="0"/>
              </a:rPr>
              <a:t>of </a:t>
            </a:r>
            <a:r>
              <a:rPr lang="en-US" altLang="ja-JP" sz="1200" baseline="0" dirty="0" err="1" smtClean="0">
                <a:latin typeface="Calibri" charset="0"/>
                <a:ea typeface="ＭＳ Ｐゴシック" charset="0"/>
                <a:cs typeface="ＭＳ Ｐゴシック" charset="0"/>
              </a:rPr>
              <a:t>superpartners</a:t>
            </a:r>
            <a:r>
              <a:rPr lang="en-US" altLang="ja-JP" sz="1200" baseline="0" dirty="0" smtClean="0">
                <a:latin typeface="Calibri" charset="0"/>
                <a:ea typeface="ＭＳ Ｐゴシック" charset="0"/>
                <a:cs typeface="ＭＳ Ｐゴシック" charset="0"/>
              </a:rPr>
              <a:t> can be precisely measured, if they are within the reach of the ILC. Then we can test directly </a:t>
            </a:r>
            <a:r>
              <a:rPr lang="en-US" altLang="ja-JP" sz="1200" baseline="0" dirty="0" smtClean="0">
                <a:latin typeface="Calibri" charset="0"/>
                <a:ea typeface="ＭＳ Ｐゴシック" charset="0"/>
                <a:cs typeface="ＭＳ Ｐゴシック" charset="0"/>
              </a:rPr>
              <a:t>the </a:t>
            </a:r>
            <a:r>
              <a:rPr lang="en-US" altLang="ja-JP" sz="1200" baseline="0" dirty="0" smtClean="0">
                <a:latin typeface="Calibri" charset="0"/>
                <a:ea typeface="ＭＳ Ｐゴシック" charset="0"/>
                <a:cs typeface="ＭＳ Ｐゴシック" charset="0"/>
              </a:rPr>
              <a:t>SUSY relations and GUT relations. It is possible to get some information of the neutrino seesaw mechanism.</a:t>
            </a:r>
            <a:endParaRPr lang="ja-JP" altLang="en-US" sz="1200" dirty="0">
              <a:latin typeface="Calibri" charset="0"/>
              <a:ea typeface="ＭＳ Ｐゴシック" charset="0"/>
              <a:cs typeface="ＭＳ Ｐゴシック" charset="0"/>
            </a:endParaRPr>
          </a:p>
        </p:txBody>
      </p:sp>
      <p:sp>
        <p:nvSpPr>
          <p:cNvPr id="94211"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8B2B208F-A009-804A-99CC-D69967D47B83}" type="slidenum">
              <a:rPr lang="ja-JP" altLang="en-US" sz="1200">
                <a:solidFill>
                  <a:prstClr val="black"/>
                </a:solidFill>
              </a:rPr>
              <a:pPr/>
              <a:t>29</a:t>
            </a:fld>
            <a:endParaRPr lang="ja-JP" altLang="en-US"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99C9A50E-3FE8-EB4F-A015-642D082B49E1}" type="slidenum">
              <a:rPr lang="en-US" altLang="ja-JP" sz="1200">
                <a:solidFill>
                  <a:srgbClr val="000000"/>
                </a:solidFill>
              </a:rPr>
              <a:pPr/>
              <a:t>3</a:t>
            </a:fld>
            <a:endParaRPr lang="en-US" altLang="ja-JP" sz="1200">
              <a:solidFill>
                <a:srgbClr val="000000"/>
              </a:solidFill>
            </a:endParaRPr>
          </a:p>
        </p:txBody>
      </p:sp>
      <p:sp>
        <p:nvSpPr>
          <p:cNvPr id="21504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4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normAutofit fontScale="85000" lnSpcReduction="20000"/>
          </a:bodyPr>
          <a:lstStyle/>
          <a:p>
            <a:r>
              <a:rPr lang="en-US" altLang="ja-JP" sz="1200" dirty="0" smtClean="0">
                <a:latin typeface="+mn-lt"/>
                <a:ea typeface="ＭＳ Ｐ明朝" charset="0"/>
                <a:cs typeface="ＭＳ Ｐ明朝" charset="0"/>
              </a:rPr>
              <a:t>This page shows</a:t>
            </a:r>
            <a:r>
              <a:rPr lang="en-US" altLang="ja-JP" sz="1200" baseline="0" dirty="0" smtClean="0">
                <a:latin typeface="+mn-lt"/>
                <a:ea typeface="ＭＳ Ｐ明朝" charset="0"/>
                <a:cs typeface="ＭＳ Ｐ明朝" charset="0"/>
              </a:rPr>
              <a:t> the </a:t>
            </a:r>
            <a:r>
              <a:rPr lang="en-US" altLang="ja-JP" sz="1200" baseline="0" dirty="0" err="1" smtClean="0">
                <a:latin typeface="+mn-lt"/>
                <a:ea typeface="ＭＳ Ｐ明朝" charset="0"/>
                <a:cs typeface="ＭＳ Ｐ明朝" charset="0"/>
              </a:rPr>
              <a:t>hostory</a:t>
            </a:r>
            <a:r>
              <a:rPr lang="en-US" altLang="ja-JP" sz="1200" baseline="0" dirty="0" smtClean="0">
                <a:latin typeface="+mn-lt"/>
                <a:ea typeface="ＭＳ Ｐ明朝" charset="0"/>
                <a:cs typeface="ＭＳ Ｐ明朝" charset="0"/>
              </a:rPr>
              <a:t> </a:t>
            </a:r>
            <a:r>
              <a:rPr lang="en-US" altLang="ja-JP" sz="1200" baseline="0" dirty="0" smtClean="0">
                <a:latin typeface="+mn-lt"/>
                <a:ea typeface="ＭＳ Ｐ明朝" charset="0"/>
                <a:cs typeface="ＭＳ Ｐ明朝" charset="0"/>
              </a:rPr>
              <a:t>of energy-frontier particle colliders </a:t>
            </a:r>
            <a:r>
              <a:rPr lang="en-US" altLang="ja-JP" sz="1200" baseline="0" dirty="0" smtClean="0">
                <a:latin typeface="+mn-lt"/>
                <a:ea typeface="ＭＳ Ｐ明朝" charset="0"/>
                <a:cs typeface="ＭＳ Ｐ明朝" charset="0"/>
              </a:rPr>
              <a:t>in </a:t>
            </a:r>
            <a:r>
              <a:rPr lang="en-US" altLang="ja-JP" sz="1200" baseline="0" dirty="0" smtClean="0">
                <a:latin typeface="+mn-lt"/>
                <a:ea typeface="ＭＳ Ｐ明朝" charset="0"/>
                <a:cs typeface="ＭＳ Ｐ明朝" charset="0"/>
              </a:rPr>
              <a:t>the world, since 1980’s. PETRA, PEP, TRISTAN, SLC, and LEP were </a:t>
            </a:r>
            <a:r>
              <a:rPr lang="en-US" altLang="ja-JP" sz="1200" baseline="0" dirty="0" err="1" smtClean="0">
                <a:latin typeface="+mn-lt"/>
                <a:ea typeface="ＭＳ Ｐ明朝" charset="0"/>
                <a:cs typeface="ＭＳ Ｐ明朝" charset="0"/>
              </a:rPr>
              <a:t>e+e</a:t>
            </a:r>
            <a:r>
              <a:rPr lang="en-US" altLang="ja-JP" sz="1200" baseline="0" dirty="0" smtClean="0">
                <a:latin typeface="+mn-lt"/>
                <a:ea typeface="ＭＳ Ｐ明朝" charset="0"/>
                <a:cs typeface="ＭＳ Ｐ明朝" charset="0"/>
              </a:rPr>
              <a:t>- colliders. The LEP collider had the highest center-of-mass energy, 209 </a:t>
            </a:r>
            <a:r>
              <a:rPr lang="en-US" altLang="ja-JP" sz="1200" baseline="0" dirty="0" err="1" smtClean="0">
                <a:latin typeface="+mn-lt"/>
                <a:ea typeface="ＭＳ Ｐ明朝" charset="0"/>
                <a:cs typeface="ＭＳ Ｐ明朝" charset="0"/>
              </a:rPr>
              <a:t>GeV</a:t>
            </a:r>
            <a:r>
              <a:rPr lang="en-US" altLang="ja-JP" sz="1200" baseline="0" dirty="0" smtClean="0">
                <a:latin typeface="+mn-lt"/>
                <a:ea typeface="ＭＳ Ｐ明朝" charset="0"/>
                <a:cs typeface="ＭＳ Ｐ明朝" charset="0"/>
              </a:rPr>
              <a:t>. HERA was a unique electron-proton collider. </a:t>
            </a:r>
            <a:r>
              <a:rPr lang="en-US" altLang="ja-JP" sz="1200" baseline="0" dirty="0" err="1" smtClean="0">
                <a:latin typeface="+mn-lt"/>
                <a:ea typeface="ＭＳ Ｐ明朝" charset="0"/>
                <a:cs typeface="ＭＳ Ｐ明朝" charset="0"/>
              </a:rPr>
              <a:t>SppbarS</a:t>
            </a:r>
            <a:r>
              <a:rPr lang="en-US" altLang="ja-JP" sz="1200" baseline="0" dirty="0" smtClean="0">
                <a:latin typeface="+mn-lt"/>
                <a:ea typeface="ＭＳ Ｐ明朝" charset="0"/>
                <a:cs typeface="ＭＳ Ｐ明朝" charset="0"/>
              </a:rPr>
              <a:t> and </a:t>
            </a:r>
            <a:r>
              <a:rPr lang="en-US" altLang="ja-JP" sz="1200" baseline="0" dirty="0" err="1" smtClean="0">
                <a:latin typeface="+mn-lt"/>
                <a:ea typeface="ＭＳ Ｐ明朝" charset="0"/>
                <a:cs typeface="ＭＳ Ｐ明朝" charset="0"/>
              </a:rPr>
              <a:t>Tevatron</a:t>
            </a:r>
            <a:r>
              <a:rPr lang="en-US" altLang="ja-JP" sz="1200" baseline="0" dirty="0" smtClean="0">
                <a:latin typeface="+mn-lt"/>
                <a:ea typeface="ＭＳ Ｐ明朝" charset="0"/>
                <a:cs typeface="ＭＳ Ｐ明朝" charset="0"/>
              </a:rPr>
              <a:t> were the proton-anti-proton colliders, where W and Z gauge bosons, and the top quark were discovered. Among the five </a:t>
            </a:r>
            <a:r>
              <a:rPr lang="en-US" altLang="ja-JP" sz="1200" baseline="0" dirty="0" smtClean="0">
                <a:latin typeface="+mn-lt"/>
                <a:ea typeface="ＭＳ Ｐ明朝" charset="0"/>
                <a:cs typeface="ＭＳ Ｐ明朝" charset="0"/>
              </a:rPr>
              <a:t>five laboratories</a:t>
            </a:r>
            <a:r>
              <a:rPr lang="en-US" altLang="ja-JP" sz="1200" baseline="0" dirty="0" smtClean="0">
                <a:latin typeface="+mn-lt"/>
                <a:ea typeface="ＭＳ Ｐ明朝" charset="0"/>
                <a:cs typeface="ＭＳ Ｐ明朝" charset="0"/>
              </a:rPr>
              <a:t>, DESY and SLAC </a:t>
            </a:r>
            <a:r>
              <a:rPr lang="en-US" altLang="ja-JP" sz="1200" baseline="0" dirty="0" smtClean="0">
                <a:latin typeface="+mn-lt"/>
                <a:ea typeface="ＭＳ Ｐ明朝" charset="0"/>
                <a:cs typeface="ＭＳ Ｐ明朝" charset="0"/>
              </a:rPr>
              <a:t>have currently </a:t>
            </a:r>
            <a:r>
              <a:rPr lang="en-US" altLang="ja-JP" sz="1200" baseline="0" dirty="0" smtClean="0">
                <a:latin typeface="+mn-lt"/>
                <a:ea typeface="ＭＳ Ｐ明朝" charset="0"/>
                <a:cs typeface="ＭＳ Ｐ明朝" charset="0"/>
              </a:rPr>
              <a:t>no colliders for particle physics, and photon-factories </a:t>
            </a:r>
            <a:r>
              <a:rPr lang="en-US" altLang="ja-JP" sz="1200" baseline="0" dirty="0" smtClean="0">
                <a:latin typeface="+mn-lt"/>
                <a:ea typeface="ＭＳ Ｐ明朝" charset="0"/>
                <a:cs typeface="ＭＳ Ｐ明朝" charset="0"/>
              </a:rPr>
              <a:t>will be the </a:t>
            </a:r>
            <a:r>
              <a:rPr lang="en-US" altLang="ja-JP" sz="1200" baseline="0" dirty="0" smtClean="0">
                <a:latin typeface="+mn-lt"/>
                <a:ea typeface="ＭＳ Ｐ明朝" charset="0"/>
                <a:cs typeface="ＭＳ Ｐ明朝" charset="0"/>
              </a:rPr>
              <a:t>core of the laboratories. KEK has accelerators for particles physics, but the J-PARC and KEK-B are for the intensity frontier. </a:t>
            </a:r>
            <a:r>
              <a:rPr lang="en-US" altLang="ja-JP" sz="1200" baseline="0" dirty="0" err="1" smtClean="0">
                <a:latin typeface="+mn-lt"/>
                <a:ea typeface="ＭＳ Ｐ明朝" charset="0"/>
                <a:cs typeface="ＭＳ Ｐ明朝" charset="0"/>
              </a:rPr>
              <a:t>Fermilab</a:t>
            </a:r>
            <a:r>
              <a:rPr lang="en-US" altLang="ja-JP" sz="1200" baseline="0" dirty="0" smtClean="0">
                <a:latin typeface="+mn-lt"/>
                <a:ea typeface="ＭＳ Ｐ明朝" charset="0"/>
                <a:cs typeface="ＭＳ Ｐ明朝" charset="0"/>
              </a:rPr>
              <a:t> has a plan for the project X, that is also for the physics of intensity-frontier. At CERN, the Large Hadron Collider started its operation since 2009.</a:t>
            </a:r>
            <a:r>
              <a:rPr lang="ja-JP" altLang="en-US" sz="1200" baseline="0" dirty="0" smtClean="0">
                <a:latin typeface="+mn-lt"/>
                <a:ea typeface="ＭＳ Ｐ明朝" charset="0"/>
                <a:cs typeface="ＭＳ Ｐ明朝" charset="0"/>
              </a:rPr>
              <a:t>　</a:t>
            </a:r>
            <a:r>
              <a:rPr lang="en-US" altLang="ja-JP" sz="1200" baseline="0" dirty="0" smtClean="0">
                <a:latin typeface="+mn-lt"/>
                <a:ea typeface="ＭＳ Ｐ明朝" charset="0"/>
                <a:cs typeface="ＭＳ Ｐ明朝" charset="0"/>
              </a:rPr>
              <a:t>The current situation is the following:</a:t>
            </a:r>
          </a:p>
          <a:p>
            <a:r>
              <a:rPr lang="en-US" altLang="ja-JP" sz="1200" baseline="0" dirty="0" smtClean="0">
                <a:latin typeface="+mn-lt"/>
                <a:ea typeface="ＭＳ Ｐ明朝" charset="0"/>
                <a:cs typeface="ＭＳ Ｐ明朝" charset="0"/>
              </a:rPr>
              <a:t>For energy-frontier particle physics, we have only one very powerful hadron collider, but have had no lepton colliders since </a:t>
            </a:r>
            <a:r>
              <a:rPr lang="en-US" altLang="ja-JP" sz="1200" baseline="0" dirty="0" smtClean="0">
                <a:latin typeface="+mn-lt"/>
                <a:ea typeface="ＭＳ Ｐ明朝" charset="0"/>
                <a:cs typeface="ＭＳ Ｐ明朝" charset="0"/>
              </a:rPr>
              <a:t>2000, when </a:t>
            </a:r>
            <a:r>
              <a:rPr lang="en-US" altLang="ja-JP" sz="1200" baseline="0" dirty="0" err="1" smtClean="0">
                <a:latin typeface="+mn-lt"/>
                <a:ea typeface="ＭＳ Ｐ明朝" charset="0"/>
                <a:cs typeface="ＭＳ Ｐ明朝" charset="0"/>
              </a:rPr>
              <a:t>tle</a:t>
            </a:r>
            <a:r>
              <a:rPr lang="en-US" altLang="ja-JP" sz="1200" baseline="0" dirty="0" smtClean="0">
                <a:latin typeface="+mn-lt"/>
                <a:ea typeface="ＭＳ Ｐ明朝" charset="0"/>
                <a:cs typeface="ＭＳ Ｐ明朝" charset="0"/>
              </a:rPr>
              <a:t> LEP collider finished its operation.</a:t>
            </a:r>
            <a:endParaRPr lang="en-US" altLang="ja-JP" sz="1200" baseline="0" dirty="0" smtClean="0">
              <a:latin typeface="+mn-lt"/>
              <a:ea typeface="ＭＳ Ｐ明朝" charset="0"/>
              <a:cs typeface="ＭＳ Ｐ明朝"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625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altLang="ja-JP" sz="1200" dirty="0" smtClean="0">
                <a:solidFill>
                  <a:prstClr val="black"/>
                </a:solidFill>
              </a:rPr>
              <a:t>We may be</a:t>
            </a:r>
            <a:r>
              <a:rPr lang="en-US" altLang="ja-JP" sz="1200" baseline="0" dirty="0" smtClean="0">
                <a:solidFill>
                  <a:prstClr val="black"/>
                </a:solidFill>
              </a:rPr>
              <a:t> able to get information of the dark matter.</a:t>
            </a:r>
          </a:p>
          <a:p>
            <a:pPr marL="0" marR="0" indent="0" algn="l" defTabSz="457200" rtl="0" eaLnBrk="1" fontAlgn="base" latinLnBrk="0" hangingPunct="1">
              <a:lnSpc>
                <a:spcPct val="100000"/>
              </a:lnSpc>
              <a:spcBef>
                <a:spcPct val="30000"/>
              </a:spcBef>
              <a:spcAft>
                <a:spcPct val="0"/>
              </a:spcAft>
              <a:buClrTx/>
              <a:buSzTx/>
              <a:buFontTx/>
              <a:buNone/>
              <a:tabLst/>
              <a:defRPr/>
            </a:pPr>
            <a:r>
              <a:rPr lang="en-US" altLang="ja-JP" sz="1200" dirty="0" smtClean="0">
                <a:solidFill>
                  <a:prstClr val="black"/>
                </a:solidFill>
              </a:rPr>
              <a:t>Measurements of SUSY particles at the LHC and the ILC would enable us to precisely calculate the dark matte density in the universe, which will be compared with the future precise measurement by the Planck satellite.</a:t>
            </a:r>
          </a:p>
          <a:p>
            <a:endParaRPr lang="ja-JP" altLang="en-US" dirty="0">
              <a:latin typeface="Calibri" charset="0"/>
              <a:ea typeface="ＭＳ Ｐゴシック" charset="0"/>
              <a:cs typeface="ＭＳ Ｐゴシック" charset="0"/>
            </a:endParaRPr>
          </a:p>
        </p:txBody>
      </p:sp>
      <p:sp>
        <p:nvSpPr>
          <p:cNvPr id="9625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A8D231C9-4AB3-2F42-80E4-865E1189254D}" type="slidenum">
              <a:rPr lang="ja-JP" altLang="en-US" sz="1200">
                <a:solidFill>
                  <a:prstClr val="black"/>
                </a:solidFill>
              </a:rPr>
              <a:pPr/>
              <a:t>30</a:t>
            </a:fld>
            <a:endParaRPr lang="ja-JP" altLang="en-US" sz="120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8306"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altLang="ja-JP" sz="1200" dirty="0" smtClean="0">
                <a:latin typeface="+mn-ea"/>
                <a:ea typeface="+mn-ea"/>
                <a:cs typeface="Geneva" charset="0"/>
              </a:rPr>
              <a:t>Even if no new particles were found at the ILC, precise measurements at the ILC can explore </a:t>
            </a:r>
            <a:r>
              <a:rPr lang="en-US" altLang="ja-JP" sz="1200" baseline="0" dirty="0" smtClean="0">
                <a:latin typeface="+mn-ea"/>
                <a:ea typeface="+mn-ea"/>
                <a:cs typeface="Geneva" charset="0"/>
              </a:rPr>
              <a:t> </a:t>
            </a:r>
            <a:r>
              <a:rPr lang="en-US" altLang="ja-JP" sz="1200" dirty="0" smtClean="0">
                <a:latin typeface="+mn-ea"/>
                <a:ea typeface="+mn-ea"/>
                <a:cs typeface="Geneva" charset="0"/>
              </a:rPr>
              <a:t>the physics at much higher energies. A god example is the Z-prime boson,</a:t>
            </a:r>
            <a:r>
              <a:rPr lang="en-US" altLang="ja-JP" sz="1200" baseline="0" dirty="0" smtClean="0">
                <a:latin typeface="+mn-ea"/>
                <a:ea typeface="+mn-ea"/>
                <a:cs typeface="Geneva" charset="0"/>
              </a:rPr>
              <a:t> From the precise measurements of fermion pair production at the ILC, the model of the new particle may be determined</a:t>
            </a:r>
            <a:r>
              <a:rPr lang="en-US" altLang="ja-JP" sz="1200" baseline="0" dirty="0" smtClean="0">
                <a:latin typeface="+mn-ea"/>
                <a:ea typeface="+mn-ea"/>
                <a:cs typeface="Geneva" charset="0"/>
              </a:rPr>
              <a:t>.</a:t>
            </a:r>
            <a:endParaRPr lang="en-US" altLang="ja-JP" sz="1200" baseline="0" dirty="0" smtClean="0">
              <a:latin typeface="+mn-ea"/>
              <a:ea typeface="+mn-ea"/>
              <a:cs typeface="Geneva" charset="0"/>
            </a:endParaRPr>
          </a:p>
        </p:txBody>
      </p:sp>
      <p:sp>
        <p:nvSpPr>
          <p:cNvPr id="98307"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AB7ADA1B-B807-1F48-9F6F-F6D0A23CB60B}" type="slidenum">
              <a:rPr lang="ja-JP" altLang="en-US" sz="1200">
                <a:solidFill>
                  <a:prstClr val="black"/>
                </a:solidFill>
              </a:rPr>
              <a:pPr/>
              <a:t>31</a:t>
            </a:fld>
            <a:endParaRPr lang="ja-JP" altLang="en-US" sz="120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91138"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algn="l"/>
            <a:r>
              <a:rPr lang="en-US" altLang="ja-JP" sz="1200" dirty="0" smtClean="0">
                <a:latin typeface="+mn-ea"/>
                <a:ea typeface="+mn-ea"/>
                <a:cs typeface="ＭＳ Ｐゴシック" charset="0"/>
              </a:rPr>
              <a:t>This is the physics scenario I can</a:t>
            </a:r>
            <a:r>
              <a:rPr lang="en-US" altLang="ja-JP" sz="1200" baseline="0" dirty="0" smtClean="0">
                <a:latin typeface="+mn-ea"/>
                <a:ea typeface="+mn-ea"/>
                <a:cs typeface="ＭＳ Ｐゴシック" charset="0"/>
              </a:rPr>
              <a:t> imagine now. If the light Higgs is there, we will have guaranteed physics of the Higgs boson and the top quark.</a:t>
            </a:r>
            <a:r>
              <a:rPr lang="en-US" altLang="ja-JP" sz="1200" dirty="0" smtClean="0">
                <a:solidFill>
                  <a:prstClr val="black"/>
                </a:solidFill>
                <a:latin typeface="+mn-ea"/>
                <a:ea typeface="+mn-ea"/>
              </a:rPr>
              <a:t> </a:t>
            </a:r>
          </a:p>
          <a:p>
            <a:pPr algn="l"/>
            <a:r>
              <a:rPr lang="en-US" altLang="ja-JP" sz="1200" dirty="0" smtClean="0">
                <a:solidFill>
                  <a:prstClr val="black"/>
                </a:solidFill>
                <a:latin typeface="+mn-ea"/>
                <a:ea typeface="+mn-ea"/>
              </a:rPr>
              <a:t>In addition,</a:t>
            </a:r>
            <a:r>
              <a:rPr lang="en-US" altLang="ja-JP" sz="1200" baseline="0" dirty="0" smtClean="0">
                <a:solidFill>
                  <a:prstClr val="black"/>
                </a:solidFill>
                <a:latin typeface="+mn-ea"/>
                <a:ea typeface="+mn-ea"/>
              </a:rPr>
              <a:t> </a:t>
            </a:r>
            <a:r>
              <a:rPr lang="en-US" altLang="ja-JP" sz="1200" dirty="0" smtClean="0">
                <a:solidFill>
                  <a:prstClr val="black"/>
                </a:solidFill>
                <a:latin typeface="+mn-ea"/>
                <a:ea typeface="+mn-ea"/>
              </a:rPr>
              <a:t>the ILC has many possibilities to explore the physics beyond the Standard Model.</a:t>
            </a:r>
            <a:endParaRPr lang="ja-JP" altLang="en-US" sz="1200" dirty="0" smtClean="0">
              <a:solidFill>
                <a:prstClr val="black"/>
              </a:solidFill>
              <a:latin typeface="+mn-ea"/>
              <a:ea typeface="+mn-ea"/>
            </a:endParaRPr>
          </a:p>
          <a:p>
            <a:pPr algn="l"/>
            <a:endParaRPr lang="ja-JP" altLang="en-US" dirty="0">
              <a:latin typeface="Calibri" charset="0"/>
              <a:ea typeface="ＭＳ Ｐゴシック" charset="0"/>
              <a:cs typeface="ＭＳ Ｐゴシック" charset="0"/>
            </a:endParaRPr>
          </a:p>
        </p:txBody>
      </p:sp>
      <p:sp>
        <p:nvSpPr>
          <p:cNvPr id="91139"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72D679AF-C1CA-3148-A9A0-7E1C9D53F3A1}" type="slidenum">
              <a:rPr lang="ja-JP" altLang="en-US" sz="1200">
                <a:solidFill>
                  <a:prstClr val="black"/>
                </a:solidFill>
              </a:rPr>
              <a:pPr/>
              <a:t>32</a:t>
            </a:fld>
            <a:endParaRPr lang="ja-JP" altLang="en-US" sz="120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スライド イメージ プレースホルダ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0594"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altLang="ja-JP" sz="1200" dirty="0" smtClean="0">
                <a:latin typeface="+mn-ea"/>
                <a:ea typeface="+mn-ea"/>
                <a:cs typeface="ＭＳ Ｐゴシック" charset="0"/>
              </a:rPr>
              <a:t>Let me summarize the physics part. </a:t>
            </a:r>
          </a:p>
          <a:p>
            <a:pPr>
              <a:defRPr/>
            </a:pPr>
            <a:r>
              <a:rPr lang="en-US" altLang="ja-JP" sz="1200" dirty="0" smtClean="0">
                <a:latin typeface="+mn-ea"/>
                <a:ea typeface="+mn-ea"/>
              </a:rPr>
              <a:t>A New revolution in Particle Physics is approaching at the LHC</a:t>
            </a:r>
          </a:p>
          <a:p>
            <a:pPr lvl="1">
              <a:defRPr/>
            </a:pPr>
            <a:r>
              <a:rPr lang="en-US" altLang="ja-JP" sz="1200" dirty="0" smtClean="0">
                <a:solidFill>
                  <a:srgbClr val="FF0000"/>
                </a:solidFill>
                <a:latin typeface="+mn-ea"/>
                <a:ea typeface="+mn-ea"/>
              </a:rPr>
              <a:t>The Higgs Boson: the origin of particle masses</a:t>
            </a:r>
          </a:p>
          <a:p>
            <a:pPr lvl="1">
              <a:defRPr/>
            </a:pPr>
            <a:r>
              <a:rPr lang="en-US" altLang="ja-JP" sz="1200" dirty="0" smtClean="0">
                <a:latin typeface="+mn-ea"/>
                <a:ea typeface="+mn-ea"/>
              </a:rPr>
              <a:t>BSM: SUSY, Extra-dimensions, or what ??</a:t>
            </a:r>
          </a:p>
          <a:p>
            <a:pPr lvl="1">
              <a:defRPr/>
            </a:pPr>
            <a:r>
              <a:rPr lang="en-US" altLang="ja-JP" sz="1200" dirty="0" smtClean="0">
                <a:latin typeface="+mn-ea"/>
                <a:ea typeface="+mn-ea"/>
              </a:rPr>
              <a:t>Any “SURPRISE” may still happen</a:t>
            </a:r>
            <a:r>
              <a:rPr lang="en-US" altLang="ja-JP" sz="1200" dirty="0" smtClean="0">
                <a:latin typeface="+mn-ea"/>
                <a:ea typeface="+mn-ea"/>
              </a:rPr>
              <a:t>…</a:t>
            </a:r>
          </a:p>
          <a:p>
            <a:pPr lvl="1">
              <a:defRPr/>
            </a:pPr>
            <a:endParaRPr lang="en-US" altLang="ja-JP" sz="1200" dirty="0" smtClean="0">
              <a:latin typeface="+mn-ea"/>
              <a:ea typeface="+mn-ea"/>
            </a:endParaRPr>
          </a:p>
          <a:p>
            <a:pPr lvl="1">
              <a:defRPr/>
            </a:pPr>
            <a:r>
              <a:rPr lang="en-US" altLang="ja-JP" sz="1200" dirty="0" smtClean="0">
                <a:latin typeface="+mn-ea"/>
                <a:ea typeface="+mn-ea"/>
              </a:rPr>
              <a:t>As</a:t>
            </a:r>
            <a:r>
              <a:rPr lang="en-US" altLang="ja-JP" sz="1200" baseline="0" dirty="0" smtClean="0">
                <a:latin typeface="+mn-ea"/>
                <a:ea typeface="+mn-ea"/>
              </a:rPr>
              <a:t> </a:t>
            </a:r>
            <a:r>
              <a:rPr lang="en-US" altLang="ja-JP" sz="1200" baseline="0" dirty="0" smtClean="0">
                <a:latin typeface="+mn-ea"/>
                <a:ea typeface="+mn-ea"/>
              </a:rPr>
              <a:t>the next step we need the linear collider for precise measurements of the new particles. </a:t>
            </a:r>
            <a:r>
              <a:rPr lang="en-US" altLang="ja-JP" sz="1200" dirty="0" smtClean="0">
                <a:solidFill>
                  <a:srgbClr val="000000"/>
                </a:solidFill>
                <a:latin typeface="+mn-ea"/>
                <a:ea typeface="+mn-ea"/>
              </a:rPr>
              <a:t>The ILC will reveal the principle of New Physics with much better sensitivity.</a:t>
            </a:r>
          </a:p>
          <a:p>
            <a:pPr marL="457200" marR="0" lvl="1" indent="0" algn="l" defTabSz="457200" rtl="0" eaLnBrk="1" fontAlgn="base" latinLnBrk="0" hangingPunct="1">
              <a:lnSpc>
                <a:spcPct val="100000"/>
              </a:lnSpc>
              <a:spcBef>
                <a:spcPct val="30000"/>
              </a:spcBef>
              <a:spcAft>
                <a:spcPct val="0"/>
              </a:spcAft>
              <a:buClrTx/>
              <a:buSzTx/>
              <a:buFontTx/>
              <a:buNone/>
              <a:tabLst/>
              <a:defRPr/>
            </a:pPr>
            <a:endParaRPr lang="en-US" altLang="ja-JP" sz="1200" dirty="0" smtClean="0">
              <a:solidFill>
                <a:srgbClr val="000000"/>
              </a:solidFill>
              <a:latin typeface="+mn-ea"/>
              <a:ea typeface="+mn-ea"/>
            </a:endParaRPr>
          </a:p>
          <a:p>
            <a:pPr defTabSz="914400">
              <a:defRPr/>
            </a:pPr>
            <a:r>
              <a:rPr lang="en-US" altLang="ja-JP" sz="1200" dirty="0" smtClean="0">
                <a:solidFill>
                  <a:prstClr val="black"/>
                </a:solidFill>
                <a:latin typeface="+mn-ea"/>
                <a:ea typeface="+mn-ea"/>
              </a:rPr>
              <a:t>The LHC results will determine the direction of ILC.</a:t>
            </a:r>
            <a:r>
              <a:rPr lang="en-US" altLang="ja-JP" sz="1200" baseline="0" dirty="0" smtClean="0">
                <a:solidFill>
                  <a:prstClr val="black"/>
                </a:solidFill>
                <a:latin typeface="+mn-ea"/>
                <a:ea typeface="+mn-ea"/>
              </a:rPr>
              <a:t> </a:t>
            </a:r>
            <a:r>
              <a:rPr lang="en-US" altLang="ja-JP" sz="1200" dirty="0" smtClean="0">
                <a:solidFill>
                  <a:prstClr val="black"/>
                </a:solidFill>
                <a:latin typeface="+mn-ea"/>
                <a:ea typeface="+mn-ea"/>
              </a:rPr>
              <a:t>We</a:t>
            </a:r>
            <a:r>
              <a:rPr lang="en-US" altLang="ja-JP" sz="1200" baseline="0" dirty="0" smtClean="0">
                <a:solidFill>
                  <a:prstClr val="black"/>
                </a:solidFill>
                <a:latin typeface="+mn-ea"/>
                <a:ea typeface="+mn-ea"/>
              </a:rPr>
              <a:t> have to </a:t>
            </a:r>
            <a:r>
              <a:rPr lang="en-US" altLang="ja-JP" sz="1200" dirty="0" smtClean="0">
                <a:solidFill>
                  <a:prstClr val="black"/>
                </a:solidFill>
                <a:latin typeface="+mn-ea"/>
                <a:ea typeface="+mn-ea"/>
              </a:rPr>
              <a:t>prepare for ILC to be able to respond any possible result at LHC.</a:t>
            </a:r>
            <a:endParaRPr lang="ja-JP" altLang="en-US" sz="1200" dirty="0" smtClean="0">
              <a:solidFill>
                <a:prstClr val="black"/>
              </a:solidFill>
              <a:latin typeface="+mn-ea"/>
              <a:ea typeface="+mn-ea"/>
            </a:endParaRPr>
          </a:p>
          <a:p>
            <a:pPr marL="457200" marR="0" lvl="1" indent="0" algn="l" defTabSz="457200" rtl="0" eaLnBrk="1" fontAlgn="base" latinLnBrk="0" hangingPunct="1">
              <a:lnSpc>
                <a:spcPct val="100000"/>
              </a:lnSpc>
              <a:spcBef>
                <a:spcPct val="30000"/>
              </a:spcBef>
              <a:spcAft>
                <a:spcPct val="0"/>
              </a:spcAft>
              <a:buClrTx/>
              <a:buSzTx/>
              <a:buFontTx/>
              <a:buNone/>
              <a:tabLst/>
              <a:defRPr/>
            </a:pPr>
            <a:endParaRPr lang="ja-JP" altLang="en-US" sz="1200" dirty="0" smtClean="0">
              <a:solidFill>
                <a:srgbClr val="000000"/>
              </a:solidFill>
              <a:latin typeface="Calibri" charset="0"/>
            </a:endParaRPr>
          </a:p>
          <a:p>
            <a:pPr lvl="1">
              <a:defRPr/>
            </a:pPr>
            <a:endParaRPr lang="en-US" altLang="ja-JP" sz="1200" dirty="0" smtClean="0"/>
          </a:p>
          <a:p>
            <a:pPr lvl="1">
              <a:defRPr/>
            </a:pPr>
            <a:endParaRPr lang="ja-JP" altLang="en-US" sz="1200" dirty="0" smtClean="0"/>
          </a:p>
          <a:p>
            <a:endParaRPr lang="ja-JP" altLang="en-US" sz="1200" dirty="0">
              <a:latin typeface="Calibri" charset="0"/>
              <a:ea typeface="ＭＳ Ｐゴシック" charset="0"/>
              <a:cs typeface="ＭＳ Ｐゴシック" charset="0"/>
            </a:endParaRPr>
          </a:p>
        </p:txBody>
      </p:sp>
      <p:sp>
        <p:nvSpPr>
          <p:cNvPr id="110595" name="日付プレースホルダ 3"/>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39A7161E-59A1-A147-81B8-FFE6C4707E9A}" type="datetime1">
              <a:rPr lang="en-US" altLang="ja-JP" sz="1200">
                <a:solidFill>
                  <a:srgbClr val="000000"/>
                </a:solidFill>
                <a:latin typeface="Calibri" charset="0"/>
              </a:rPr>
              <a:pPr/>
              <a:t>12/02/07</a:t>
            </a:fld>
            <a:endParaRPr lang="en-US" altLang="ja-JP" sz="1200">
              <a:solidFill>
                <a:srgbClr val="000000"/>
              </a:solidFill>
              <a:latin typeface="Calibri" charset="0"/>
            </a:endParaRPr>
          </a:p>
        </p:txBody>
      </p:sp>
      <p:sp>
        <p:nvSpPr>
          <p:cNvPr id="110596" name="スライド番号プレースホルダ 4"/>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0597CA18-E8DD-2746-9843-EBE6003BD994}" type="slidenum">
              <a:rPr lang="en-US" altLang="ja-JP" sz="1200">
                <a:solidFill>
                  <a:srgbClr val="000000"/>
                </a:solidFill>
                <a:latin typeface="Calibri" charset="0"/>
              </a:rPr>
              <a:pPr/>
              <a:t>33</a:t>
            </a:fld>
            <a:endParaRPr lang="en-US" altLang="ja-JP" sz="1200">
              <a:solidFill>
                <a:srgbClr val="000000"/>
              </a:solidFill>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2000" dirty="0" smtClean="0">
                <a:latin typeface="+mn-ea"/>
                <a:ea typeface="+mn-ea"/>
              </a:rPr>
              <a:t>Let</a:t>
            </a:r>
            <a:r>
              <a:rPr kumimoji="1" lang="en-US" altLang="ja-JP" sz="2000" baseline="0" dirty="0" smtClean="0">
                <a:latin typeface="+mn-ea"/>
                <a:ea typeface="+mn-ea"/>
              </a:rPr>
              <a:t> me move on to the Status in Japan, you may be curious about it.</a:t>
            </a:r>
          </a:p>
          <a:p>
            <a:endParaRPr kumimoji="1" lang="en-US" altLang="ja-JP" sz="2000" baseline="0" dirty="0" smtClean="0">
              <a:latin typeface="+mn-ea"/>
              <a:ea typeface="+mn-ea"/>
            </a:endParaRPr>
          </a:p>
          <a:p>
            <a:r>
              <a:rPr kumimoji="1" lang="en-US" altLang="ja-JP" sz="2000" dirty="0" smtClean="0">
                <a:latin typeface="+mn-ea"/>
                <a:ea typeface="+mn-ea"/>
              </a:rPr>
              <a:t>I recommend</a:t>
            </a:r>
            <a:r>
              <a:rPr kumimoji="1" lang="en-US" altLang="ja-JP" sz="2000" baseline="0" dirty="0" smtClean="0">
                <a:latin typeface="+mn-ea"/>
                <a:ea typeface="+mn-ea"/>
              </a:rPr>
              <a:t> you to read the </a:t>
            </a:r>
            <a:r>
              <a:rPr lang="en-US" altLang="ja-JP" sz="2000" dirty="0" smtClean="0">
                <a:latin typeface="+mn-ea"/>
                <a:ea typeface="+mn-ea"/>
              </a:rPr>
              <a:t>ILC NEWSLINE SPECIAL ISSUE (19 December 2012).</a:t>
            </a:r>
            <a:r>
              <a:rPr lang="en-US" altLang="ja-JP" sz="2000" baseline="0" dirty="0" smtClean="0">
                <a:latin typeface="+mn-ea"/>
                <a:ea typeface="+mn-ea"/>
              </a:rPr>
              <a:t> This issue </a:t>
            </a:r>
            <a:r>
              <a:rPr lang="en-US" altLang="ja-JP" sz="2000" baseline="0" dirty="0" smtClean="0">
                <a:latin typeface="+mn-ea"/>
                <a:ea typeface="+mn-ea"/>
              </a:rPr>
              <a:t>had </a:t>
            </a:r>
            <a:r>
              <a:rPr lang="en-US" altLang="ja-JP" sz="2000" baseline="0" dirty="0" smtClean="0">
                <a:latin typeface="+mn-ea"/>
                <a:ea typeface="+mn-ea"/>
              </a:rPr>
              <a:t>three articles:</a:t>
            </a:r>
            <a:endParaRPr lang="en-US" altLang="ja-JP" sz="2000" dirty="0" smtClean="0">
              <a:latin typeface="+mn-ea"/>
              <a:ea typeface="+mn-ea"/>
            </a:endParaRPr>
          </a:p>
          <a:p>
            <a:pPr lvl="1"/>
            <a:r>
              <a:rPr kumimoji="1" lang="en-US" altLang="ja-JP" sz="2000" dirty="0" smtClean="0">
                <a:latin typeface="+mn-ea"/>
                <a:ea typeface="+mn-ea"/>
              </a:rPr>
              <a:t>Japanese interest in hosting the </a:t>
            </a:r>
            <a:r>
              <a:rPr lang="en-US" altLang="ja-JP" sz="2000" dirty="0" smtClean="0">
                <a:latin typeface="+mn-ea"/>
                <a:ea typeface="+mn-ea"/>
              </a:rPr>
              <a:t>ILC</a:t>
            </a:r>
          </a:p>
          <a:p>
            <a:pPr lvl="1"/>
            <a:r>
              <a:rPr kumimoji="1" lang="en-US" altLang="ja-JP" sz="2000" dirty="0" smtClean="0">
                <a:latin typeface="+mn-ea"/>
                <a:ea typeface="+mn-ea"/>
              </a:rPr>
              <a:t>Prime Minister gives address at the ILC symposium in Japan.</a:t>
            </a:r>
          </a:p>
          <a:p>
            <a:pPr lvl="1"/>
            <a:r>
              <a:rPr kumimoji="1" lang="en-US" altLang="ja-JP" sz="2000" dirty="0" smtClean="0">
                <a:latin typeface="+mn-ea"/>
                <a:ea typeface="+mn-ea"/>
              </a:rPr>
              <a:t>ILC goes one step further.</a:t>
            </a:r>
            <a:endParaRPr kumimoji="1" lang="ja-JP" altLang="en-US" sz="2000" dirty="0" smtClean="0">
              <a:latin typeface="+mn-ea"/>
              <a:ea typeface="+mn-ea"/>
            </a:endParaRPr>
          </a:p>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34</a:t>
            </a:fld>
            <a:endParaRPr lang="ja-JP" altLang="en-US"/>
          </a:p>
        </p:txBody>
      </p:sp>
    </p:spTree>
    <p:extLst>
      <p:ext uri="{BB962C8B-B14F-4D97-AF65-F5344CB8AC3E}">
        <p14:creationId xmlns:p14="http://schemas.microsoft.com/office/powerpoint/2010/main" val="35915197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757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kumimoji="0" lang="en-US" altLang="ja-JP" sz="2000" dirty="0" smtClean="0">
                <a:latin typeface="+mn-ea"/>
                <a:ea typeface="+mn-ea"/>
                <a:cs typeface="ＭＳ Ｐゴシック" charset="0"/>
              </a:rPr>
              <a:t>In</a:t>
            </a:r>
            <a:r>
              <a:rPr kumimoji="0" lang="en-US" altLang="ja-JP" sz="2000" baseline="0" dirty="0" smtClean="0">
                <a:latin typeface="+mn-ea"/>
                <a:ea typeface="+mn-ea"/>
                <a:cs typeface="ＭＳ Ｐゴシック" charset="0"/>
              </a:rPr>
              <a:t> Japan we have several groups to promote the ILC. One is AAA, consisting of 83 companies and about 30 institutes. AAA was organized in 2008. </a:t>
            </a:r>
            <a:r>
              <a:rPr lang="en-US" altLang="ja-JP" sz="2000" dirty="0" smtClean="0">
                <a:solidFill>
                  <a:schemeClr val="bg2"/>
                </a:solidFill>
                <a:latin typeface="+mn-ea"/>
                <a:ea typeface="+mn-ea"/>
              </a:rPr>
              <a:t>We also have the Federation of Diet Members to promote the International Linear Collider project,</a:t>
            </a:r>
            <a:r>
              <a:rPr lang="en-US" altLang="ja-JP" sz="2000" baseline="0" dirty="0" smtClean="0">
                <a:solidFill>
                  <a:schemeClr val="bg2"/>
                </a:solidFill>
                <a:latin typeface="+mn-ea"/>
                <a:ea typeface="+mn-ea"/>
              </a:rPr>
              <a:t> which was organized also in 2008.</a:t>
            </a:r>
            <a:endParaRPr lang="ja-JP" altLang="en-US" sz="2000" dirty="0" smtClean="0">
              <a:solidFill>
                <a:schemeClr val="bg2"/>
              </a:solidFill>
              <a:latin typeface="+mn-ea"/>
              <a:ea typeface="+mn-ea"/>
            </a:endParaRPr>
          </a:p>
          <a:p>
            <a:endParaRPr kumimoji="0" lang="ja-JP" altLang="en-US" dirty="0">
              <a:latin typeface="ヒラギノ角ゴ Pro W3"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757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kumimoji="0" lang="en-US" altLang="ja-JP" sz="1200" dirty="0" smtClean="0">
                <a:latin typeface="+mn-ea"/>
                <a:ea typeface="+mn-ea"/>
                <a:cs typeface="ＭＳ Ｐゴシック" charset="0"/>
              </a:rPr>
              <a:t>In last December, we had a joint symposium</a:t>
            </a:r>
            <a:r>
              <a:rPr kumimoji="0" lang="en-US" altLang="ja-JP" sz="1200" baseline="0" dirty="0" smtClean="0">
                <a:latin typeface="+mn-ea"/>
                <a:ea typeface="+mn-ea"/>
                <a:cs typeface="ＭＳ Ｐゴシック" charset="0"/>
              </a:rPr>
              <a:t> held by AAA and the Federation of Diet members. At the beginning of the symposium, the prime minister Noda, gave a speech.</a:t>
            </a:r>
          </a:p>
          <a:p>
            <a:endParaRPr kumimoji="0" lang="en-US" altLang="ja-JP" sz="1200" baseline="0" dirty="0" smtClean="0">
              <a:latin typeface="+mn-ea"/>
              <a:ea typeface="+mn-ea"/>
              <a:cs typeface="ＭＳ Ｐゴシック" charset="0"/>
            </a:endParaRPr>
          </a:p>
          <a:p>
            <a:pPr algn="just"/>
            <a:r>
              <a:rPr lang="en-US" altLang="ja-JP" sz="1200" dirty="0" smtClean="0">
                <a:solidFill>
                  <a:srgbClr val="000000"/>
                </a:solidFill>
                <a:latin typeface="+mn-ea"/>
                <a:ea typeface="+mn-ea"/>
                <a:cs typeface="Comic Sans MS"/>
              </a:rPr>
              <a:t>Prime minister Noda talked about the Higgs search at the LHC, importance of the accelerator science and its application, and concerns on the ILC:  </a:t>
            </a:r>
          </a:p>
          <a:p>
            <a:pPr marL="342900" indent="-342900" algn="just">
              <a:buFont typeface="Arial"/>
              <a:buChar char="•"/>
            </a:pPr>
            <a:r>
              <a:rPr lang="en-US" altLang="ja-JP" sz="1200" dirty="0" smtClean="0">
                <a:solidFill>
                  <a:srgbClr val="000000"/>
                </a:solidFill>
                <a:latin typeface="+mn-ea"/>
                <a:ea typeface="+mn-ea"/>
                <a:cs typeface="Comic Sans MS"/>
              </a:rPr>
              <a:t>International framework to realize the ILC</a:t>
            </a:r>
          </a:p>
          <a:p>
            <a:pPr marL="342900" indent="-342900" algn="just">
              <a:buFont typeface="Arial"/>
              <a:buChar char="•"/>
            </a:pPr>
            <a:r>
              <a:rPr lang="en-US" altLang="ja-JP" sz="1200" dirty="0" smtClean="0">
                <a:solidFill>
                  <a:srgbClr val="000000"/>
                </a:solidFill>
                <a:latin typeface="+mn-ea"/>
                <a:ea typeface="+mn-ea"/>
                <a:cs typeface="Comic Sans MS"/>
              </a:rPr>
              <a:t>Issues to be solved one by one, with discussion between the world scientists</a:t>
            </a:r>
          </a:p>
          <a:p>
            <a:pPr marL="342900" indent="-342900" algn="just">
              <a:buFont typeface="Arial"/>
              <a:buChar char="•"/>
            </a:pPr>
            <a:r>
              <a:rPr lang="en-US" altLang="ja-JP" sz="1200" dirty="0" smtClean="0">
                <a:solidFill>
                  <a:srgbClr val="000000"/>
                </a:solidFill>
                <a:latin typeface="+mn-ea"/>
                <a:ea typeface="+mn-ea"/>
                <a:cs typeface="Comic Sans MS"/>
              </a:rPr>
              <a:t>Understanding and support from the public</a:t>
            </a:r>
          </a:p>
          <a:p>
            <a:endParaRPr kumimoji="0" lang="en-US" altLang="ja-JP" sz="1200" dirty="0" smtClean="0">
              <a:latin typeface="+mn-ea"/>
              <a:ea typeface="+mn-ea"/>
              <a:cs typeface="ＭＳ Ｐゴシック" charset="0"/>
            </a:endParaRPr>
          </a:p>
          <a:p>
            <a:pPr algn="just"/>
            <a:r>
              <a:rPr lang="en-US" altLang="ja-JP" sz="1200" dirty="0" smtClean="0">
                <a:solidFill>
                  <a:srgbClr val="000000"/>
                </a:solidFill>
                <a:latin typeface="+mn-ea"/>
                <a:ea typeface="+mn-ea"/>
                <a:cs typeface="Comic Sans MS"/>
              </a:rPr>
              <a:t>In last December, the government approved a few hundred million JPY budget for the geological survey of the two candidate sites. </a:t>
            </a:r>
          </a:p>
          <a:p>
            <a:pPr algn="just"/>
            <a:endParaRPr lang="en-US" altLang="ja-JP" sz="1200" dirty="0" smtClean="0">
              <a:solidFill>
                <a:srgbClr val="000000"/>
              </a:solidFill>
              <a:latin typeface="+mn-ea"/>
              <a:ea typeface="+mn-ea"/>
              <a:cs typeface="Comic Sans MS"/>
            </a:endParaRPr>
          </a:p>
          <a:p>
            <a:pPr algn="just"/>
            <a:r>
              <a:rPr lang="en-US" altLang="ja-JP" sz="1200" dirty="0" smtClean="0">
                <a:solidFill>
                  <a:srgbClr val="000000"/>
                </a:solidFill>
                <a:latin typeface="+mn-ea"/>
                <a:ea typeface="+mn-ea"/>
                <a:cs typeface="Comic Sans MS"/>
              </a:rPr>
              <a:t>The ILC has reached the point where the Japanese government is starting to consider it as a possible future project in the context of Japan's national policy.</a:t>
            </a:r>
          </a:p>
          <a:p>
            <a:endParaRPr kumimoji="0" lang="ja-JP" altLang="en-US" sz="1200" dirty="0">
              <a:latin typeface="ヒラギノ角ゴ Pro W3"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1666"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ja-JP" sz="1200" dirty="0" smtClean="0">
                <a:latin typeface="+mn-ea"/>
                <a:ea typeface="+mn-ea"/>
                <a:cs typeface="Osaka" charset="0"/>
              </a:rPr>
              <a:t>As you may heard, there are two candidate sites in Japan.</a:t>
            </a:r>
            <a:r>
              <a:rPr lang="en-US" altLang="ja-JP" sz="1200" baseline="0" dirty="0" smtClean="0">
                <a:latin typeface="+mn-ea"/>
                <a:ea typeface="+mn-ea"/>
                <a:cs typeface="Osaka" charset="0"/>
              </a:rPr>
              <a:t> One is </a:t>
            </a:r>
            <a:r>
              <a:rPr lang="en-US" altLang="ja-JP" sz="1200" baseline="0" dirty="0" err="1" smtClean="0">
                <a:latin typeface="+mn-ea"/>
                <a:ea typeface="+mn-ea"/>
                <a:cs typeface="Osaka" charset="0"/>
              </a:rPr>
              <a:t>Sefuri</a:t>
            </a:r>
            <a:r>
              <a:rPr lang="en-US" altLang="ja-JP" sz="1200" baseline="0" dirty="0" smtClean="0">
                <a:latin typeface="+mn-ea"/>
                <a:ea typeface="+mn-ea"/>
                <a:cs typeface="Osaka" charset="0"/>
              </a:rPr>
              <a:t>-mountain site, which is located in the Kyushu island, the third largest island in Japan. This site is promoted by the two prefectures, Fukuoka and Saga, two national universities in this area, as well as the Kyushu economic federation, The other candidate is </a:t>
            </a:r>
            <a:r>
              <a:rPr lang="en-US" altLang="ja-JP" sz="1200" baseline="0" dirty="0" err="1" smtClean="0">
                <a:latin typeface="+mn-ea"/>
                <a:ea typeface="+mn-ea"/>
                <a:cs typeface="Osaka" charset="0"/>
              </a:rPr>
              <a:t>Kitakami</a:t>
            </a:r>
            <a:r>
              <a:rPr lang="en-US" altLang="ja-JP" sz="1200" baseline="0" dirty="0" smtClean="0">
                <a:latin typeface="+mn-ea"/>
                <a:ea typeface="+mn-ea"/>
                <a:cs typeface="Osaka" charset="0"/>
              </a:rPr>
              <a:t> mountain, located in the north part of the main island. The site was also promoted by the prefectures, universities, and an economic federation. It should be noted that the Iwate prefecture officially proposed the ILC as the earthquake disaster recovery project.</a:t>
            </a:r>
          </a:p>
          <a:p>
            <a:endParaRPr lang="en-US" altLang="ja-JP" sz="1200" baseline="0" dirty="0" smtClean="0">
              <a:latin typeface="+mn-ea"/>
              <a:ea typeface="+mn-ea"/>
              <a:cs typeface="Osaka" charset="0"/>
            </a:endParaRPr>
          </a:p>
          <a:p>
            <a:r>
              <a:rPr lang="en-US" altLang="ja-JP" sz="1200" dirty="0" smtClean="0">
                <a:latin typeface="+mn-ea"/>
                <a:ea typeface="+mn-ea"/>
                <a:cs typeface="Osaka" charset="0"/>
              </a:rPr>
              <a:t>Each mountain site consists of stable hard granite rocks, suitable for the ILC construction. Each local team has been working on</a:t>
            </a:r>
          </a:p>
          <a:p>
            <a:pPr lvl="1"/>
            <a:r>
              <a:rPr lang="en-US" altLang="ja-JP" sz="1200" dirty="0" smtClean="0">
                <a:latin typeface="+mn-ea"/>
                <a:ea typeface="+mn-ea"/>
                <a:cs typeface="Osaka" charset="0"/>
              </a:rPr>
              <a:t>Geological surveys including boring investigation</a:t>
            </a:r>
          </a:p>
          <a:p>
            <a:pPr lvl="1"/>
            <a:r>
              <a:rPr lang="en-US" altLang="ja-JP" sz="1200" dirty="0" smtClean="0">
                <a:latin typeface="+mn-ea"/>
                <a:ea typeface="+mn-ea"/>
                <a:cs typeface="Osaka" charset="0"/>
              </a:rPr>
              <a:t>City-planning with the ILC as the core. </a:t>
            </a:r>
          </a:p>
        </p:txBody>
      </p:sp>
      <p:sp>
        <p:nvSpPr>
          <p:cNvPr id="241667"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717AA562-989F-034B-9C49-7C6E2880BEC4}" type="slidenum">
              <a:rPr lang="en-US" altLang="ja-JP" sz="1200">
                <a:solidFill>
                  <a:srgbClr val="000000"/>
                </a:solidFill>
                <a:latin typeface="Times" charset="0"/>
                <a:ea typeface="Osaka" charset="0"/>
                <a:cs typeface="Osaka" charset="0"/>
              </a:rPr>
              <a:pPr/>
              <a:t>37</a:t>
            </a:fld>
            <a:endParaRPr lang="en-US" altLang="ja-JP" sz="1200">
              <a:solidFill>
                <a:srgbClr val="000000"/>
              </a:solidFill>
              <a:latin typeface="Times" charset="0"/>
              <a:ea typeface="Osaka" charset="0"/>
              <a:cs typeface="Osaka"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smtClean="0"/>
              <a:t>Within</a:t>
            </a:r>
            <a:r>
              <a:rPr kumimoji="1" lang="en-US" altLang="ja-JP" sz="1200" baseline="0" dirty="0" smtClean="0"/>
              <a:t> the framework of GDE, KEK conventional facility study group is working on the </a:t>
            </a:r>
            <a:r>
              <a:rPr kumimoji="1" lang="en-US" altLang="ja-JP" sz="1200" baseline="0" dirty="0" smtClean="0"/>
              <a:t>accelerator design, including the tunneling study, </a:t>
            </a:r>
            <a:r>
              <a:rPr kumimoji="1" lang="en-US" altLang="ja-JP" sz="1200" baseline="0" dirty="0" smtClean="0"/>
              <a:t>for mountain regions in Japan. This work will be </a:t>
            </a:r>
            <a:r>
              <a:rPr kumimoji="1" lang="en-US" altLang="ja-JP" sz="1200" baseline="0" dirty="0" smtClean="0"/>
              <a:t>of course included in </a:t>
            </a:r>
            <a:r>
              <a:rPr kumimoji="1" lang="en-US" altLang="ja-JP" sz="1200" baseline="0" dirty="0" smtClean="0"/>
              <a:t>the ILC TDR.</a:t>
            </a:r>
            <a:endParaRPr kumimoji="1" lang="ja-JP" altLang="en-US" sz="12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38</a:t>
            </a:fld>
            <a:endParaRPr lang="ja-JP" altLang="en-US"/>
          </a:p>
        </p:txBody>
      </p:sp>
    </p:spTree>
    <p:extLst>
      <p:ext uri="{BB962C8B-B14F-4D97-AF65-F5344CB8AC3E}">
        <p14:creationId xmlns:p14="http://schemas.microsoft.com/office/powerpoint/2010/main" val="42009505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kumimoji="1" lang="en-US" altLang="ja-JP" sz="1200" dirty="0" smtClean="0">
                <a:latin typeface="+mn-ea"/>
                <a:ea typeface="+mn-ea"/>
              </a:rPr>
              <a:t>These pictures were taken when </a:t>
            </a:r>
            <a:r>
              <a:rPr kumimoji="1" lang="en-US" altLang="ja-JP" sz="1200" dirty="0" smtClean="0">
                <a:latin typeface="+mn-ea"/>
                <a:ea typeface="+mn-ea"/>
                <a:cs typeface="Comic Sans MS"/>
              </a:rPr>
              <a:t>GDE executives visited Japanese mountain candidate sites</a:t>
            </a:r>
            <a:r>
              <a:rPr lang="en-US" altLang="ja-JP" sz="1200" dirty="0" smtClean="0">
                <a:latin typeface="+mn-ea"/>
                <a:ea typeface="+mn-ea"/>
                <a:cs typeface="Comic Sans MS"/>
              </a:rPr>
              <a:t> on January 17-18, 2012. Their visit was nationally broadcasted as a five-minutes segment on the NHK TV morning news, reaching an estimated 30 million homes.</a:t>
            </a:r>
            <a:endParaRPr kumimoji="1" lang="ja-JP" altLang="en-US" sz="1200" dirty="0" smtClean="0">
              <a:latin typeface="+mn-ea"/>
              <a:ea typeface="+mn-ea"/>
              <a:cs typeface="Comic Sans MS"/>
            </a:endParaRPr>
          </a:p>
          <a:p>
            <a:endParaRPr kumimoji="1" lang="ja-JP" altLang="en-US" sz="12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39</a:t>
            </a:fld>
            <a:endParaRPr lang="ja-JP" altLang="en-US"/>
          </a:p>
        </p:txBody>
      </p:sp>
    </p:spTree>
    <p:extLst>
      <p:ext uri="{BB962C8B-B14F-4D97-AF65-F5344CB8AC3E}">
        <p14:creationId xmlns:p14="http://schemas.microsoft.com/office/powerpoint/2010/main" val="2168569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99C9A50E-3FE8-EB4F-A015-642D082B49E1}" type="slidenum">
              <a:rPr lang="en-US" altLang="ja-JP" sz="1200">
                <a:solidFill>
                  <a:srgbClr val="000000"/>
                </a:solidFill>
              </a:rPr>
              <a:pPr/>
              <a:t>4</a:t>
            </a:fld>
            <a:endParaRPr lang="en-US" altLang="ja-JP" sz="1200">
              <a:solidFill>
                <a:srgbClr val="000000"/>
              </a:solidFill>
            </a:endParaRPr>
          </a:p>
        </p:txBody>
      </p:sp>
      <p:sp>
        <p:nvSpPr>
          <p:cNvPr id="215042"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43"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r>
              <a:rPr lang="en-US" altLang="ja-JP" sz="1200" dirty="0" smtClean="0">
                <a:latin typeface="Arial" charset="0"/>
                <a:ea typeface="ＭＳ Ｐ明朝" charset="0"/>
                <a:cs typeface="ＭＳ Ｐ明朝" charset="0"/>
              </a:rPr>
              <a:t>Our realistic hope is </a:t>
            </a:r>
            <a:r>
              <a:rPr lang="en-US" altLang="ja-JP" sz="1200" dirty="0" smtClean="0">
                <a:latin typeface="Arial" charset="0"/>
                <a:ea typeface="ＭＳ Ｐ明朝" charset="0"/>
                <a:cs typeface="ＭＳ Ｐ明朝" charset="0"/>
              </a:rPr>
              <a:t>to build the </a:t>
            </a:r>
            <a:r>
              <a:rPr lang="en-US" altLang="ja-JP" sz="1200" dirty="0" smtClean="0">
                <a:latin typeface="Arial" charset="0"/>
                <a:ea typeface="ＭＳ Ｐ明朝" charset="0"/>
                <a:cs typeface="ＭＳ Ｐ明朝" charset="0"/>
              </a:rPr>
              <a:t>international linear collider,</a:t>
            </a:r>
            <a:r>
              <a:rPr lang="en-US" altLang="ja-JP" sz="1200" baseline="0" dirty="0" smtClean="0">
                <a:latin typeface="Arial" charset="0"/>
                <a:ea typeface="ＭＳ Ｐ明朝" charset="0"/>
                <a:cs typeface="ＭＳ Ｐ明朝" charset="0"/>
              </a:rPr>
              <a:t> ILC. </a:t>
            </a:r>
            <a:r>
              <a:rPr lang="en-US" altLang="ja-JP" sz="1200" baseline="0" dirty="0" smtClean="0">
                <a:latin typeface="Arial" charset="0"/>
                <a:ea typeface="ＭＳ Ｐ明朝" charset="0"/>
                <a:cs typeface="ＭＳ Ｐ明朝" charset="0"/>
              </a:rPr>
              <a:t>The ILC </a:t>
            </a:r>
            <a:r>
              <a:rPr lang="en-US" altLang="ja-JP" sz="1200" baseline="0" dirty="0" smtClean="0">
                <a:latin typeface="Arial" charset="0"/>
                <a:ea typeface="ＭＳ Ｐ明朝" charset="0"/>
                <a:cs typeface="ＭＳ Ｐ明朝" charset="0"/>
              </a:rPr>
              <a:t>is the next generation </a:t>
            </a:r>
            <a:r>
              <a:rPr lang="en-US" altLang="ja-JP" sz="1200" baseline="0" dirty="0" err="1" smtClean="0">
                <a:latin typeface="Arial" charset="0"/>
                <a:ea typeface="ＭＳ Ｐ明朝" charset="0"/>
                <a:cs typeface="ＭＳ Ｐ明朝" charset="0"/>
              </a:rPr>
              <a:t>e+e</a:t>
            </a:r>
            <a:r>
              <a:rPr lang="en-US" altLang="ja-JP" sz="1200" baseline="0" dirty="0" smtClean="0">
                <a:latin typeface="Arial" charset="0"/>
                <a:ea typeface="ＭＳ Ｐ明朝" charset="0"/>
                <a:cs typeface="ＭＳ Ｐ明朝" charset="0"/>
              </a:rPr>
              <a:t>- collider, being developed by the global design effort, GDE. The ILC is to be started </a:t>
            </a:r>
            <a:r>
              <a:rPr lang="en-US" altLang="ja-JP" sz="1200" baseline="0" dirty="0" smtClean="0">
                <a:latin typeface="Arial" charset="0"/>
                <a:ea typeface="ＭＳ Ｐ明朝" charset="0"/>
                <a:cs typeface="ＭＳ Ｐ明朝" charset="0"/>
              </a:rPr>
              <a:t>at a center</a:t>
            </a:r>
            <a:r>
              <a:rPr lang="en-US" altLang="ja-JP" sz="1200" baseline="0" dirty="0" smtClean="0">
                <a:latin typeface="Arial" charset="0"/>
                <a:ea typeface="ＭＳ Ｐ明朝" charset="0"/>
                <a:cs typeface="ＭＳ Ｐ明朝" charset="0"/>
              </a:rPr>
              <a:t>-of mass energy </a:t>
            </a:r>
            <a:r>
              <a:rPr lang="en-US" altLang="ja-JP" sz="1200" baseline="0" dirty="0" smtClean="0">
                <a:latin typeface="Arial" charset="0"/>
                <a:ea typeface="ＭＳ Ｐ明朝" charset="0"/>
                <a:cs typeface="ＭＳ Ｐ明朝" charset="0"/>
              </a:rPr>
              <a:t>of 500 </a:t>
            </a:r>
            <a:r>
              <a:rPr lang="en-US" altLang="ja-JP" sz="1200" baseline="0" dirty="0" err="1" smtClean="0">
                <a:latin typeface="Arial" charset="0"/>
                <a:ea typeface="ＭＳ Ｐ明朝" charset="0"/>
                <a:cs typeface="ＭＳ Ｐ明朝" charset="0"/>
              </a:rPr>
              <a:t>GeV</a:t>
            </a:r>
            <a:r>
              <a:rPr lang="en-US" altLang="ja-JP" sz="1200" baseline="0" dirty="0" smtClean="0">
                <a:latin typeface="Arial" charset="0"/>
                <a:ea typeface="ＭＳ Ｐ明朝" charset="0"/>
                <a:cs typeface="ＭＳ Ｐ明朝" charset="0"/>
              </a:rPr>
              <a:t> with </a:t>
            </a:r>
            <a:r>
              <a:rPr lang="en-US" altLang="ja-JP" sz="1200" baseline="0" dirty="0" smtClean="0">
                <a:latin typeface="Arial" charset="0"/>
                <a:ea typeface="ＭＳ Ｐ明朝" charset="0"/>
                <a:cs typeface="ＭＳ Ｐ明朝" charset="0"/>
              </a:rPr>
              <a:t>a length of about 31 kilometer, and </a:t>
            </a:r>
            <a:r>
              <a:rPr lang="en-US" altLang="ja-JP" sz="1200" baseline="0" dirty="0" smtClean="0">
                <a:latin typeface="Arial" charset="0"/>
                <a:ea typeface="ＭＳ Ｐ明朝" charset="0"/>
                <a:cs typeface="ＭＳ Ｐ明朝" charset="0"/>
              </a:rPr>
              <a:t>should have </a:t>
            </a:r>
            <a:r>
              <a:rPr lang="en-US" altLang="ja-JP" sz="1200" baseline="0" dirty="0" err="1" smtClean="0">
                <a:latin typeface="Arial" charset="0"/>
                <a:ea typeface="ＭＳ Ｐ明朝" charset="0"/>
                <a:cs typeface="ＭＳ Ｐ明朝" charset="0"/>
              </a:rPr>
              <a:t>extendability</a:t>
            </a:r>
            <a:r>
              <a:rPr lang="en-US" altLang="ja-JP" sz="1200" baseline="0" dirty="0" smtClean="0">
                <a:latin typeface="Arial" charset="0"/>
                <a:ea typeface="ＭＳ Ｐ明朝" charset="0"/>
                <a:cs typeface="ＭＳ Ｐ明朝" charset="0"/>
              </a:rPr>
              <a:t> </a:t>
            </a:r>
            <a:r>
              <a:rPr lang="en-US" altLang="ja-JP" sz="1200" baseline="0" dirty="0" smtClean="0">
                <a:latin typeface="Arial" charset="0"/>
                <a:ea typeface="ＭＳ Ｐ明朝" charset="0"/>
                <a:cs typeface="ＭＳ Ｐ明朝" charset="0"/>
              </a:rPr>
              <a:t>to 1 </a:t>
            </a:r>
            <a:r>
              <a:rPr lang="en-US" altLang="ja-JP" sz="1200" baseline="0" dirty="0" err="1" smtClean="0">
                <a:latin typeface="Arial" charset="0"/>
                <a:ea typeface="ＭＳ Ｐ明朝" charset="0"/>
                <a:cs typeface="ＭＳ Ｐ明朝" charset="0"/>
              </a:rPr>
              <a:t>TeV</a:t>
            </a:r>
            <a:r>
              <a:rPr lang="en-US" altLang="ja-JP" sz="1200" baseline="0" dirty="0" smtClean="0">
                <a:latin typeface="Arial" charset="0"/>
                <a:ea typeface="ＭＳ Ｐ明朝" charset="0"/>
                <a:cs typeface="ＭＳ Ｐ明朝" charset="0"/>
              </a:rPr>
              <a:t> center-of-mass energy with a length of 50 kilometer.</a:t>
            </a:r>
            <a:endParaRPr lang="ja-JP" altLang="en-US" sz="1200" dirty="0">
              <a:latin typeface="Arial" charset="0"/>
              <a:ea typeface="ＭＳ Ｐ明朝" charset="0"/>
              <a:cs typeface="ＭＳ Ｐ明朝"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smtClean="0">
                <a:latin typeface="+mn-ea"/>
                <a:ea typeface="+mn-ea"/>
              </a:rPr>
              <a:t>Let me use one minute</a:t>
            </a:r>
            <a:r>
              <a:rPr kumimoji="1" lang="en-US" altLang="ja-JP" sz="1200" baseline="0" dirty="0" smtClean="0">
                <a:latin typeface="+mn-ea"/>
                <a:ea typeface="+mn-ea"/>
              </a:rPr>
              <a:t> for advertisement. </a:t>
            </a:r>
          </a:p>
          <a:p>
            <a:pPr>
              <a:lnSpc>
                <a:spcPct val="120000"/>
              </a:lnSpc>
            </a:pPr>
            <a:r>
              <a:rPr kumimoji="1" lang="en-US" altLang="ja-JP" sz="1200" dirty="0" smtClean="0">
                <a:latin typeface="+mn-ea"/>
                <a:ea typeface="+mn-ea"/>
                <a:cs typeface="Comic Sans MS"/>
              </a:rPr>
              <a:t>Next ILD workshop will be held in Kyushu University, </a:t>
            </a:r>
            <a:r>
              <a:rPr lang="en-US" altLang="ja-JP" sz="1200" dirty="0" smtClean="0">
                <a:latin typeface="+mn-ea"/>
                <a:ea typeface="+mn-ea"/>
                <a:cs typeface="Comic Sans MS"/>
              </a:rPr>
              <a:t>May 23-25, 2012. After</a:t>
            </a:r>
            <a:r>
              <a:rPr lang="en-US" altLang="ja-JP" sz="1200" baseline="0" dirty="0" smtClean="0">
                <a:latin typeface="+mn-ea"/>
                <a:ea typeface="+mn-ea"/>
                <a:cs typeface="Comic Sans MS"/>
              </a:rPr>
              <a:t> the workshop, a </a:t>
            </a:r>
            <a:r>
              <a:rPr lang="en-US" altLang="ja-JP" sz="1200" baseline="0" dirty="0" err="1" smtClean="0">
                <a:latin typeface="+mn-ea"/>
                <a:ea typeface="+mn-ea"/>
                <a:cs typeface="Comic Sans MS"/>
              </a:rPr>
              <a:t>Sefuri</a:t>
            </a:r>
            <a:r>
              <a:rPr lang="en-US" altLang="ja-JP" sz="1200" baseline="0" dirty="0" smtClean="0">
                <a:latin typeface="+mn-ea"/>
                <a:ea typeface="+mn-ea"/>
                <a:cs typeface="Comic Sans MS"/>
              </a:rPr>
              <a:t>-mountain tour is planned.</a:t>
            </a:r>
            <a:endParaRPr lang="en-US" altLang="ja-JP" sz="1200" dirty="0" smtClean="0">
              <a:latin typeface="+mn-ea"/>
              <a:ea typeface="+mn-ea"/>
              <a:cs typeface="Comic Sans MS"/>
            </a:endParaRPr>
          </a:p>
          <a:p>
            <a:pPr>
              <a:lnSpc>
                <a:spcPct val="120000"/>
              </a:lnSpc>
            </a:pPr>
            <a:endParaRPr lang="en-US" altLang="ja-JP" sz="1200" dirty="0" smtClean="0">
              <a:latin typeface="+mn-ea"/>
              <a:ea typeface="+mn-ea"/>
              <a:cs typeface="Comic Sans MS"/>
            </a:endParaRPr>
          </a:p>
          <a:p>
            <a:pPr>
              <a:lnSpc>
                <a:spcPct val="120000"/>
              </a:lnSpc>
            </a:pPr>
            <a:r>
              <a:rPr kumimoji="1" lang="en-US" altLang="ja-JP" sz="1200" dirty="0" smtClean="0">
                <a:latin typeface="+mn-ea"/>
                <a:ea typeface="+mn-ea"/>
                <a:cs typeface="Comic Sans MS"/>
              </a:rPr>
              <a:t>The First Asia-Europe-Pacific School of High-Energy Physics (AEPSHEP 2012) will be held in a resort</a:t>
            </a:r>
            <a:r>
              <a:rPr kumimoji="1" lang="en-US" altLang="ja-JP" sz="1200" baseline="0" dirty="0" smtClean="0">
                <a:latin typeface="+mn-ea"/>
                <a:ea typeface="+mn-ea"/>
                <a:cs typeface="Comic Sans MS"/>
              </a:rPr>
              <a:t> hotel in </a:t>
            </a:r>
            <a:r>
              <a:rPr kumimoji="1" lang="en-US" altLang="ja-JP" sz="1200" dirty="0" smtClean="0">
                <a:latin typeface="+mn-ea"/>
                <a:ea typeface="+mn-ea"/>
                <a:cs typeface="Comic Sans MS"/>
              </a:rPr>
              <a:t>Fukuoka, Japan, October 14-27  2012.  Young</a:t>
            </a:r>
            <a:r>
              <a:rPr kumimoji="1" lang="en-US" altLang="ja-JP" sz="1200" baseline="0" dirty="0" smtClean="0">
                <a:latin typeface="+mn-ea"/>
                <a:ea typeface="+mn-ea"/>
                <a:cs typeface="Comic Sans MS"/>
              </a:rPr>
              <a:t> researchers and </a:t>
            </a:r>
            <a:r>
              <a:rPr kumimoji="1" lang="en-US" altLang="ja-JP" sz="1200" baseline="0" dirty="0" err="1" smtClean="0">
                <a:latin typeface="+mn-ea"/>
                <a:ea typeface="+mn-ea"/>
                <a:cs typeface="Comic Sans MS"/>
              </a:rPr>
              <a:t>Ph</a:t>
            </a:r>
            <a:r>
              <a:rPr kumimoji="1" lang="en-US" altLang="ja-JP" sz="1200" baseline="0" dirty="0" smtClean="0">
                <a:latin typeface="+mn-ea"/>
                <a:ea typeface="+mn-ea"/>
                <a:cs typeface="Comic Sans MS"/>
              </a:rPr>
              <a:t> D students are encouraged to join. </a:t>
            </a:r>
            <a:endParaRPr kumimoji="1" lang="en-US" altLang="ja-JP" sz="1200" dirty="0" smtClean="0">
              <a:latin typeface="+mn-ea"/>
              <a:ea typeface="+mn-ea"/>
              <a:cs typeface="Comic Sans MS"/>
            </a:endParaRPr>
          </a:p>
          <a:p>
            <a:endParaRPr kumimoji="1" lang="ja-JP" altLang="en-US" sz="12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40</a:t>
            </a:fld>
            <a:endParaRPr lang="ja-JP" altLang="en-US"/>
          </a:p>
        </p:txBody>
      </p:sp>
    </p:spTree>
    <p:extLst>
      <p:ext uri="{BB962C8B-B14F-4D97-AF65-F5344CB8AC3E}">
        <p14:creationId xmlns:p14="http://schemas.microsoft.com/office/powerpoint/2010/main" val="16171527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スライド イメージ プレースホルダー 1"/>
          <p:cNvSpPr>
            <a:spLocks noGrp="1" noRot="1" noChangeAspect="1"/>
          </p:cNvSpPr>
          <p:nvPr>
            <p:ph type="sldImg"/>
          </p:nvPr>
        </p:nvSpPr>
        <p:spPr bwMode="auto">
          <a:xfrm>
            <a:off x="1143000" y="685800"/>
            <a:ext cx="4572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1186"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tLang="en-US" dirty="0">
              <a:latin typeface="Calibri" charset="0"/>
              <a:ea typeface="ＭＳ Ｐゴシック" charset="0"/>
              <a:cs typeface="ＭＳ Ｐゴシック" charset="0"/>
            </a:endParaRPr>
          </a:p>
        </p:txBody>
      </p:sp>
      <p:sp>
        <p:nvSpPr>
          <p:cNvPr id="221187"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877" indent="-285722">
              <a:defRPr kumimoji="1" sz="2400">
                <a:solidFill>
                  <a:schemeClr val="tx1"/>
                </a:solidFill>
                <a:latin typeface="Arial" charset="0"/>
                <a:ea typeface="ＭＳ Ｐゴシック" charset="0"/>
              </a:defRPr>
            </a:lvl2pPr>
            <a:lvl3pPr marL="1142888" indent="-228578">
              <a:defRPr kumimoji="1" sz="2400">
                <a:solidFill>
                  <a:schemeClr val="tx1"/>
                </a:solidFill>
                <a:latin typeface="Arial" charset="0"/>
                <a:ea typeface="ＭＳ Ｐゴシック" charset="0"/>
              </a:defRPr>
            </a:lvl3pPr>
            <a:lvl4pPr marL="1600043" indent="-228578">
              <a:defRPr kumimoji="1" sz="2400">
                <a:solidFill>
                  <a:schemeClr val="tx1"/>
                </a:solidFill>
                <a:latin typeface="Arial" charset="0"/>
                <a:ea typeface="ＭＳ Ｐゴシック" charset="0"/>
              </a:defRPr>
            </a:lvl4pPr>
            <a:lvl5pPr marL="2057199" indent="-228578">
              <a:defRPr kumimoji="1" sz="2400">
                <a:solidFill>
                  <a:schemeClr val="tx1"/>
                </a:solidFill>
                <a:latin typeface="Arial" charset="0"/>
                <a:ea typeface="ＭＳ Ｐゴシック" charset="0"/>
              </a:defRPr>
            </a:lvl5pPr>
            <a:lvl6pPr marL="2514354" indent="-228578" fontAlgn="base">
              <a:spcBef>
                <a:spcPct val="0"/>
              </a:spcBef>
              <a:spcAft>
                <a:spcPct val="0"/>
              </a:spcAft>
              <a:defRPr kumimoji="1" sz="2400">
                <a:solidFill>
                  <a:schemeClr val="tx1"/>
                </a:solidFill>
                <a:latin typeface="Arial" charset="0"/>
                <a:ea typeface="ＭＳ Ｐゴシック" charset="0"/>
              </a:defRPr>
            </a:lvl6pPr>
            <a:lvl7pPr marL="2971509" indent="-228578" fontAlgn="base">
              <a:spcBef>
                <a:spcPct val="0"/>
              </a:spcBef>
              <a:spcAft>
                <a:spcPct val="0"/>
              </a:spcAft>
              <a:defRPr kumimoji="1" sz="2400">
                <a:solidFill>
                  <a:schemeClr val="tx1"/>
                </a:solidFill>
                <a:latin typeface="Arial" charset="0"/>
                <a:ea typeface="ＭＳ Ｐゴシック" charset="0"/>
              </a:defRPr>
            </a:lvl7pPr>
            <a:lvl8pPr marL="3428664" indent="-228578" fontAlgn="base">
              <a:spcBef>
                <a:spcPct val="0"/>
              </a:spcBef>
              <a:spcAft>
                <a:spcPct val="0"/>
              </a:spcAft>
              <a:defRPr kumimoji="1" sz="2400">
                <a:solidFill>
                  <a:schemeClr val="tx1"/>
                </a:solidFill>
                <a:latin typeface="Arial" charset="0"/>
                <a:ea typeface="ＭＳ Ｐゴシック" charset="0"/>
              </a:defRPr>
            </a:lvl8pPr>
            <a:lvl9pPr marL="3885819" indent="-228578" fontAlgn="base">
              <a:spcBef>
                <a:spcPct val="0"/>
              </a:spcBef>
              <a:spcAft>
                <a:spcPct val="0"/>
              </a:spcAft>
              <a:defRPr kumimoji="1" sz="2400">
                <a:solidFill>
                  <a:schemeClr val="tx1"/>
                </a:solidFill>
                <a:latin typeface="Arial" charset="0"/>
                <a:ea typeface="ＭＳ Ｐゴシック" charset="0"/>
              </a:defRPr>
            </a:lvl9pPr>
          </a:lstStyle>
          <a:p>
            <a:fld id="{EB99216E-21E8-8745-B6AB-04C90AD59E87}" type="slidenum">
              <a:rPr lang="ja-JP" altLang="en-US" sz="1200"/>
              <a:pPr/>
              <a:t>43</a:t>
            </a:fld>
            <a:endParaRPr lang="ja-JP" alt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smtClean="0"/>
              <a:t>This</a:t>
            </a:r>
            <a:r>
              <a:rPr kumimoji="1" lang="en-US" altLang="ja-JP" sz="1200" baseline="0" dirty="0" smtClean="0"/>
              <a:t> slide shows some illustrations of the ILC: damping ring, main </a:t>
            </a:r>
            <a:r>
              <a:rPr kumimoji="1" lang="en-US" altLang="ja-JP" sz="1200" baseline="0" dirty="0" err="1" smtClean="0"/>
              <a:t>linac</a:t>
            </a:r>
            <a:r>
              <a:rPr kumimoji="1" lang="en-US" altLang="ja-JP" sz="1200" baseline="0" dirty="0" smtClean="0"/>
              <a:t>, detector hall, the the detectors.</a:t>
            </a:r>
            <a:endParaRPr kumimoji="1" lang="ja-JP" altLang="en-US" sz="12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44</a:t>
            </a:fld>
            <a:endParaRPr lang="ja-JP" altLang="en-US"/>
          </a:p>
        </p:txBody>
      </p:sp>
    </p:spTree>
    <p:extLst>
      <p:ext uri="{BB962C8B-B14F-4D97-AF65-F5344CB8AC3E}">
        <p14:creationId xmlns:p14="http://schemas.microsoft.com/office/powerpoint/2010/main" val="174671184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92500"/>
          </a:bodyPr>
          <a:lstStyle/>
          <a:p>
            <a:pPr>
              <a:lnSpc>
                <a:spcPct val="110000"/>
              </a:lnSpc>
              <a:defRPr/>
            </a:pPr>
            <a:r>
              <a:rPr kumimoji="1" lang="en-US" altLang="ja-JP" sz="2000" dirty="0" smtClean="0">
                <a:latin typeface="+mn-ea"/>
                <a:ea typeface="+mn-ea"/>
              </a:rPr>
              <a:t>This plot shows the prospect of the Higgs discovery this</a:t>
            </a:r>
            <a:r>
              <a:rPr kumimoji="1" lang="en-US" altLang="ja-JP" sz="2000" baseline="0" dirty="0" smtClean="0">
                <a:latin typeface="+mn-ea"/>
                <a:ea typeface="+mn-ea"/>
              </a:rPr>
              <a:t> year. </a:t>
            </a:r>
            <a:r>
              <a:rPr lang="en-US" altLang="ja-JP" sz="2000" dirty="0" smtClean="0">
                <a:latin typeface="+mn-ea"/>
                <a:ea typeface="+mn-ea"/>
                <a:cs typeface="Geneva" charset="0"/>
              </a:rPr>
              <a:t>By the end of 2012, We expect that the LHC will be operated at a</a:t>
            </a:r>
            <a:r>
              <a:rPr lang="en-US" altLang="ja-JP" sz="2000" baseline="0" dirty="0" smtClean="0">
                <a:latin typeface="+mn-ea"/>
                <a:ea typeface="+mn-ea"/>
                <a:cs typeface="Geneva" charset="0"/>
              </a:rPr>
              <a:t> center-of-mass energy of 8 </a:t>
            </a:r>
            <a:r>
              <a:rPr lang="en-US" altLang="ja-JP" sz="2000" baseline="0" dirty="0" err="1" smtClean="0">
                <a:latin typeface="+mn-ea"/>
                <a:ea typeface="+mn-ea"/>
                <a:cs typeface="Geneva" charset="0"/>
              </a:rPr>
              <a:t>TeV</a:t>
            </a:r>
            <a:r>
              <a:rPr lang="en-US" altLang="ja-JP" sz="2000" baseline="0" dirty="0" smtClean="0">
                <a:latin typeface="+mn-ea"/>
                <a:ea typeface="+mn-ea"/>
                <a:cs typeface="Geneva" charset="0"/>
              </a:rPr>
              <a:t>, and the integrated luminosity will be three times more than the last year.</a:t>
            </a:r>
            <a:endParaRPr lang="en-US" altLang="ja-JP" sz="2000" dirty="0" smtClean="0">
              <a:latin typeface="+mn-ea"/>
              <a:ea typeface="+mn-ea"/>
              <a:cs typeface="Geneva" charset="0"/>
            </a:endParaRPr>
          </a:p>
          <a:p>
            <a:pPr lvl="1">
              <a:lnSpc>
                <a:spcPct val="110000"/>
              </a:lnSpc>
              <a:defRPr/>
            </a:pPr>
            <a:r>
              <a:rPr lang="en-US" altLang="ja-JP" sz="2000" dirty="0" smtClean="0">
                <a:latin typeface="+mn-ea"/>
                <a:ea typeface="+mn-ea"/>
                <a:cs typeface="Geneva" charset="0"/>
              </a:rPr>
              <a:t>If the Higgs boson is Standard-Model-like, the LHC experiments will discover it for sure. This is a great discovery.</a:t>
            </a:r>
            <a:r>
              <a:rPr lang="ja-JP" altLang="en-US" sz="2000" dirty="0" smtClean="0">
                <a:latin typeface="+mn-ea"/>
                <a:ea typeface="+mn-ea"/>
                <a:cs typeface="Geneva" charset="0"/>
              </a:rPr>
              <a:t> </a:t>
            </a:r>
            <a:endParaRPr lang="en-US" altLang="ja-JP" sz="2000" dirty="0" smtClean="0">
              <a:latin typeface="+mn-ea"/>
              <a:ea typeface="+mn-ea"/>
              <a:cs typeface="Geneva" charset="0"/>
            </a:endParaRPr>
          </a:p>
          <a:p>
            <a:pPr lvl="1">
              <a:lnSpc>
                <a:spcPct val="110000"/>
              </a:lnSpc>
              <a:defRPr/>
            </a:pPr>
            <a:r>
              <a:rPr lang="en-US" altLang="ja-JP" sz="2000" dirty="0" smtClean="0">
                <a:latin typeface="+mn-ea"/>
                <a:ea typeface="+mn-ea"/>
                <a:cs typeface="Geneva" charset="0"/>
              </a:rPr>
              <a:t>If the LHC experiments will not discover any Higgs-like particle, it is also a great discovery. This is the evidence of new physics beyond the Standard Model</a:t>
            </a:r>
            <a:endParaRPr kumimoji="1" lang="ja-JP" altLang="en-US" sz="2000" dirty="0">
              <a:latin typeface="+mn-ea"/>
              <a:ea typeface="+mn-ea"/>
            </a:endParaRPr>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45</a:t>
            </a:fld>
            <a:endParaRPr lang="ja-JP" altLang="en-US"/>
          </a:p>
        </p:txBody>
      </p:sp>
    </p:spTree>
    <p:extLst>
      <p:ext uri="{BB962C8B-B14F-4D97-AF65-F5344CB8AC3E}">
        <p14:creationId xmlns:p14="http://schemas.microsoft.com/office/powerpoint/2010/main" val="21326234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スライド イメージ プレースホルダー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9618"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ja-JP" altLang="en-US">
              <a:latin typeface="Arial" charset="0"/>
              <a:ea typeface="ＭＳ Ｐ明朝" charset="0"/>
              <a:cs typeface="ＭＳ Ｐ明朝" charset="0"/>
            </a:endParaRPr>
          </a:p>
        </p:txBody>
      </p:sp>
      <p:sp>
        <p:nvSpPr>
          <p:cNvPr id="239619"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5247AD71-9165-D149-A1C0-BADAC3CF5964}" type="slidenum">
              <a:rPr lang="en-US" altLang="ja-JP" sz="1200">
                <a:solidFill>
                  <a:srgbClr val="000000"/>
                </a:solidFill>
              </a:rPr>
              <a:pPr/>
              <a:t>46</a:t>
            </a:fld>
            <a:endParaRPr lang="en-US" altLang="ja-JP" sz="1200">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47</a:t>
            </a:fld>
            <a:endParaRPr lang="ja-JP" altLang="en-US"/>
          </a:p>
        </p:txBody>
      </p:sp>
    </p:spTree>
    <p:extLst>
      <p:ext uri="{BB962C8B-B14F-4D97-AF65-F5344CB8AC3E}">
        <p14:creationId xmlns:p14="http://schemas.microsoft.com/office/powerpoint/2010/main" val="2426696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smtClean="0"/>
              <a:t>Linear colliders were</a:t>
            </a:r>
            <a:r>
              <a:rPr kumimoji="1" lang="en-US" altLang="ja-JP" sz="1200" baseline="0" dirty="0" smtClean="0"/>
              <a:t> proposed in 1980’s and </a:t>
            </a:r>
            <a:r>
              <a:rPr kumimoji="1" lang="en-US" altLang="ja-JP" sz="1200" baseline="0" dirty="0" smtClean="0"/>
              <a:t>R</a:t>
            </a:r>
            <a:r>
              <a:rPr kumimoji="1" lang="en-US" altLang="ja-JP" sz="1200" baseline="0" dirty="0" smtClean="0"/>
              <a:t>&amp;D studies started in the three regions. They are TESLA project in Europe, here at DESY, Next Linear Collider in the US, and JLC and then GLC in Asia. However, none of them </a:t>
            </a:r>
            <a:r>
              <a:rPr kumimoji="1" lang="en-US" altLang="ja-JP" sz="1200" baseline="0" dirty="0" smtClean="0"/>
              <a:t>could become a </a:t>
            </a:r>
            <a:r>
              <a:rPr kumimoji="1" lang="en-US" altLang="ja-JP" sz="1200" baseline="0" dirty="0" smtClean="0"/>
              <a:t>real approved project. Probably the future linear collider is too big as a regional project.</a:t>
            </a:r>
            <a:endParaRPr kumimoji="1" lang="ja-JP" altLang="en-US" sz="12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5</a:t>
            </a:fld>
            <a:endParaRPr lang="ja-JP" altLang="en-US"/>
          </a:p>
        </p:txBody>
      </p:sp>
    </p:spTree>
    <p:extLst>
      <p:ext uri="{BB962C8B-B14F-4D97-AF65-F5344CB8AC3E}">
        <p14:creationId xmlns:p14="http://schemas.microsoft.com/office/powerpoint/2010/main" val="3034754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dirty="0" smtClean="0"/>
              <a:t>Therefore</a:t>
            </a:r>
            <a:r>
              <a:rPr kumimoji="1" lang="en-US" altLang="ja-JP" sz="1200" baseline="0" dirty="0" smtClean="0"/>
              <a:t> the efforts in the three regions were unified into a truly international project. This is the international </a:t>
            </a:r>
            <a:r>
              <a:rPr kumimoji="1" lang="en-US" altLang="ja-JP" sz="1200" baseline="0" dirty="0" smtClean="0"/>
              <a:t>linear collider</a:t>
            </a:r>
            <a:r>
              <a:rPr kumimoji="1" lang="en-US" altLang="ja-JP" sz="1200" baseline="0" dirty="0" smtClean="0"/>
              <a:t>. In 2004, the cold technology developed for TESTLA </a:t>
            </a:r>
            <a:r>
              <a:rPr kumimoji="1" lang="en-US" altLang="ja-JP" sz="1200" baseline="0" dirty="0" smtClean="0"/>
              <a:t>was </a:t>
            </a:r>
            <a:r>
              <a:rPr kumimoji="1" lang="en-US" altLang="ja-JP" sz="1200" baseline="0" dirty="0" smtClean="0"/>
              <a:t>chosen by ITRP. In 2005, Global Design effort was </a:t>
            </a:r>
            <a:r>
              <a:rPr kumimoji="1" lang="en-US" altLang="ja-JP" sz="1200" baseline="0" dirty="0" smtClean="0"/>
              <a:t>organized </a:t>
            </a:r>
            <a:r>
              <a:rPr kumimoji="1" lang="en-US" altLang="ja-JP" sz="1200" baseline="0" dirty="0" smtClean="0"/>
              <a:t>for the accelerator design. In 2007 RDR, reference design report of the ILC was published. Technical Design Report will be completed and published by the end of this year. At the same time the role of GDE will </a:t>
            </a:r>
            <a:r>
              <a:rPr kumimoji="1" lang="en-US" altLang="ja-JP" sz="1200" baseline="0" dirty="0" smtClean="0"/>
              <a:t>be </a:t>
            </a:r>
            <a:r>
              <a:rPr kumimoji="1" lang="en-US" altLang="ja-JP" sz="1200" baseline="0" dirty="0" err="1" smtClean="0"/>
              <a:t>completedh</a:t>
            </a:r>
            <a:r>
              <a:rPr kumimoji="1" lang="en-US" altLang="ja-JP" sz="1200" baseline="0" dirty="0" smtClean="0"/>
              <a:t>, and a new organization after GDE is being planed, which will start  next year.  The site-selection procedure may also start.</a:t>
            </a:r>
            <a:endParaRPr kumimoji="1" lang="ja-JP" altLang="en-US" sz="12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6</a:t>
            </a:fld>
            <a:endParaRPr lang="ja-JP" altLang="en-US"/>
          </a:p>
        </p:txBody>
      </p:sp>
    </p:spTree>
    <p:extLst>
      <p:ext uri="{BB962C8B-B14F-4D97-AF65-F5344CB8AC3E}">
        <p14:creationId xmlns:p14="http://schemas.microsoft.com/office/powerpoint/2010/main" val="27736915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C6CAB49-3423-4C98-BEA5-55AADB6D1E64}" type="slidenum">
              <a:rPr lang="en-US" altLang="ja-JP">
                <a:solidFill>
                  <a:srgbClr val="000000"/>
                </a:solidFill>
              </a:rPr>
              <a:pPr/>
              <a:t>7</a:t>
            </a:fld>
            <a:endParaRPr lang="en-US" altLang="ja-JP">
              <a:solidFill>
                <a:srgbClr val="000000"/>
              </a:solidFill>
            </a:endParaRPr>
          </a:p>
        </p:txBody>
      </p:sp>
      <p:sp>
        <p:nvSpPr>
          <p:cNvPr id="380930" name="Rectangle 2"/>
          <p:cNvSpPr>
            <a:spLocks noGrp="1" noRot="1" noChangeAspect="1" noChangeArrowheads="1" noTextEdit="1"/>
          </p:cNvSpPr>
          <p:nvPr>
            <p:ph type="sldImg"/>
          </p:nvPr>
        </p:nvSpPr>
        <p:spPr>
          <a:xfrm>
            <a:off x="1144588" y="687388"/>
            <a:ext cx="4570412" cy="3427412"/>
          </a:xfrm>
          <a:ln/>
        </p:spPr>
      </p:sp>
      <p:sp>
        <p:nvSpPr>
          <p:cNvPr id="380931" name="Rectangle 3"/>
          <p:cNvSpPr>
            <a:spLocks noGrp="1" noChangeArrowheads="1"/>
          </p:cNvSpPr>
          <p:nvPr>
            <p:ph type="body" idx="1"/>
          </p:nvPr>
        </p:nvSpPr>
        <p:spPr/>
        <p:txBody>
          <a:bodyPr/>
          <a:lstStyle/>
          <a:p>
            <a:r>
              <a:rPr lang="en-US" altLang="ja-JP" sz="1200" b="0" dirty="0" smtClean="0"/>
              <a:t>I</a:t>
            </a:r>
            <a:r>
              <a:rPr lang="en-US" altLang="ja-JP" sz="1200" b="0" baseline="0" dirty="0" smtClean="0"/>
              <a:t> try to show you how the ILC works using an animation.. </a:t>
            </a:r>
            <a:r>
              <a:rPr lang="en-US" altLang="ja-JP" sz="1200" b="0" baseline="0" dirty="0" smtClean="0"/>
              <a:t>This </a:t>
            </a:r>
            <a:r>
              <a:rPr lang="en-US" altLang="ja-JP" sz="1200" b="0" baseline="0" dirty="0" smtClean="0"/>
              <a:t>animation was </a:t>
            </a:r>
            <a:r>
              <a:rPr lang="en-US" altLang="ja-JP" sz="1200" b="0" baseline="0" dirty="0" smtClean="0"/>
              <a:t>made by Takahashi-san of Hiroshima University. An electron beam with very low </a:t>
            </a:r>
            <a:r>
              <a:rPr kumimoji="1" lang="en-US" altLang="ja-JP" sz="1200" b="0" kern="1200" dirty="0" err="1" smtClean="0">
                <a:solidFill>
                  <a:schemeClr val="tx1"/>
                </a:solidFill>
                <a:latin typeface="+mn-lt"/>
                <a:ea typeface="+mn-ea"/>
                <a:cs typeface="ＭＳ Ｐゴシック" charset="-128"/>
              </a:rPr>
              <a:t>emittance</a:t>
            </a:r>
            <a:r>
              <a:rPr kumimoji="1" lang="en-US" altLang="ja-JP" sz="1200" b="0" kern="1200" dirty="0" smtClean="0">
                <a:solidFill>
                  <a:schemeClr val="tx1"/>
                </a:solidFill>
                <a:latin typeface="+mn-lt"/>
                <a:ea typeface="+mn-ea"/>
                <a:cs typeface="ＭＳ Ｐゴシック" charset="-128"/>
              </a:rPr>
              <a:t> is </a:t>
            </a:r>
            <a:r>
              <a:rPr kumimoji="1" lang="en-US" altLang="ja-JP" sz="1200" b="0" kern="1200" dirty="0" smtClean="0">
                <a:solidFill>
                  <a:schemeClr val="tx1"/>
                </a:solidFill>
                <a:latin typeface="+mn-lt"/>
                <a:ea typeface="+mn-ea"/>
                <a:cs typeface="ＭＳ Ｐゴシック" charset="-128"/>
              </a:rPr>
              <a:t>made in the damping</a:t>
            </a:r>
            <a:r>
              <a:rPr kumimoji="1" lang="en-US" altLang="ja-JP" sz="1200" b="0" kern="1200" baseline="0" dirty="0" smtClean="0">
                <a:solidFill>
                  <a:schemeClr val="tx1"/>
                </a:solidFill>
                <a:latin typeface="+mn-lt"/>
                <a:ea typeface="+mn-ea"/>
                <a:cs typeface="ＭＳ Ｐゴシック" charset="-128"/>
              </a:rPr>
              <a:t> ring, and </a:t>
            </a:r>
            <a:r>
              <a:rPr kumimoji="1" lang="en-US" altLang="ja-JP" sz="1200" b="0" kern="1200" dirty="0" smtClean="0">
                <a:solidFill>
                  <a:schemeClr val="tx1"/>
                </a:solidFill>
                <a:latin typeface="+mn-lt"/>
                <a:ea typeface="+mn-ea"/>
                <a:cs typeface="ＭＳ Ｐゴシック" charset="-128"/>
              </a:rPr>
              <a:t>transferred</a:t>
            </a:r>
            <a:r>
              <a:rPr kumimoji="1" lang="en-US" altLang="ja-JP" sz="1200" b="0" kern="1200" baseline="0" dirty="0" smtClean="0">
                <a:solidFill>
                  <a:schemeClr val="tx1"/>
                </a:solidFill>
                <a:latin typeface="+mn-lt"/>
                <a:ea typeface="+mn-ea"/>
                <a:cs typeface="ＭＳ Ｐゴシック" charset="-128"/>
              </a:rPr>
              <a:t> </a:t>
            </a:r>
            <a:r>
              <a:rPr kumimoji="1" lang="en-US" altLang="ja-JP" sz="1200" b="0" kern="1200" baseline="0" dirty="0" smtClean="0">
                <a:solidFill>
                  <a:schemeClr val="tx1"/>
                </a:solidFill>
                <a:latin typeface="+mn-lt"/>
                <a:ea typeface="+mn-ea"/>
                <a:cs typeface="ＭＳ Ｐゴシック" charset="-128"/>
              </a:rPr>
              <a:t>to the main </a:t>
            </a:r>
            <a:r>
              <a:rPr kumimoji="1" lang="en-US" altLang="ja-JP" sz="1200" b="0" kern="1200" baseline="0" dirty="0" err="1" smtClean="0">
                <a:solidFill>
                  <a:schemeClr val="tx1"/>
                </a:solidFill>
                <a:latin typeface="+mn-lt"/>
                <a:ea typeface="+mn-ea"/>
                <a:cs typeface="ＭＳ Ｐゴシック" charset="-128"/>
              </a:rPr>
              <a:t>linac</a:t>
            </a:r>
            <a:r>
              <a:rPr kumimoji="1" lang="en-US" altLang="ja-JP" sz="1200" b="0" kern="1200" baseline="0" dirty="0" smtClean="0">
                <a:solidFill>
                  <a:schemeClr val="tx1"/>
                </a:solidFill>
                <a:latin typeface="+mn-lt"/>
                <a:ea typeface="+mn-ea"/>
                <a:cs typeface="ＭＳ Ｐゴシック" charset="-128"/>
              </a:rPr>
              <a:t>. This </a:t>
            </a:r>
            <a:r>
              <a:rPr kumimoji="1" lang="en-US" altLang="ja-JP" sz="1200" b="0" kern="1200" baseline="0" dirty="0" smtClean="0">
                <a:solidFill>
                  <a:schemeClr val="tx1"/>
                </a:solidFill>
                <a:latin typeface="+mn-lt"/>
                <a:ea typeface="+mn-ea"/>
                <a:cs typeface="ＭＳ Ｐゴシック" charset="-128"/>
              </a:rPr>
              <a:t>electrons are accelerated and is </a:t>
            </a:r>
            <a:r>
              <a:rPr kumimoji="1" lang="en-US" altLang="ja-JP" sz="1200" b="0" kern="1200" baseline="0" dirty="0" smtClean="0">
                <a:solidFill>
                  <a:schemeClr val="tx1"/>
                </a:solidFill>
                <a:latin typeface="+mn-lt"/>
                <a:ea typeface="+mn-ea"/>
                <a:cs typeface="ＭＳ Ｐゴシック" charset="-128"/>
              </a:rPr>
              <a:t>used to produce positrons. The positron beam with low </a:t>
            </a:r>
            <a:r>
              <a:rPr kumimoji="1" lang="en-US" altLang="ja-JP" sz="1200" b="0" kern="1200" baseline="0" dirty="0" err="1" smtClean="0">
                <a:solidFill>
                  <a:schemeClr val="tx1"/>
                </a:solidFill>
                <a:latin typeface="+mn-lt"/>
                <a:ea typeface="+mn-ea"/>
                <a:cs typeface="ＭＳ Ｐゴシック" charset="-128"/>
              </a:rPr>
              <a:t>emittance</a:t>
            </a:r>
            <a:r>
              <a:rPr kumimoji="1" lang="en-US" altLang="ja-JP" sz="1200" b="0" kern="1200" baseline="0" dirty="0" smtClean="0">
                <a:solidFill>
                  <a:schemeClr val="tx1"/>
                </a:solidFill>
                <a:latin typeface="+mn-lt"/>
                <a:ea typeface="+mn-ea"/>
                <a:cs typeface="ＭＳ Ｐゴシック" charset="-128"/>
              </a:rPr>
              <a:t> is then </a:t>
            </a:r>
            <a:r>
              <a:rPr kumimoji="1" lang="en-US" altLang="ja-JP" sz="1200" b="0" kern="1200" baseline="0" dirty="0" smtClean="0">
                <a:solidFill>
                  <a:schemeClr val="tx1"/>
                </a:solidFill>
                <a:latin typeface="+mn-lt"/>
                <a:ea typeface="+mn-ea"/>
                <a:cs typeface="ＭＳ Ｐゴシック" charset="-128"/>
              </a:rPr>
              <a:t>produced in the damping ring. </a:t>
            </a:r>
            <a:r>
              <a:rPr kumimoji="1" lang="en-US" altLang="ja-JP" sz="1200" b="0" kern="1200" baseline="0" dirty="0" smtClean="0">
                <a:solidFill>
                  <a:schemeClr val="tx1"/>
                </a:solidFill>
                <a:latin typeface="+mn-lt"/>
                <a:ea typeface="+mn-ea"/>
                <a:cs typeface="ＭＳ Ｐゴシック" charset="-128"/>
              </a:rPr>
              <a:t>The electrons and positrons are accelerated by the main </a:t>
            </a:r>
            <a:r>
              <a:rPr kumimoji="1" lang="en-US" altLang="ja-JP" sz="1200" b="0" kern="1200" baseline="0" dirty="0" err="1" smtClean="0">
                <a:solidFill>
                  <a:schemeClr val="tx1"/>
                </a:solidFill>
                <a:latin typeface="+mn-lt"/>
                <a:ea typeface="+mn-ea"/>
                <a:cs typeface="ＭＳ Ｐゴシック" charset="-128"/>
              </a:rPr>
              <a:t>linac</a:t>
            </a:r>
            <a:r>
              <a:rPr kumimoji="1" lang="en-US" altLang="ja-JP" sz="1200" b="0" kern="1200" baseline="0" dirty="0" smtClean="0">
                <a:solidFill>
                  <a:schemeClr val="tx1"/>
                </a:solidFill>
                <a:latin typeface="+mn-lt"/>
                <a:ea typeface="+mn-ea"/>
                <a:cs typeface="ＭＳ Ｐゴシック" charset="-128"/>
              </a:rPr>
              <a:t>, and </a:t>
            </a:r>
            <a:r>
              <a:rPr kumimoji="1" lang="en-US" altLang="ja-JP" sz="1200" b="0" kern="1200" baseline="0" dirty="0" smtClean="0">
                <a:solidFill>
                  <a:schemeClr val="tx1"/>
                </a:solidFill>
                <a:latin typeface="+mn-lt"/>
                <a:ea typeface="+mn-ea"/>
                <a:cs typeface="ＭＳ Ｐゴシック" charset="-128"/>
              </a:rPr>
              <a:t>are collided </a:t>
            </a:r>
            <a:r>
              <a:rPr kumimoji="1" lang="en-US" altLang="ja-JP" sz="1200" b="0" kern="1200" baseline="0" dirty="0" smtClean="0">
                <a:solidFill>
                  <a:schemeClr val="tx1"/>
                </a:solidFill>
                <a:latin typeface="+mn-lt"/>
                <a:ea typeface="+mn-ea"/>
                <a:cs typeface="ＭＳ Ｐゴシック" charset="-128"/>
              </a:rPr>
              <a:t>at the interaction point.</a:t>
            </a:r>
            <a:endParaRPr lang="ja-JP" altLang="ja-JP" sz="1200" b="0"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ormAutofit fontScale="70000" lnSpcReduction="20000"/>
          </a:bodyPr>
          <a:lstStyle/>
          <a:p>
            <a:pPr>
              <a:spcBef>
                <a:spcPct val="20000"/>
              </a:spcBef>
              <a:buFont typeface="Arial" charset="0"/>
              <a:buNone/>
            </a:pPr>
            <a:r>
              <a:rPr lang="en-US" altLang="ja-JP" sz="1200" dirty="0" smtClean="0">
                <a:solidFill>
                  <a:prstClr val="black"/>
                </a:solidFill>
                <a:latin typeface="Calibri" charset="0"/>
              </a:rPr>
              <a:t>This is a slide that </a:t>
            </a:r>
            <a:r>
              <a:rPr lang="en-US" altLang="ja-JP" sz="1200" dirty="0" err="1" smtClean="0">
                <a:solidFill>
                  <a:prstClr val="black"/>
                </a:solidFill>
                <a:latin typeface="Calibri" charset="0"/>
              </a:rPr>
              <a:t>Suzuiki</a:t>
            </a:r>
            <a:r>
              <a:rPr lang="en-US" altLang="ja-JP" sz="1200" dirty="0" smtClean="0">
                <a:solidFill>
                  <a:prstClr val="black"/>
                </a:solidFill>
                <a:latin typeface="Calibri" charset="0"/>
              </a:rPr>
              <a:t>-san,</a:t>
            </a:r>
            <a:r>
              <a:rPr lang="en-US" altLang="ja-JP" sz="1200" baseline="0" dirty="0" smtClean="0">
                <a:solidFill>
                  <a:prstClr val="black"/>
                </a:solidFill>
                <a:latin typeface="Calibri" charset="0"/>
              </a:rPr>
              <a:t> the director general of KEK, often shows. </a:t>
            </a:r>
            <a:r>
              <a:rPr lang="en-US" altLang="ja-JP" sz="1200" dirty="0" smtClean="0">
                <a:solidFill>
                  <a:prstClr val="black"/>
                </a:solidFill>
                <a:latin typeface="Calibri" charset="0"/>
              </a:rPr>
              <a:t>Why do we need</a:t>
            </a:r>
            <a:r>
              <a:rPr lang="en-US" altLang="ja-JP" sz="1200" baseline="0" dirty="0" smtClean="0">
                <a:solidFill>
                  <a:prstClr val="black"/>
                </a:solidFill>
                <a:latin typeface="Calibri" charset="0"/>
              </a:rPr>
              <a:t> the linear collider ? For me the answer is very simple. The LHC has enormous discovery potential of new particles. But, we need lepton colliders to fully understand the physics behind the new particles, by the precision measurements. </a:t>
            </a:r>
            <a:r>
              <a:rPr lang="en-US" altLang="ja-JP" sz="1200" baseline="0" dirty="0" smtClean="0">
                <a:solidFill>
                  <a:prstClr val="black"/>
                </a:solidFill>
                <a:latin typeface="Calibri" charset="0"/>
              </a:rPr>
              <a:t>The lepton </a:t>
            </a:r>
            <a:r>
              <a:rPr lang="en-US" altLang="ja-JP" sz="1200" baseline="0" dirty="0" err="1" smtClean="0">
                <a:solidFill>
                  <a:prstClr val="black"/>
                </a:solidFill>
                <a:latin typeface="Calibri" charset="0"/>
              </a:rPr>
              <a:t>cilliders</a:t>
            </a:r>
            <a:r>
              <a:rPr lang="en-US" altLang="ja-JP" sz="1200" baseline="0" dirty="0" smtClean="0">
                <a:solidFill>
                  <a:prstClr val="black"/>
                </a:solidFill>
                <a:latin typeface="Calibri" charset="0"/>
              </a:rPr>
              <a:t> and hadron colliders are complementary and we need both. These </a:t>
            </a:r>
            <a:r>
              <a:rPr lang="en-US" altLang="ja-JP" sz="1200" baseline="0" dirty="0" smtClean="0">
                <a:solidFill>
                  <a:prstClr val="black"/>
                </a:solidFill>
                <a:latin typeface="Calibri" charset="0"/>
              </a:rPr>
              <a:t>are the Higgs events expected at the LHC and the ILC. The event at the ILC is much simpler than that at the LHC</a:t>
            </a:r>
            <a:r>
              <a:rPr lang="en-US" altLang="ja-JP" sz="1200" baseline="0" dirty="0" smtClean="0">
                <a:solidFill>
                  <a:prstClr val="black"/>
                </a:solidFill>
                <a:latin typeface="Calibri" charset="0"/>
              </a:rPr>
              <a:t>. </a:t>
            </a:r>
            <a:r>
              <a:rPr lang="en-US" altLang="ja-JP" sz="1200" baseline="0" dirty="0" smtClean="0">
                <a:solidFill>
                  <a:prstClr val="black"/>
                </a:solidFill>
                <a:latin typeface="Calibri" charset="0"/>
              </a:rPr>
              <a:t>The Higgs signal can be observed at many </a:t>
            </a:r>
            <a:r>
              <a:rPr lang="en-US" altLang="ja-JP" sz="1200" baseline="0" dirty="0" smtClean="0">
                <a:solidFill>
                  <a:prstClr val="black"/>
                </a:solidFill>
                <a:latin typeface="Calibri" charset="0"/>
              </a:rPr>
              <a:t>independent </a:t>
            </a:r>
            <a:r>
              <a:rPr lang="en-US" altLang="ja-JP" sz="1200" baseline="0" dirty="0" smtClean="0">
                <a:solidFill>
                  <a:prstClr val="black"/>
                </a:solidFill>
                <a:latin typeface="Calibri" charset="0"/>
              </a:rPr>
              <a:t>channels with very low background. The Higgs signal would be confirmed in one day at the </a:t>
            </a:r>
            <a:r>
              <a:rPr lang="en-US" altLang="ja-JP" sz="1200" baseline="0" dirty="0" smtClean="0">
                <a:solidFill>
                  <a:prstClr val="black"/>
                </a:solidFill>
                <a:latin typeface="Calibri" charset="0"/>
              </a:rPr>
              <a:t>ILC.</a:t>
            </a:r>
            <a:endParaRPr lang="en-US" altLang="ja-JP" sz="1200" baseline="0" dirty="0" smtClean="0">
              <a:solidFill>
                <a:prstClr val="black"/>
              </a:solidFill>
              <a:latin typeface="Calibri" charset="0"/>
            </a:endParaRPr>
          </a:p>
          <a:p>
            <a:pPr>
              <a:spcBef>
                <a:spcPct val="20000"/>
              </a:spcBef>
              <a:buFont typeface="Arial" charset="0"/>
              <a:buNone/>
            </a:pPr>
            <a:endParaRPr lang="en-US" altLang="ja-JP" sz="1200" baseline="0" dirty="0" smtClean="0">
              <a:solidFill>
                <a:prstClr val="black"/>
              </a:solidFill>
              <a:latin typeface="Calibri" charset="0"/>
            </a:endParaRPr>
          </a:p>
          <a:p>
            <a:pPr>
              <a:spcBef>
                <a:spcPct val="20000"/>
              </a:spcBef>
              <a:buFont typeface="Arial" charset="0"/>
              <a:buNone/>
            </a:pPr>
            <a:r>
              <a:rPr lang="en-US" altLang="ja-JP" sz="1200" baseline="0" dirty="0" smtClean="0">
                <a:solidFill>
                  <a:prstClr val="black"/>
                </a:solidFill>
                <a:latin typeface="Calibri" charset="0"/>
              </a:rPr>
              <a:t>The LHC is a machine to make a first road in a bush. The ILC is a machine to make a highway.</a:t>
            </a:r>
          </a:p>
          <a:p>
            <a:pPr>
              <a:spcBef>
                <a:spcPct val="20000"/>
              </a:spcBef>
              <a:buFont typeface="Arial" charset="0"/>
              <a:buNone/>
            </a:pPr>
            <a:endParaRPr lang="en-US" altLang="ja-JP" sz="1200" baseline="0" dirty="0" smtClean="0">
              <a:solidFill>
                <a:prstClr val="black"/>
              </a:solidFill>
              <a:latin typeface="Calibri" charset="0"/>
            </a:endParaRPr>
          </a:p>
          <a:p>
            <a:pPr>
              <a:spcBef>
                <a:spcPct val="20000"/>
              </a:spcBef>
              <a:buFont typeface="Arial" charset="0"/>
              <a:buNone/>
            </a:pPr>
            <a:r>
              <a:rPr lang="en-US" altLang="ja-JP" sz="1200" dirty="0" smtClean="0">
                <a:solidFill>
                  <a:prstClr val="black"/>
                </a:solidFill>
                <a:latin typeface="Calibri" charset="0"/>
              </a:rPr>
              <a:t>At the ILC, we will perform much more precise measurements of new particles, discovered at the LHC, in a much cleaner environment.</a:t>
            </a:r>
          </a:p>
          <a:p>
            <a:pPr lvl="1">
              <a:spcBef>
                <a:spcPct val="20000"/>
              </a:spcBef>
              <a:buFont typeface="Arial" charset="0"/>
              <a:buChar char="–"/>
            </a:pPr>
            <a:r>
              <a:rPr lang="en-US" altLang="ja-JP" sz="1200" dirty="0" smtClean="0">
                <a:solidFill>
                  <a:prstClr val="black"/>
                </a:solidFill>
                <a:latin typeface="Calibri" charset="0"/>
              </a:rPr>
              <a:t>Mass, Spin, and Couplings</a:t>
            </a:r>
          </a:p>
          <a:p>
            <a:pPr lvl="1">
              <a:spcBef>
                <a:spcPct val="20000"/>
              </a:spcBef>
              <a:buFont typeface="Arial" charset="0"/>
              <a:buChar char="–"/>
            </a:pPr>
            <a:r>
              <a:rPr lang="en-US" altLang="ja-JP" sz="1200" dirty="0" smtClean="0">
                <a:solidFill>
                  <a:prstClr val="black"/>
                </a:solidFill>
                <a:latin typeface="Calibri" charset="0"/>
              </a:rPr>
              <a:t>Symmetries and basic principles behind them</a:t>
            </a:r>
          </a:p>
          <a:p>
            <a:pPr lvl="1">
              <a:spcBef>
                <a:spcPct val="20000"/>
              </a:spcBef>
              <a:buFont typeface="Arial" charset="0"/>
              <a:buChar char="–"/>
            </a:pPr>
            <a:r>
              <a:rPr lang="en-US" altLang="ja-JP" sz="1200" dirty="0" smtClean="0">
                <a:solidFill>
                  <a:prstClr val="black"/>
                </a:solidFill>
                <a:latin typeface="Calibri" charset="0"/>
              </a:rPr>
              <a:t>Information for yet-undiscovered particles</a:t>
            </a:r>
          </a:p>
          <a:p>
            <a:pPr lvl="1">
              <a:spcBef>
                <a:spcPct val="20000"/>
              </a:spcBef>
              <a:buFont typeface="Arial" charset="0"/>
              <a:buChar char="–"/>
            </a:pPr>
            <a:r>
              <a:rPr lang="en-US" altLang="ja-JP" sz="1200" dirty="0" smtClean="0">
                <a:solidFill>
                  <a:prstClr val="black"/>
                </a:solidFill>
                <a:latin typeface="Calibri" charset="0"/>
              </a:rPr>
              <a:t>Determination of the next step to fully understand </a:t>
            </a:r>
            <a:r>
              <a:rPr lang="en-US" altLang="ja-JP" sz="1200" dirty="0" err="1" smtClean="0">
                <a:solidFill>
                  <a:prstClr val="black"/>
                </a:solidFill>
                <a:latin typeface="Calibri" charset="0"/>
              </a:rPr>
              <a:t>TeV</a:t>
            </a:r>
            <a:r>
              <a:rPr lang="en-US" altLang="ja-JP" sz="1200" dirty="0" smtClean="0">
                <a:solidFill>
                  <a:prstClr val="black"/>
                </a:solidFill>
                <a:latin typeface="Calibri" charset="0"/>
              </a:rPr>
              <a:t>-scale physics toward the much higher energy</a:t>
            </a:r>
          </a:p>
          <a:p>
            <a:endParaRPr kumimoji="1" lang="ja-JP" altLang="en-US" sz="1200" dirty="0"/>
          </a:p>
        </p:txBody>
      </p:sp>
      <p:sp>
        <p:nvSpPr>
          <p:cNvPr id="4" name="スライド番号プレースホルダー 3"/>
          <p:cNvSpPr>
            <a:spLocks noGrp="1"/>
          </p:cNvSpPr>
          <p:nvPr>
            <p:ph type="sldNum" sz="quarter" idx="10"/>
          </p:nvPr>
        </p:nvSpPr>
        <p:spPr/>
        <p:txBody>
          <a:bodyPr/>
          <a:lstStyle/>
          <a:p>
            <a:pPr>
              <a:defRPr/>
            </a:pPr>
            <a:fld id="{0809AC1A-5E99-6A43-90AE-8220A66AF138}" type="slidenum">
              <a:rPr lang="ja-JP" altLang="en-US" smtClean="0"/>
              <a:pPr>
                <a:defRPr/>
              </a:pPr>
              <a:t>8</a:t>
            </a:fld>
            <a:endParaRPr lang="ja-JP" altLang="en-US"/>
          </a:p>
        </p:txBody>
      </p:sp>
    </p:spTree>
    <p:extLst>
      <p:ext uri="{BB962C8B-B14F-4D97-AF65-F5344CB8AC3E}">
        <p14:creationId xmlns:p14="http://schemas.microsoft.com/office/powerpoint/2010/main" val="14773806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スライド イメージ プレースホルダー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2034"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r>
              <a:rPr lang="en-US" altLang="ja-JP" sz="1200" dirty="0" smtClean="0">
                <a:latin typeface="Calibri" charset="0"/>
                <a:ea typeface="ＭＳ Ｐゴシック" charset="0"/>
                <a:cs typeface="ＭＳ Ｐゴシック" charset="0"/>
              </a:rPr>
              <a:t>Now I move</a:t>
            </a:r>
            <a:r>
              <a:rPr lang="en-US" altLang="ja-JP" sz="1200" baseline="0" dirty="0" smtClean="0">
                <a:latin typeface="Calibri" charset="0"/>
                <a:ea typeface="ＭＳ Ｐゴシック" charset="0"/>
                <a:cs typeface="ＭＳ Ｐゴシック" charset="0"/>
              </a:rPr>
              <a:t> on to the physics at the ILC. This slide shows the composition of the standard model. In the </a:t>
            </a:r>
            <a:r>
              <a:rPr lang="en-US" altLang="ja-JP" sz="1200" baseline="0" dirty="0" smtClean="0">
                <a:latin typeface="Calibri" charset="0"/>
                <a:ea typeface="ＭＳ Ｐゴシック" charset="0"/>
                <a:cs typeface="ＭＳ Ｐゴシック" charset="0"/>
              </a:rPr>
              <a:t>standard model </a:t>
            </a:r>
            <a:r>
              <a:rPr lang="en-US" altLang="ja-JP" sz="1200" baseline="0" dirty="0" smtClean="0">
                <a:latin typeface="Calibri" charset="0"/>
                <a:ea typeface="ＭＳ Ｐゴシック" charset="0"/>
                <a:cs typeface="ＭＳ Ｐゴシック" charset="0"/>
              </a:rPr>
              <a:t>we have matter fermions, the gauge bosons to mediate fundamental forces, and the Higgs boson, the origin of the electroweak symmetry breaking, and giving the </a:t>
            </a:r>
            <a:r>
              <a:rPr lang="en-US" altLang="ja-JP" sz="1200" baseline="0" dirty="0" smtClean="0">
                <a:latin typeface="Calibri" charset="0"/>
                <a:ea typeface="ＭＳ Ｐゴシック" charset="0"/>
                <a:cs typeface="ＭＳ Ｐゴシック" charset="0"/>
              </a:rPr>
              <a:t>mass to the particles</a:t>
            </a:r>
            <a:endParaRPr lang="ja-JP" altLang="en-US" sz="1200" dirty="0">
              <a:latin typeface="Calibri" charset="0"/>
              <a:ea typeface="ＭＳ Ｐゴシック" charset="0"/>
              <a:cs typeface="ＭＳ Ｐゴシック" charset="0"/>
            </a:endParaRPr>
          </a:p>
        </p:txBody>
      </p:sp>
      <p:sp>
        <p:nvSpPr>
          <p:cNvPr id="172035"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E3240F4D-BA88-E249-8814-3CD4F384CD42}" type="slidenum">
              <a:rPr lang="en-US" altLang="ja-JP" sz="1200">
                <a:solidFill>
                  <a:srgbClr val="000000"/>
                </a:solidFill>
              </a:rPr>
              <a:pPr/>
              <a:t>9</a:t>
            </a:fld>
            <a:endParaRPr lang="en-US" altLang="ja-JP" sz="120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defTabSz="457200" fontAlgn="base">
              <a:spcBef>
                <a:spcPct val="0"/>
              </a:spcBef>
              <a:spcAft>
                <a:spcPct val="0"/>
              </a:spcAft>
              <a:defRPr smtClean="0">
                <a:cs typeface="ＭＳ Ｐゴシック" charset="0"/>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8FE27CB1-65CE-4140-8AE8-BBEBB5337A7D}" type="slidenum">
              <a:rPr lang="ja-JP" altLang="en-US"/>
              <a:pPr>
                <a:defRPr/>
              </a:pPr>
              <a:t>‹#›</a:t>
            </a:fld>
            <a:endParaRPr lang="ja-JP" altLang="en-US"/>
          </a:p>
        </p:txBody>
      </p:sp>
    </p:spTree>
    <p:extLst>
      <p:ext uri="{BB962C8B-B14F-4D97-AF65-F5344CB8AC3E}">
        <p14:creationId xmlns:p14="http://schemas.microsoft.com/office/powerpoint/2010/main" val="1038891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defTabSz="457200" fontAlgn="base">
              <a:spcBef>
                <a:spcPct val="0"/>
              </a:spcBef>
              <a:spcAft>
                <a:spcPct val="0"/>
              </a:spcAft>
              <a:defRPr smtClean="0">
                <a:cs typeface="ＭＳ Ｐゴシック" charset="0"/>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DE8700C5-5E34-F348-A9B9-6D94A16445E9}" type="slidenum">
              <a:rPr lang="ja-JP" altLang="en-US"/>
              <a:pPr>
                <a:defRPr/>
              </a:pPr>
              <a:t>‹#›</a:t>
            </a:fld>
            <a:endParaRPr lang="ja-JP" altLang="en-US"/>
          </a:p>
        </p:txBody>
      </p:sp>
    </p:spTree>
    <p:extLst>
      <p:ext uri="{BB962C8B-B14F-4D97-AF65-F5344CB8AC3E}">
        <p14:creationId xmlns:p14="http://schemas.microsoft.com/office/powerpoint/2010/main" val="24953285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4" name="フッター プレースホルダ 3"/>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5" name="スライド番号プレースホルダ 4"/>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EBB867A6-7C6F-7A48-ABC4-6A3C8FBB5AB8}" type="slidenum">
              <a:rPr lang="ja-JP" altLang="en-US"/>
              <a:pPr>
                <a:defRPr/>
              </a:pPr>
              <a:t>‹#›</a:t>
            </a:fld>
            <a:endParaRPr lang="ja-JP" altLang="en-US"/>
          </a:p>
        </p:txBody>
      </p:sp>
    </p:spTree>
    <p:extLst>
      <p:ext uri="{BB962C8B-B14F-4D97-AF65-F5344CB8AC3E}">
        <p14:creationId xmlns:p14="http://schemas.microsoft.com/office/powerpoint/2010/main" val="177069735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3" name="フッター プレースホルダ 2"/>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4" name="スライド番号プレースホルダ 3"/>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4E67A249-768F-C049-8C69-FE6AA3220AB7}" type="slidenum">
              <a:rPr lang="ja-JP" altLang="en-US"/>
              <a:pPr>
                <a:defRPr/>
              </a:pPr>
              <a:t>‹#›</a:t>
            </a:fld>
            <a:endParaRPr lang="ja-JP" altLang="en-US"/>
          </a:p>
        </p:txBody>
      </p:sp>
    </p:spTree>
    <p:extLst>
      <p:ext uri="{BB962C8B-B14F-4D97-AF65-F5344CB8AC3E}">
        <p14:creationId xmlns:p14="http://schemas.microsoft.com/office/powerpoint/2010/main" val="16766359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6" name="フッター プレースホルダ 5"/>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7" name="スライド番号プレースホルダ 6"/>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76B15862-E97A-0C42-85EE-702EF965E615}" type="slidenum">
              <a:rPr lang="ja-JP" altLang="en-US"/>
              <a:pPr>
                <a:defRPr/>
              </a:pPr>
              <a:t>‹#›</a:t>
            </a:fld>
            <a:endParaRPr lang="ja-JP" altLang="en-US"/>
          </a:p>
        </p:txBody>
      </p:sp>
    </p:spTree>
    <p:extLst>
      <p:ext uri="{BB962C8B-B14F-4D97-AF65-F5344CB8AC3E}">
        <p14:creationId xmlns:p14="http://schemas.microsoft.com/office/powerpoint/2010/main" val="165709455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6" name="フッター プレースホルダ 5"/>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7" name="スライド番号プレースホルダ 6"/>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850A069C-F0B5-4C4A-B9BB-2A42BED5D1F1}" type="slidenum">
              <a:rPr lang="ja-JP" altLang="en-US"/>
              <a:pPr>
                <a:defRPr/>
              </a:pPr>
              <a:t>‹#›</a:t>
            </a:fld>
            <a:endParaRPr lang="ja-JP" altLang="en-US"/>
          </a:p>
        </p:txBody>
      </p:sp>
    </p:spTree>
    <p:extLst>
      <p:ext uri="{BB962C8B-B14F-4D97-AF65-F5344CB8AC3E}">
        <p14:creationId xmlns:p14="http://schemas.microsoft.com/office/powerpoint/2010/main" val="23970407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660FDD60-1874-0D4C-BA9C-A87C375861E4}" type="slidenum">
              <a:rPr lang="ja-JP" altLang="en-US"/>
              <a:pPr>
                <a:defRPr/>
              </a:pPr>
              <a:t>‹#›</a:t>
            </a:fld>
            <a:endParaRPr lang="ja-JP" altLang="en-US"/>
          </a:p>
        </p:txBody>
      </p:sp>
    </p:spTree>
    <p:extLst>
      <p:ext uri="{BB962C8B-B14F-4D97-AF65-F5344CB8AC3E}">
        <p14:creationId xmlns:p14="http://schemas.microsoft.com/office/powerpoint/2010/main" val="185255312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52A6267F-FDAC-EE43-984C-0F1C187634B0}" type="slidenum">
              <a:rPr lang="ja-JP" altLang="en-US"/>
              <a:pPr>
                <a:defRPr/>
              </a:pPr>
              <a:t>‹#›</a:t>
            </a:fld>
            <a:endParaRPr lang="ja-JP" altLang="en-US"/>
          </a:p>
        </p:txBody>
      </p:sp>
    </p:spTree>
    <p:extLst>
      <p:ext uri="{BB962C8B-B14F-4D97-AF65-F5344CB8AC3E}">
        <p14:creationId xmlns:p14="http://schemas.microsoft.com/office/powerpoint/2010/main" val="338119645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0" y="2438400"/>
            <a:ext cx="9144000" cy="1371600"/>
          </a:xfrm>
        </p:spPr>
        <p:txBody>
          <a:bodyPr/>
          <a:lstStyle/>
          <a:p>
            <a:r>
              <a:rPr lang="ja-JP" altLang="en-US" dirty="0" smtClean="0"/>
              <a:t>マスタ タイトルの書式設定</a:t>
            </a:r>
            <a:endParaRPr lang="ja-JP" altLang="en-US" dirty="0"/>
          </a:p>
        </p:txBody>
      </p:sp>
      <p:sp>
        <p:nvSpPr>
          <p:cNvPr id="3" name="サブタイトル 2"/>
          <p:cNvSpPr>
            <a:spLocks noGrp="1"/>
          </p:cNvSpPr>
          <p:nvPr>
            <p:ph type="subTitle" idx="1"/>
          </p:nvPr>
        </p:nvSpPr>
        <p:spPr>
          <a:xfrm>
            <a:off x="1371600" y="3962400"/>
            <a:ext cx="6400800" cy="19050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dirty="0" smtClean="0"/>
              <a:t>マスタ サブタイトルの書式設定</a:t>
            </a:r>
            <a:endParaRPr lang="ja-JP" altLang="en-US" dirty="0"/>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E25A63F2-7A3E-BE49-9786-298EF1A69C85}" type="slidenum">
              <a:rPr lang="ja-JP" altLang="en-US"/>
              <a:pPr>
                <a:defRPr/>
              </a:pPr>
              <a:t>‹#›</a:t>
            </a:fld>
            <a:endParaRPr lang="ja-JP" altLang="en-US"/>
          </a:p>
        </p:txBody>
      </p:sp>
    </p:spTree>
    <p:extLst>
      <p:ext uri="{BB962C8B-B14F-4D97-AF65-F5344CB8AC3E}">
        <p14:creationId xmlns:p14="http://schemas.microsoft.com/office/powerpoint/2010/main" val="267255378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381000" y="1295400"/>
            <a:ext cx="8458200" cy="4951413"/>
          </a:xfrm>
        </p:spPr>
        <p:txBody>
          <a:bodyPr/>
          <a:lstStyle>
            <a:lvl1pPr>
              <a:defRPr sz="2800"/>
            </a:lvl1pPr>
            <a:lvl2pPr>
              <a:defRPr sz="2400"/>
            </a:lvl2pPr>
            <a:lvl3pPr>
              <a:defRPr sz="2000"/>
            </a:lvl3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11" name="タイトル プレースホルダ 1"/>
          <p:cNvSpPr>
            <a:spLocks noGrp="1"/>
          </p:cNvSpPr>
          <p:nvPr>
            <p:ph type="title"/>
          </p:nvPr>
        </p:nvSpPr>
        <p:spPr bwMode="auto">
          <a:xfrm>
            <a:off x="0" y="0"/>
            <a:ext cx="9144000" cy="1143000"/>
          </a:xfrm>
          <a:prstGeom prst="rect">
            <a:avLst/>
          </a:prstGeom>
          <a:ln>
            <a:headEnd/>
            <a:tailEnd/>
          </a:ln>
        </p:spPr>
        <p:style>
          <a:lnRef idx="0">
            <a:schemeClr val="accent1"/>
          </a:lnRef>
          <a:fillRef idx="3">
            <a:schemeClr val="accent1"/>
          </a:fillRef>
          <a:effectRef idx="3">
            <a:schemeClr val="accent1"/>
          </a:effectRef>
          <a:fontRef idx="none"/>
        </p:style>
        <p:txBody>
          <a:bodyPr/>
          <a:lstStyle>
            <a:lvl1pPr>
              <a:defRPr sz="4000">
                <a:solidFill>
                  <a:srgbClr val="FFFFFF"/>
                </a:solidFill>
              </a:defRPr>
            </a:lvl1pPr>
          </a:lstStyle>
          <a:p>
            <a:pPr lvl="0"/>
            <a:r>
              <a:rPr lang="ja-JP" altLang="en-US" dirty="0"/>
              <a:t>マスタ タイトルの書式</a:t>
            </a:r>
            <a:r>
              <a:rPr lang="ja-JP" altLang="en-US" dirty="0" smtClean="0"/>
              <a:t>設定</a:t>
            </a:r>
            <a:endParaRPr lang="ja-JP" altLang="en-US" dirty="0"/>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A48FD8D-F662-3845-91C6-E40503E142E7}" type="slidenum">
              <a:rPr lang="ja-JP" altLang="en-US"/>
              <a:pPr>
                <a:defRPr/>
              </a:pPr>
              <a:t>‹#›</a:t>
            </a:fld>
            <a:endParaRPr lang="ja-JP" altLang="en-US"/>
          </a:p>
        </p:txBody>
      </p:sp>
    </p:spTree>
    <p:extLst>
      <p:ext uri="{BB962C8B-B14F-4D97-AF65-F5344CB8AC3E}">
        <p14:creationId xmlns:p14="http://schemas.microsoft.com/office/powerpoint/2010/main" val="367713793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i="0" cap="all"/>
            </a:lvl1pPr>
          </a:lstStyle>
          <a:p>
            <a:r>
              <a:rPr lang="ja-JP" altLang="en-US" dirty="0" smtClean="0"/>
              <a:t>マスタ タイトルの書式設定</a:t>
            </a:r>
            <a:endParaRPr lang="ja-JP" altLang="en-US" dirty="0"/>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dirty="0"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1159DCD-2C58-DD47-BFF2-9FCAB44576D3}" type="slidenum">
              <a:rPr lang="ja-JP" altLang="en-US"/>
              <a:pPr>
                <a:defRPr/>
              </a:pPr>
              <a:t>‹#›</a:t>
            </a:fld>
            <a:endParaRPr lang="ja-JP" altLang="en-US"/>
          </a:p>
        </p:txBody>
      </p:sp>
    </p:spTree>
    <p:extLst>
      <p:ext uri="{BB962C8B-B14F-4D97-AF65-F5344CB8AC3E}">
        <p14:creationId xmlns:p14="http://schemas.microsoft.com/office/powerpoint/2010/main" val="29437740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F30B1406-A9BC-284F-9B17-B6266FDE6A19}" type="slidenum">
              <a:rPr lang="ja-JP" altLang="en-US"/>
              <a:pPr>
                <a:defRPr/>
              </a:pPr>
              <a:t>‹#›</a:t>
            </a:fld>
            <a:endParaRPr lang="ja-JP" altLang="en-US"/>
          </a:p>
        </p:txBody>
      </p:sp>
    </p:spTree>
    <p:extLst>
      <p:ext uri="{BB962C8B-B14F-4D97-AF65-F5344CB8AC3E}">
        <p14:creationId xmlns:p14="http://schemas.microsoft.com/office/powerpoint/2010/main" val="1308099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defTabSz="457200" fontAlgn="base">
              <a:spcBef>
                <a:spcPct val="0"/>
              </a:spcBef>
              <a:spcAft>
                <a:spcPct val="0"/>
              </a:spcAft>
              <a:defRPr smtClean="0">
                <a:cs typeface="ＭＳ Ｐゴシック" charset="0"/>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09BB3214-A45B-374D-B2F1-4B70EB7245F1}" type="slidenum">
              <a:rPr lang="ja-JP" altLang="en-US"/>
              <a:pPr>
                <a:defRPr/>
              </a:pPr>
              <a:t>‹#›</a:t>
            </a:fld>
            <a:endParaRPr lang="ja-JP" altLang="en-US"/>
          </a:p>
        </p:txBody>
      </p:sp>
    </p:spTree>
    <p:extLst>
      <p:ext uri="{BB962C8B-B14F-4D97-AF65-F5344CB8AC3E}">
        <p14:creationId xmlns:p14="http://schemas.microsoft.com/office/powerpoint/2010/main" val="7721770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dirty="0"/>
          </a:p>
        </p:txBody>
      </p:sp>
      <p:sp>
        <p:nvSpPr>
          <p:cNvPr id="8"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D0C7F679-D6B4-C948-A07E-81F381FC8BA4}" type="slidenum">
              <a:rPr lang="ja-JP" altLang="en-US"/>
              <a:pPr>
                <a:defRPr/>
              </a:pPr>
              <a:t>‹#›</a:t>
            </a:fld>
            <a:endParaRPr lang="ja-JP" altLang="en-US"/>
          </a:p>
        </p:txBody>
      </p:sp>
    </p:spTree>
    <p:extLst>
      <p:ext uri="{BB962C8B-B14F-4D97-AF65-F5344CB8AC3E}">
        <p14:creationId xmlns:p14="http://schemas.microsoft.com/office/powerpoint/2010/main" val="61910817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16" name="タイトル 15"/>
          <p:cNvSpPr>
            <a:spLocks noGrp="1"/>
          </p:cNvSpPr>
          <p:nvPr>
            <p:ph type="title"/>
          </p:nvPr>
        </p:nvSpPr>
        <p:spPr/>
        <p:txBody>
          <a:bodyPr/>
          <a:lstStyle>
            <a:lvl1pPr>
              <a:defRPr sz="4000"/>
            </a:lvl1pPr>
          </a:lstStyle>
          <a:p>
            <a:r>
              <a:rPr lang="ja-JP" altLang="en-US" dirty="0" smtClean="0"/>
              <a:t>マスタ タイトルの書式設定</a:t>
            </a:r>
            <a:endParaRPr lang="ja-JP" altLang="en-US" dirty="0"/>
          </a:p>
        </p:txBody>
      </p:sp>
      <p:sp>
        <p:nvSpPr>
          <p:cNvPr id="3"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dirty="0"/>
          </a:p>
        </p:txBody>
      </p:sp>
      <p:sp>
        <p:nvSpPr>
          <p:cNvPr id="4"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0B3D249E-E8AD-3B4F-80C9-60F6521E5A52}" type="slidenum">
              <a:rPr lang="ja-JP" altLang="en-US"/>
              <a:pPr>
                <a:defRPr/>
              </a:pPr>
              <a:t>‹#›</a:t>
            </a:fld>
            <a:endParaRPr lang="ja-JP" altLang="en-US"/>
          </a:p>
        </p:txBody>
      </p:sp>
    </p:spTree>
    <p:extLst>
      <p:ext uri="{BB962C8B-B14F-4D97-AF65-F5344CB8AC3E}">
        <p14:creationId xmlns:p14="http://schemas.microsoft.com/office/powerpoint/2010/main" val="58861604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dirty="0"/>
          </a:p>
        </p:txBody>
      </p:sp>
      <p:sp>
        <p:nvSpPr>
          <p:cNvPr id="3"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469B3DD0-C28A-E341-B804-4499B56779E0}" type="slidenum">
              <a:rPr lang="ja-JP" altLang="en-US"/>
              <a:pPr>
                <a:defRPr/>
              </a:pPr>
              <a:t>‹#›</a:t>
            </a:fld>
            <a:endParaRPr lang="ja-JP" altLang="en-US"/>
          </a:p>
        </p:txBody>
      </p:sp>
    </p:spTree>
    <p:extLst>
      <p:ext uri="{BB962C8B-B14F-4D97-AF65-F5344CB8AC3E}">
        <p14:creationId xmlns:p14="http://schemas.microsoft.com/office/powerpoint/2010/main" val="19168141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463B6CFB-B349-4A44-AB9D-4ED082A1C2CD}" type="slidenum">
              <a:rPr lang="ja-JP" altLang="en-US"/>
              <a:pPr>
                <a:defRPr/>
              </a:pPr>
              <a:t>‹#›</a:t>
            </a:fld>
            <a:endParaRPr lang="ja-JP" altLang="en-US"/>
          </a:p>
        </p:txBody>
      </p:sp>
    </p:spTree>
    <p:extLst>
      <p:ext uri="{BB962C8B-B14F-4D97-AF65-F5344CB8AC3E}">
        <p14:creationId xmlns:p14="http://schemas.microsoft.com/office/powerpoint/2010/main" val="316898113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dirty="0"/>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01B491EB-47D3-104A-84AA-5BA45596D4CD}" type="slidenum">
              <a:rPr lang="ja-JP" altLang="en-US"/>
              <a:pPr>
                <a:defRPr/>
              </a:pPr>
              <a:t>‹#›</a:t>
            </a:fld>
            <a:endParaRPr lang="ja-JP" altLang="en-US"/>
          </a:p>
        </p:txBody>
      </p:sp>
    </p:spTree>
    <p:extLst>
      <p:ext uri="{BB962C8B-B14F-4D97-AF65-F5344CB8AC3E}">
        <p14:creationId xmlns:p14="http://schemas.microsoft.com/office/powerpoint/2010/main" val="76371568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EFB08EA4-8F93-BF42-B809-3F563F53D470}" type="slidenum">
              <a:rPr lang="ja-JP" altLang="en-US"/>
              <a:pPr>
                <a:defRPr/>
              </a:pPr>
              <a:t>‹#›</a:t>
            </a:fld>
            <a:endParaRPr lang="ja-JP" altLang="en-US"/>
          </a:p>
        </p:txBody>
      </p:sp>
    </p:spTree>
    <p:extLst>
      <p:ext uri="{BB962C8B-B14F-4D97-AF65-F5344CB8AC3E}">
        <p14:creationId xmlns:p14="http://schemas.microsoft.com/office/powerpoint/2010/main" val="129124246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dirty="0"/>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DF532D40-0C2A-4A42-9A8C-5B5D532CA768}" type="slidenum">
              <a:rPr lang="ja-JP" altLang="en-US"/>
              <a:pPr>
                <a:defRPr/>
              </a:pPr>
              <a:t>‹#›</a:t>
            </a:fld>
            <a:endParaRPr lang="ja-JP" altLang="en-US"/>
          </a:p>
        </p:txBody>
      </p:sp>
    </p:spTree>
    <p:extLst>
      <p:ext uri="{BB962C8B-B14F-4D97-AF65-F5344CB8AC3E}">
        <p14:creationId xmlns:p14="http://schemas.microsoft.com/office/powerpoint/2010/main" val="155578952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defTabSz="457200">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defTabSz="457200">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defTabSz="457200">
              <a:defRPr/>
            </a:lvl1pPr>
          </a:lstStyle>
          <a:p>
            <a:pPr>
              <a:defRPr/>
            </a:pPr>
            <a:fld id="{8F76E2E5-3D60-9644-9D61-9C62A50B2517}" type="slidenum">
              <a:rPr lang="ja-JP" altLang="en-US"/>
              <a:pPr>
                <a:defRPr/>
              </a:pPr>
              <a:t>‹#›</a:t>
            </a:fld>
            <a:endParaRPr lang="ja-JP" altLang="en-US"/>
          </a:p>
        </p:txBody>
      </p:sp>
    </p:spTree>
    <p:extLst>
      <p:ext uri="{BB962C8B-B14F-4D97-AF65-F5344CB8AC3E}">
        <p14:creationId xmlns:p14="http://schemas.microsoft.com/office/powerpoint/2010/main" val="230592324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13"/>
          <p:cNvGrpSpPr>
            <a:grpSpLocks/>
          </p:cNvGrpSpPr>
          <p:nvPr/>
        </p:nvGrpSpPr>
        <p:grpSpPr bwMode="auto">
          <a:xfrm>
            <a:off x="0" y="990600"/>
            <a:ext cx="9161463" cy="5865813"/>
            <a:chOff x="0" y="624"/>
            <a:chExt cx="5771" cy="3695"/>
          </a:xfrm>
        </p:grpSpPr>
        <p:sp>
          <p:nvSpPr>
            <p:cNvPr id="2050" name="Rectangle 2"/>
            <p:cNvSpPr>
              <a:spLocks noChangeArrowheads="1"/>
            </p:cNvSpPr>
            <p:nvPr/>
          </p:nvSpPr>
          <p:spPr bwMode="invGray">
            <a:xfrm>
              <a:off x="0" y="3894"/>
              <a:ext cx="5759" cy="425"/>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5400000" scaled="1"/>
            </a:gradFill>
            <a:ln w="9525">
              <a:noFill/>
              <a:miter lim="800000"/>
              <a:headEnd/>
              <a:tailEnd/>
            </a:ln>
            <a:effectLst/>
          </p:spPr>
          <p:txBody>
            <a:bodyPr wrap="none" anchor="ctr"/>
            <a:lstStyle/>
            <a:p>
              <a:pPr defTabSz="914400"/>
              <a:endParaRPr lang="ja-JP" altLang="en-US" sz="2400">
                <a:solidFill>
                  <a:srgbClr val="FFFFFF"/>
                </a:solidFill>
                <a:latin typeface="Times New Roman" pitchFamily="18" charset="0"/>
                <a:ea typeface="ＭＳ Ｐゴシック" pitchFamily="50" charset="-128"/>
                <a:cs typeface="+mn-cs"/>
              </a:endParaRPr>
            </a:p>
          </p:txBody>
        </p:sp>
        <p:grpSp>
          <p:nvGrpSpPr>
            <p:cNvPr id="3" name="Group 12"/>
            <p:cNvGrpSpPr>
              <a:grpSpLocks/>
            </p:cNvGrpSpPr>
            <p:nvPr/>
          </p:nvGrpSpPr>
          <p:grpSpPr bwMode="auto">
            <a:xfrm>
              <a:off x="1208" y="624"/>
              <a:ext cx="4563" cy="3574"/>
              <a:chOff x="1208" y="624"/>
              <a:chExt cx="4563" cy="3574"/>
            </a:xfrm>
          </p:grpSpPr>
          <p:grpSp>
            <p:nvGrpSpPr>
              <p:cNvPr id="4" name="Group 9"/>
              <p:cNvGrpSpPr>
                <a:grpSpLocks/>
              </p:cNvGrpSpPr>
              <p:nvPr/>
            </p:nvGrpSpPr>
            <p:grpSpPr bwMode="auto">
              <a:xfrm>
                <a:off x="3314" y="624"/>
                <a:ext cx="2457" cy="2509"/>
                <a:chOff x="3314" y="624"/>
                <a:chExt cx="2457" cy="2509"/>
              </a:xfrm>
            </p:grpSpPr>
            <p:sp>
              <p:nvSpPr>
                <p:cNvPr id="2051" name="Freeform 3"/>
                <p:cNvSpPr>
                  <a:spLocks/>
                </p:cNvSpPr>
                <p:nvPr/>
              </p:nvSpPr>
              <p:spPr bwMode="ltGray">
                <a:xfrm>
                  <a:off x="3314" y="627"/>
                  <a:ext cx="1389" cy="1121"/>
                </a:xfrm>
                <a:custGeom>
                  <a:avLst/>
                  <a:gdLst/>
                  <a:ahLst/>
                  <a:cxnLst>
                    <a:cxn ang="0">
                      <a:pos x="912" y="893"/>
                    </a:cxn>
                    <a:cxn ang="0">
                      <a:pos x="1031" y="705"/>
                    </a:cxn>
                    <a:cxn ang="0">
                      <a:pos x="1090" y="705"/>
                    </a:cxn>
                    <a:cxn ang="0">
                      <a:pos x="1061" y="861"/>
                    </a:cxn>
                    <a:cxn ang="0">
                      <a:pos x="1119" y="815"/>
                    </a:cxn>
                    <a:cxn ang="0">
                      <a:pos x="1145" y="763"/>
                    </a:cxn>
                    <a:cxn ang="0">
                      <a:pos x="1175" y="719"/>
                    </a:cxn>
                    <a:cxn ang="0">
                      <a:pos x="1278" y="771"/>
                    </a:cxn>
                    <a:cxn ang="0">
                      <a:pos x="1298" y="680"/>
                    </a:cxn>
                    <a:cxn ang="0">
                      <a:pos x="1209" y="636"/>
                    </a:cxn>
                    <a:cxn ang="0">
                      <a:pos x="1134" y="609"/>
                    </a:cxn>
                    <a:cxn ang="0">
                      <a:pos x="1164" y="512"/>
                    </a:cxn>
                    <a:cxn ang="0">
                      <a:pos x="1145" y="446"/>
                    </a:cxn>
                    <a:cxn ang="0">
                      <a:pos x="1388" y="162"/>
                    </a:cxn>
                    <a:cxn ang="0">
                      <a:pos x="615" y="162"/>
                    </a:cxn>
                    <a:cxn ang="0">
                      <a:pos x="506" y="168"/>
                    </a:cxn>
                    <a:cxn ang="0">
                      <a:pos x="386" y="200"/>
                    </a:cxn>
                    <a:cxn ang="0">
                      <a:pos x="362" y="200"/>
                    </a:cxn>
                    <a:cxn ang="0">
                      <a:pos x="238" y="266"/>
                    </a:cxn>
                    <a:cxn ang="0">
                      <a:pos x="347" y="286"/>
                    </a:cxn>
                    <a:cxn ang="0">
                      <a:pos x="386" y="311"/>
                    </a:cxn>
                    <a:cxn ang="0">
                      <a:pos x="406" y="325"/>
                    </a:cxn>
                    <a:cxn ang="0">
                      <a:pos x="188" y="382"/>
                    </a:cxn>
                    <a:cxn ang="0">
                      <a:pos x="144" y="460"/>
                    </a:cxn>
                    <a:cxn ang="0">
                      <a:pos x="302" y="421"/>
                    </a:cxn>
                    <a:cxn ang="0">
                      <a:pos x="223" y="498"/>
                    </a:cxn>
                    <a:cxn ang="0">
                      <a:pos x="125" y="512"/>
                    </a:cxn>
                    <a:cxn ang="0">
                      <a:pos x="20" y="564"/>
                    </a:cxn>
                    <a:cxn ang="0">
                      <a:pos x="129" y="622"/>
                    </a:cxn>
                    <a:cxn ang="0">
                      <a:pos x="198" y="636"/>
                    </a:cxn>
                    <a:cxn ang="0">
                      <a:pos x="65" y="705"/>
                    </a:cxn>
                    <a:cxn ang="0">
                      <a:pos x="0" y="744"/>
                    </a:cxn>
                    <a:cxn ang="0">
                      <a:pos x="94" y="771"/>
                    </a:cxn>
                    <a:cxn ang="0">
                      <a:pos x="198" y="738"/>
                    </a:cxn>
                    <a:cxn ang="0">
                      <a:pos x="193" y="777"/>
                    </a:cxn>
                    <a:cxn ang="0">
                      <a:pos x="277" y="796"/>
                    </a:cxn>
                    <a:cxn ang="0">
                      <a:pos x="277" y="700"/>
                    </a:cxn>
                    <a:cxn ang="0">
                      <a:pos x="421" y="692"/>
                    </a:cxn>
                    <a:cxn ang="0">
                      <a:pos x="401" y="809"/>
                    </a:cxn>
                    <a:cxn ang="0">
                      <a:pos x="466" y="777"/>
                    </a:cxn>
                    <a:cxn ang="0">
                      <a:pos x="574" y="732"/>
                    </a:cxn>
                    <a:cxn ang="0">
                      <a:pos x="619" y="849"/>
                    </a:cxn>
                    <a:cxn ang="0">
                      <a:pos x="772" y="861"/>
                    </a:cxn>
                    <a:cxn ang="0">
                      <a:pos x="763" y="893"/>
                    </a:cxn>
                    <a:cxn ang="0">
                      <a:pos x="689" y="913"/>
                    </a:cxn>
                    <a:cxn ang="0">
                      <a:pos x="521" y="959"/>
                    </a:cxn>
                    <a:cxn ang="0">
                      <a:pos x="714" y="945"/>
                    </a:cxn>
                    <a:cxn ang="0">
                      <a:pos x="629" y="990"/>
                    </a:cxn>
                    <a:cxn ang="0">
                      <a:pos x="649" y="1009"/>
                    </a:cxn>
                    <a:cxn ang="0">
                      <a:pos x="763" y="1055"/>
                    </a:cxn>
                    <a:cxn ang="0">
                      <a:pos x="976" y="1069"/>
                    </a:cxn>
                    <a:cxn ang="0">
                      <a:pos x="852" y="1094"/>
                    </a:cxn>
                  </a:cxnLst>
                  <a:rect l="0" t="0" r="r" b="b"/>
                  <a:pathLst>
                    <a:path w="1389" h="1121">
                      <a:moveTo>
                        <a:pt x="1051" y="1036"/>
                      </a:moveTo>
                      <a:lnTo>
                        <a:pt x="1010" y="1003"/>
                      </a:lnTo>
                      <a:lnTo>
                        <a:pt x="956" y="926"/>
                      </a:lnTo>
                      <a:lnTo>
                        <a:pt x="922" y="926"/>
                      </a:lnTo>
                      <a:lnTo>
                        <a:pt x="912" y="893"/>
                      </a:lnTo>
                      <a:lnTo>
                        <a:pt x="941" y="876"/>
                      </a:lnTo>
                      <a:lnTo>
                        <a:pt x="941" y="829"/>
                      </a:lnTo>
                      <a:lnTo>
                        <a:pt x="967" y="815"/>
                      </a:lnTo>
                      <a:lnTo>
                        <a:pt x="1040" y="725"/>
                      </a:lnTo>
                      <a:lnTo>
                        <a:pt x="1031" y="705"/>
                      </a:lnTo>
                      <a:lnTo>
                        <a:pt x="1080" y="642"/>
                      </a:lnTo>
                      <a:lnTo>
                        <a:pt x="1100" y="648"/>
                      </a:lnTo>
                      <a:lnTo>
                        <a:pt x="1110" y="680"/>
                      </a:lnTo>
                      <a:lnTo>
                        <a:pt x="1100" y="700"/>
                      </a:lnTo>
                      <a:lnTo>
                        <a:pt x="1090" y="705"/>
                      </a:lnTo>
                      <a:lnTo>
                        <a:pt x="1090" y="738"/>
                      </a:lnTo>
                      <a:lnTo>
                        <a:pt x="1100" y="732"/>
                      </a:lnTo>
                      <a:lnTo>
                        <a:pt x="1075" y="796"/>
                      </a:lnTo>
                      <a:lnTo>
                        <a:pt x="1051" y="829"/>
                      </a:lnTo>
                      <a:lnTo>
                        <a:pt x="1061" y="861"/>
                      </a:lnTo>
                      <a:lnTo>
                        <a:pt x="1070" y="815"/>
                      </a:lnTo>
                      <a:lnTo>
                        <a:pt x="1090" y="835"/>
                      </a:lnTo>
                      <a:lnTo>
                        <a:pt x="1095" y="803"/>
                      </a:lnTo>
                      <a:lnTo>
                        <a:pt x="1110" y="796"/>
                      </a:lnTo>
                      <a:lnTo>
                        <a:pt x="1119" y="815"/>
                      </a:lnTo>
                      <a:lnTo>
                        <a:pt x="1130" y="796"/>
                      </a:lnTo>
                      <a:lnTo>
                        <a:pt x="1130" y="777"/>
                      </a:lnTo>
                      <a:lnTo>
                        <a:pt x="1169" y="796"/>
                      </a:lnTo>
                      <a:lnTo>
                        <a:pt x="1184" y="783"/>
                      </a:lnTo>
                      <a:lnTo>
                        <a:pt x="1145" y="763"/>
                      </a:lnTo>
                      <a:lnTo>
                        <a:pt x="1139" y="744"/>
                      </a:lnTo>
                      <a:lnTo>
                        <a:pt x="1169" y="744"/>
                      </a:lnTo>
                      <a:lnTo>
                        <a:pt x="1179" y="771"/>
                      </a:lnTo>
                      <a:lnTo>
                        <a:pt x="1213" y="744"/>
                      </a:lnTo>
                      <a:lnTo>
                        <a:pt x="1175" y="719"/>
                      </a:lnTo>
                      <a:lnTo>
                        <a:pt x="1184" y="700"/>
                      </a:lnTo>
                      <a:lnTo>
                        <a:pt x="1213" y="711"/>
                      </a:lnTo>
                      <a:lnTo>
                        <a:pt x="1228" y="732"/>
                      </a:lnTo>
                      <a:lnTo>
                        <a:pt x="1228" y="744"/>
                      </a:lnTo>
                      <a:lnTo>
                        <a:pt x="1278" y="771"/>
                      </a:lnTo>
                      <a:lnTo>
                        <a:pt x="1278" y="738"/>
                      </a:lnTo>
                      <a:lnTo>
                        <a:pt x="1318" y="757"/>
                      </a:lnTo>
                      <a:lnTo>
                        <a:pt x="1312" y="711"/>
                      </a:lnTo>
                      <a:lnTo>
                        <a:pt x="1318" y="674"/>
                      </a:lnTo>
                      <a:lnTo>
                        <a:pt x="1298" y="680"/>
                      </a:lnTo>
                      <a:lnTo>
                        <a:pt x="1293" y="700"/>
                      </a:lnTo>
                      <a:lnTo>
                        <a:pt x="1269" y="686"/>
                      </a:lnTo>
                      <a:lnTo>
                        <a:pt x="1228" y="674"/>
                      </a:lnTo>
                      <a:lnTo>
                        <a:pt x="1213" y="680"/>
                      </a:lnTo>
                      <a:lnTo>
                        <a:pt x="1209" y="636"/>
                      </a:lnTo>
                      <a:lnTo>
                        <a:pt x="1194" y="667"/>
                      </a:lnTo>
                      <a:lnTo>
                        <a:pt x="1184" y="642"/>
                      </a:lnTo>
                      <a:lnTo>
                        <a:pt x="1169" y="622"/>
                      </a:lnTo>
                      <a:lnTo>
                        <a:pt x="1145" y="636"/>
                      </a:lnTo>
                      <a:lnTo>
                        <a:pt x="1134" y="609"/>
                      </a:lnTo>
                      <a:lnTo>
                        <a:pt x="1139" y="596"/>
                      </a:lnTo>
                      <a:lnTo>
                        <a:pt x="1184" y="590"/>
                      </a:lnTo>
                      <a:lnTo>
                        <a:pt x="1233" y="576"/>
                      </a:lnTo>
                      <a:lnTo>
                        <a:pt x="1194" y="523"/>
                      </a:lnTo>
                      <a:lnTo>
                        <a:pt x="1164" y="512"/>
                      </a:lnTo>
                      <a:lnTo>
                        <a:pt x="1164" y="485"/>
                      </a:lnTo>
                      <a:lnTo>
                        <a:pt x="1160" y="498"/>
                      </a:lnTo>
                      <a:lnTo>
                        <a:pt x="1194" y="479"/>
                      </a:lnTo>
                      <a:lnTo>
                        <a:pt x="1184" y="460"/>
                      </a:lnTo>
                      <a:lnTo>
                        <a:pt x="1145" y="446"/>
                      </a:lnTo>
                      <a:lnTo>
                        <a:pt x="1145" y="427"/>
                      </a:lnTo>
                      <a:lnTo>
                        <a:pt x="1203" y="427"/>
                      </a:lnTo>
                      <a:lnTo>
                        <a:pt x="1269" y="396"/>
                      </a:lnTo>
                      <a:lnTo>
                        <a:pt x="1357" y="338"/>
                      </a:lnTo>
                      <a:lnTo>
                        <a:pt x="1388" y="162"/>
                      </a:lnTo>
                      <a:lnTo>
                        <a:pt x="1269" y="0"/>
                      </a:lnTo>
                      <a:lnTo>
                        <a:pt x="1080" y="13"/>
                      </a:lnTo>
                      <a:lnTo>
                        <a:pt x="768" y="156"/>
                      </a:lnTo>
                      <a:lnTo>
                        <a:pt x="734" y="110"/>
                      </a:lnTo>
                      <a:lnTo>
                        <a:pt x="615" y="162"/>
                      </a:lnTo>
                      <a:lnTo>
                        <a:pt x="545" y="156"/>
                      </a:lnTo>
                      <a:lnTo>
                        <a:pt x="551" y="104"/>
                      </a:lnTo>
                      <a:lnTo>
                        <a:pt x="521" y="137"/>
                      </a:lnTo>
                      <a:lnTo>
                        <a:pt x="476" y="137"/>
                      </a:lnTo>
                      <a:lnTo>
                        <a:pt x="506" y="168"/>
                      </a:lnTo>
                      <a:lnTo>
                        <a:pt x="496" y="187"/>
                      </a:lnTo>
                      <a:lnTo>
                        <a:pt x="485" y="168"/>
                      </a:lnTo>
                      <a:lnTo>
                        <a:pt x="466" y="174"/>
                      </a:lnTo>
                      <a:lnTo>
                        <a:pt x="411" y="162"/>
                      </a:lnTo>
                      <a:lnTo>
                        <a:pt x="386" y="200"/>
                      </a:lnTo>
                      <a:lnTo>
                        <a:pt x="416" y="200"/>
                      </a:lnTo>
                      <a:lnTo>
                        <a:pt x="436" y="220"/>
                      </a:lnTo>
                      <a:lnTo>
                        <a:pt x="401" y="220"/>
                      </a:lnTo>
                      <a:lnTo>
                        <a:pt x="377" y="220"/>
                      </a:lnTo>
                      <a:lnTo>
                        <a:pt x="362" y="200"/>
                      </a:lnTo>
                      <a:lnTo>
                        <a:pt x="332" y="239"/>
                      </a:lnTo>
                      <a:lnTo>
                        <a:pt x="317" y="272"/>
                      </a:lnTo>
                      <a:lnTo>
                        <a:pt x="288" y="220"/>
                      </a:lnTo>
                      <a:lnTo>
                        <a:pt x="288" y="252"/>
                      </a:lnTo>
                      <a:lnTo>
                        <a:pt x="238" y="266"/>
                      </a:lnTo>
                      <a:lnTo>
                        <a:pt x="277" y="305"/>
                      </a:lnTo>
                      <a:lnTo>
                        <a:pt x="307" y="311"/>
                      </a:lnTo>
                      <a:lnTo>
                        <a:pt x="328" y="344"/>
                      </a:lnTo>
                      <a:lnTo>
                        <a:pt x="371" y="338"/>
                      </a:lnTo>
                      <a:lnTo>
                        <a:pt x="347" y="286"/>
                      </a:lnTo>
                      <a:lnTo>
                        <a:pt x="367" y="252"/>
                      </a:lnTo>
                      <a:lnTo>
                        <a:pt x="382" y="278"/>
                      </a:lnTo>
                      <a:lnTo>
                        <a:pt x="367" y="311"/>
                      </a:lnTo>
                      <a:lnTo>
                        <a:pt x="382" y="338"/>
                      </a:lnTo>
                      <a:lnTo>
                        <a:pt x="386" y="311"/>
                      </a:lnTo>
                      <a:lnTo>
                        <a:pt x="411" y="292"/>
                      </a:lnTo>
                      <a:lnTo>
                        <a:pt x="446" y="272"/>
                      </a:lnTo>
                      <a:lnTo>
                        <a:pt x="461" y="286"/>
                      </a:lnTo>
                      <a:lnTo>
                        <a:pt x="436" y="305"/>
                      </a:lnTo>
                      <a:lnTo>
                        <a:pt x="406" y="325"/>
                      </a:lnTo>
                      <a:lnTo>
                        <a:pt x="392" y="363"/>
                      </a:lnTo>
                      <a:lnTo>
                        <a:pt x="347" y="375"/>
                      </a:lnTo>
                      <a:lnTo>
                        <a:pt x="288" y="344"/>
                      </a:lnTo>
                      <a:lnTo>
                        <a:pt x="277" y="375"/>
                      </a:lnTo>
                      <a:lnTo>
                        <a:pt x="188" y="382"/>
                      </a:lnTo>
                      <a:lnTo>
                        <a:pt x="139" y="408"/>
                      </a:lnTo>
                      <a:lnTo>
                        <a:pt x="109" y="396"/>
                      </a:lnTo>
                      <a:lnTo>
                        <a:pt x="109" y="427"/>
                      </a:lnTo>
                      <a:lnTo>
                        <a:pt x="139" y="421"/>
                      </a:lnTo>
                      <a:lnTo>
                        <a:pt x="144" y="460"/>
                      </a:lnTo>
                      <a:lnTo>
                        <a:pt x="184" y="454"/>
                      </a:lnTo>
                      <a:lnTo>
                        <a:pt x="198" y="427"/>
                      </a:lnTo>
                      <a:lnTo>
                        <a:pt x="203" y="446"/>
                      </a:lnTo>
                      <a:lnTo>
                        <a:pt x="268" y="440"/>
                      </a:lnTo>
                      <a:lnTo>
                        <a:pt x="302" y="421"/>
                      </a:lnTo>
                      <a:lnTo>
                        <a:pt x="313" y="460"/>
                      </a:lnTo>
                      <a:lnTo>
                        <a:pt x="292" y="454"/>
                      </a:lnTo>
                      <a:lnTo>
                        <a:pt x="283" y="466"/>
                      </a:lnTo>
                      <a:lnTo>
                        <a:pt x="288" y="492"/>
                      </a:lnTo>
                      <a:lnTo>
                        <a:pt x="223" y="498"/>
                      </a:lnTo>
                      <a:lnTo>
                        <a:pt x="188" y="506"/>
                      </a:lnTo>
                      <a:lnTo>
                        <a:pt x="198" y="537"/>
                      </a:lnTo>
                      <a:lnTo>
                        <a:pt x="178" y="523"/>
                      </a:lnTo>
                      <a:lnTo>
                        <a:pt x="163" y="543"/>
                      </a:lnTo>
                      <a:lnTo>
                        <a:pt x="125" y="512"/>
                      </a:lnTo>
                      <a:lnTo>
                        <a:pt x="114" y="543"/>
                      </a:lnTo>
                      <a:lnTo>
                        <a:pt x="75" y="531"/>
                      </a:lnTo>
                      <a:lnTo>
                        <a:pt x="54" y="550"/>
                      </a:lnTo>
                      <a:lnTo>
                        <a:pt x="45" y="564"/>
                      </a:lnTo>
                      <a:lnTo>
                        <a:pt x="20" y="564"/>
                      </a:lnTo>
                      <a:lnTo>
                        <a:pt x="10" y="596"/>
                      </a:lnTo>
                      <a:lnTo>
                        <a:pt x="39" y="609"/>
                      </a:lnTo>
                      <a:lnTo>
                        <a:pt x="80" y="603"/>
                      </a:lnTo>
                      <a:lnTo>
                        <a:pt x="99" y="628"/>
                      </a:lnTo>
                      <a:lnTo>
                        <a:pt x="129" y="622"/>
                      </a:lnTo>
                      <a:lnTo>
                        <a:pt x="169" y="609"/>
                      </a:lnTo>
                      <a:lnTo>
                        <a:pt x="203" y="622"/>
                      </a:lnTo>
                      <a:lnTo>
                        <a:pt x="218" y="603"/>
                      </a:lnTo>
                      <a:lnTo>
                        <a:pt x="223" y="615"/>
                      </a:lnTo>
                      <a:lnTo>
                        <a:pt x="198" y="636"/>
                      </a:lnTo>
                      <a:lnTo>
                        <a:pt x="148" y="642"/>
                      </a:lnTo>
                      <a:lnTo>
                        <a:pt x="173" y="667"/>
                      </a:lnTo>
                      <a:lnTo>
                        <a:pt x="99" y="674"/>
                      </a:lnTo>
                      <a:lnTo>
                        <a:pt x="99" y="700"/>
                      </a:lnTo>
                      <a:lnTo>
                        <a:pt x="65" y="705"/>
                      </a:lnTo>
                      <a:lnTo>
                        <a:pt x="45" y="705"/>
                      </a:lnTo>
                      <a:lnTo>
                        <a:pt x="39" y="711"/>
                      </a:lnTo>
                      <a:lnTo>
                        <a:pt x="5" y="700"/>
                      </a:lnTo>
                      <a:lnTo>
                        <a:pt x="10" y="711"/>
                      </a:lnTo>
                      <a:lnTo>
                        <a:pt x="0" y="744"/>
                      </a:lnTo>
                      <a:lnTo>
                        <a:pt x="35" y="744"/>
                      </a:lnTo>
                      <a:lnTo>
                        <a:pt x="39" y="763"/>
                      </a:lnTo>
                      <a:lnTo>
                        <a:pt x="69" y="750"/>
                      </a:lnTo>
                      <a:lnTo>
                        <a:pt x="90" y="750"/>
                      </a:lnTo>
                      <a:lnTo>
                        <a:pt x="94" y="771"/>
                      </a:lnTo>
                      <a:lnTo>
                        <a:pt x="118" y="763"/>
                      </a:lnTo>
                      <a:lnTo>
                        <a:pt x="109" y="725"/>
                      </a:lnTo>
                      <a:lnTo>
                        <a:pt x="159" y="725"/>
                      </a:lnTo>
                      <a:lnTo>
                        <a:pt x="163" y="744"/>
                      </a:lnTo>
                      <a:lnTo>
                        <a:pt x="198" y="738"/>
                      </a:lnTo>
                      <a:lnTo>
                        <a:pt x="233" y="744"/>
                      </a:lnTo>
                      <a:lnTo>
                        <a:pt x="243" y="705"/>
                      </a:lnTo>
                      <a:lnTo>
                        <a:pt x="253" y="725"/>
                      </a:lnTo>
                      <a:lnTo>
                        <a:pt x="233" y="750"/>
                      </a:lnTo>
                      <a:lnTo>
                        <a:pt x="193" y="777"/>
                      </a:lnTo>
                      <a:lnTo>
                        <a:pt x="169" y="796"/>
                      </a:lnTo>
                      <a:lnTo>
                        <a:pt x="208" y="790"/>
                      </a:lnTo>
                      <a:lnTo>
                        <a:pt x="213" y="815"/>
                      </a:lnTo>
                      <a:lnTo>
                        <a:pt x="218" y="829"/>
                      </a:lnTo>
                      <a:lnTo>
                        <a:pt x="277" y="796"/>
                      </a:lnTo>
                      <a:lnTo>
                        <a:pt x="332" y="738"/>
                      </a:lnTo>
                      <a:lnTo>
                        <a:pt x="283" y="763"/>
                      </a:lnTo>
                      <a:lnTo>
                        <a:pt x="258" y="725"/>
                      </a:lnTo>
                      <a:lnTo>
                        <a:pt x="317" y="711"/>
                      </a:lnTo>
                      <a:lnTo>
                        <a:pt x="277" y="700"/>
                      </a:lnTo>
                      <a:lnTo>
                        <a:pt x="313" y="667"/>
                      </a:lnTo>
                      <a:lnTo>
                        <a:pt x="352" y="738"/>
                      </a:lnTo>
                      <a:lnTo>
                        <a:pt x="362" y="700"/>
                      </a:lnTo>
                      <a:lnTo>
                        <a:pt x="382" y="732"/>
                      </a:lnTo>
                      <a:lnTo>
                        <a:pt x="421" y="692"/>
                      </a:lnTo>
                      <a:lnTo>
                        <a:pt x="401" y="763"/>
                      </a:lnTo>
                      <a:lnTo>
                        <a:pt x="406" y="796"/>
                      </a:lnTo>
                      <a:lnTo>
                        <a:pt x="337" y="809"/>
                      </a:lnTo>
                      <a:lnTo>
                        <a:pt x="456" y="815"/>
                      </a:lnTo>
                      <a:lnTo>
                        <a:pt x="401" y="809"/>
                      </a:lnTo>
                      <a:lnTo>
                        <a:pt x="426" y="744"/>
                      </a:lnTo>
                      <a:lnTo>
                        <a:pt x="485" y="732"/>
                      </a:lnTo>
                      <a:lnTo>
                        <a:pt x="506" y="705"/>
                      </a:lnTo>
                      <a:lnTo>
                        <a:pt x="521" y="763"/>
                      </a:lnTo>
                      <a:lnTo>
                        <a:pt x="466" y="777"/>
                      </a:lnTo>
                      <a:lnTo>
                        <a:pt x="511" y="783"/>
                      </a:lnTo>
                      <a:lnTo>
                        <a:pt x="555" y="790"/>
                      </a:lnTo>
                      <a:lnTo>
                        <a:pt x="530" y="757"/>
                      </a:lnTo>
                      <a:lnTo>
                        <a:pt x="545" y="705"/>
                      </a:lnTo>
                      <a:lnTo>
                        <a:pt x="574" y="732"/>
                      </a:lnTo>
                      <a:lnTo>
                        <a:pt x="564" y="783"/>
                      </a:lnTo>
                      <a:lnTo>
                        <a:pt x="609" y="803"/>
                      </a:lnTo>
                      <a:lnTo>
                        <a:pt x="496" y="835"/>
                      </a:lnTo>
                      <a:lnTo>
                        <a:pt x="605" y="829"/>
                      </a:lnTo>
                      <a:lnTo>
                        <a:pt x="619" y="849"/>
                      </a:lnTo>
                      <a:lnTo>
                        <a:pt x="649" y="821"/>
                      </a:lnTo>
                      <a:lnTo>
                        <a:pt x="669" y="849"/>
                      </a:lnTo>
                      <a:lnTo>
                        <a:pt x="723" y="757"/>
                      </a:lnTo>
                      <a:lnTo>
                        <a:pt x="753" y="771"/>
                      </a:lnTo>
                      <a:lnTo>
                        <a:pt x="772" y="861"/>
                      </a:lnTo>
                      <a:lnTo>
                        <a:pt x="689" y="803"/>
                      </a:lnTo>
                      <a:lnTo>
                        <a:pt x="714" y="835"/>
                      </a:lnTo>
                      <a:lnTo>
                        <a:pt x="763" y="821"/>
                      </a:lnTo>
                      <a:lnTo>
                        <a:pt x="768" y="861"/>
                      </a:lnTo>
                      <a:lnTo>
                        <a:pt x="763" y="893"/>
                      </a:lnTo>
                      <a:lnTo>
                        <a:pt x="723" y="821"/>
                      </a:lnTo>
                      <a:lnTo>
                        <a:pt x="659" y="893"/>
                      </a:lnTo>
                      <a:lnTo>
                        <a:pt x="594" y="855"/>
                      </a:lnTo>
                      <a:lnTo>
                        <a:pt x="629" y="901"/>
                      </a:lnTo>
                      <a:lnTo>
                        <a:pt x="689" y="913"/>
                      </a:lnTo>
                      <a:lnTo>
                        <a:pt x="738" y="919"/>
                      </a:lnTo>
                      <a:lnTo>
                        <a:pt x="783" y="1003"/>
                      </a:lnTo>
                      <a:lnTo>
                        <a:pt x="639" y="919"/>
                      </a:lnTo>
                      <a:lnTo>
                        <a:pt x="639" y="951"/>
                      </a:lnTo>
                      <a:lnTo>
                        <a:pt x="521" y="959"/>
                      </a:lnTo>
                      <a:lnTo>
                        <a:pt x="485" y="932"/>
                      </a:lnTo>
                      <a:lnTo>
                        <a:pt x="451" y="959"/>
                      </a:lnTo>
                      <a:lnTo>
                        <a:pt x="515" y="959"/>
                      </a:lnTo>
                      <a:lnTo>
                        <a:pt x="654" y="959"/>
                      </a:lnTo>
                      <a:lnTo>
                        <a:pt x="714" y="945"/>
                      </a:lnTo>
                      <a:lnTo>
                        <a:pt x="768" y="959"/>
                      </a:lnTo>
                      <a:lnTo>
                        <a:pt x="772" y="997"/>
                      </a:lnTo>
                      <a:lnTo>
                        <a:pt x="654" y="997"/>
                      </a:lnTo>
                      <a:lnTo>
                        <a:pt x="649" y="1009"/>
                      </a:lnTo>
                      <a:lnTo>
                        <a:pt x="629" y="990"/>
                      </a:lnTo>
                      <a:lnTo>
                        <a:pt x="580" y="997"/>
                      </a:lnTo>
                      <a:lnTo>
                        <a:pt x="605" y="1003"/>
                      </a:lnTo>
                      <a:lnTo>
                        <a:pt x="555" y="1042"/>
                      </a:lnTo>
                      <a:lnTo>
                        <a:pt x="619" y="1003"/>
                      </a:lnTo>
                      <a:lnTo>
                        <a:pt x="649" y="1009"/>
                      </a:lnTo>
                      <a:lnTo>
                        <a:pt x="719" y="1003"/>
                      </a:lnTo>
                      <a:lnTo>
                        <a:pt x="783" y="1009"/>
                      </a:lnTo>
                      <a:lnTo>
                        <a:pt x="738" y="1023"/>
                      </a:lnTo>
                      <a:lnTo>
                        <a:pt x="744" y="1055"/>
                      </a:lnTo>
                      <a:lnTo>
                        <a:pt x="763" y="1055"/>
                      </a:lnTo>
                      <a:lnTo>
                        <a:pt x="758" y="1036"/>
                      </a:lnTo>
                      <a:lnTo>
                        <a:pt x="808" y="1030"/>
                      </a:lnTo>
                      <a:lnTo>
                        <a:pt x="907" y="1003"/>
                      </a:lnTo>
                      <a:lnTo>
                        <a:pt x="976" y="1049"/>
                      </a:lnTo>
                      <a:lnTo>
                        <a:pt x="976" y="1069"/>
                      </a:lnTo>
                      <a:lnTo>
                        <a:pt x="847" y="1074"/>
                      </a:lnTo>
                      <a:lnTo>
                        <a:pt x="802" y="1061"/>
                      </a:lnTo>
                      <a:lnTo>
                        <a:pt x="772" y="1074"/>
                      </a:lnTo>
                      <a:lnTo>
                        <a:pt x="798" y="1080"/>
                      </a:lnTo>
                      <a:lnTo>
                        <a:pt x="852" y="1094"/>
                      </a:lnTo>
                      <a:lnTo>
                        <a:pt x="912" y="1080"/>
                      </a:lnTo>
                      <a:lnTo>
                        <a:pt x="1010" y="1094"/>
                      </a:lnTo>
                      <a:lnTo>
                        <a:pt x="1010" y="1120"/>
                      </a:lnTo>
                      <a:lnTo>
                        <a:pt x="1051" y="1036"/>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2052" name="Freeform 4"/>
                <p:cNvSpPr>
                  <a:spLocks/>
                </p:cNvSpPr>
                <p:nvPr/>
              </p:nvSpPr>
              <p:spPr bwMode="ltGray">
                <a:xfrm>
                  <a:off x="3465" y="1592"/>
                  <a:ext cx="1080" cy="1541"/>
                </a:xfrm>
                <a:custGeom>
                  <a:avLst/>
                  <a:gdLst/>
                  <a:ahLst/>
                  <a:cxnLst>
                    <a:cxn ang="0">
                      <a:pos x="667" y="1176"/>
                    </a:cxn>
                    <a:cxn ang="0">
                      <a:pos x="396" y="1093"/>
                    </a:cxn>
                    <a:cxn ang="0">
                      <a:pos x="159" y="1067"/>
                    </a:cxn>
                    <a:cxn ang="0">
                      <a:pos x="125" y="1001"/>
                    </a:cxn>
                    <a:cxn ang="0">
                      <a:pos x="213" y="1035"/>
                    </a:cxn>
                    <a:cxn ang="0">
                      <a:pos x="401" y="1029"/>
                    </a:cxn>
                    <a:cxn ang="0">
                      <a:pos x="396" y="982"/>
                    </a:cxn>
                    <a:cxn ang="0">
                      <a:pos x="312" y="956"/>
                    </a:cxn>
                    <a:cxn ang="0">
                      <a:pos x="366" y="872"/>
                    </a:cxn>
                    <a:cxn ang="0">
                      <a:pos x="396" y="878"/>
                    </a:cxn>
                    <a:cxn ang="0">
                      <a:pos x="441" y="897"/>
                    </a:cxn>
                    <a:cxn ang="0">
                      <a:pos x="465" y="943"/>
                    </a:cxn>
                    <a:cxn ang="0">
                      <a:pos x="495" y="1029"/>
                    </a:cxn>
                    <a:cxn ang="0">
                      <a:pos x="475" y="866"/>
                    </a:cxn>
                    <a:cxn ang="0">
                      <a:pos x="514" y="878"/>
                    </a:cxn>
                    <a:cxn ang="0">
                      <a:pos x="579" y="910"/>
                    </a:cxn>
                    <a:cxn ang="0">
                      <a:pos x="618" y="949"/>
                    </a:cxn>
                    <a:cxn ang="0">
                      <a:pos x="609" y="1007"/>
                    </a:cxn>
                    <a:cxn ang="0">
                      <a:pos x="663" y="1029"/>
                    </a:cxn>
                    <a:cxn ang="0">
                      <a:pos x="723" y="1048"/>
                    </a:cxn>
                    <a:cxn ang="0">
                      <a:pos x="678" y="962"/>
                    </a:cxn>
                    <a:cxn ang="0">
                      <a:pos x="465" y="606"/>
                    </a:cxn>
                    <a:cxn ang="0">
                      <a:pos x="469" y="424"/>
                    </a:cxn>
                    <a:cxn ang="0">
                      <a:pos x="469" y="554"/>
                    </a:cxn>
                    <a:cxn ang="0">
                      <a:pos x="490" y="509"/>
                    </a:cxn>
                    <a:cxn ang="0">
                      <a:pos x="514" y="490"/>
                    </a:cxn>
                    <a:cxn ang="0">
                      <a:pos x="445" y="463"/>
                    </a:cxn>
                    <a:cxn ang="0">
                      <a:pos x="411" y="374"/>
                    </a:cxn>
                    <a:cxn ang="0">
                      <a:pos x="454" y="295"/>
                    </a:cxn>
                    <a:cxn ang="0">
                      <a:pos x="430" y="283"/>
                    </a:cxn>
                    <a:cxn ang="0">
                      <a:pos x="475" y="165"/>
                    </a:cxn>
                    <a:cxn ang="0">
                      <a:pos x="366" y="134"/>
                    </a:cxn>
                    <a:cxn ang="0">
                      <a:pos x="460" y="31"/>
                    </a:cxn>
                    <a:cxn ang="0">
                      <a:pos x="559" y="134"/>
                    </a:cxn>
                    <a:cxn ang="0">
                      <a:pos x="658" y="126"/>
                    </a:cxn>
                    <a:cxn ang="0">
                      <a:pos x="801" y="140"/>
                    </a:cxn>
                    <a:cxn ang="0">
                      <a:pos x="861" y="140"/>
                    </a:cxn>
                    <a:cxn ang="0">
                      <a:pos x="974" y="147"/>
                    </a:cxn>
                    <a:cxn ang="0">
                      <a:pos x="974" y="223"/>
                    </a:cxn>
                    <a:cxn ang="0">
                      <a:pos x="1043" y="134"/>
                    </a:cxn>
                    <a:cxn ang="0">
                      <a:pos x="994" y="264"/>
                    </a:cxn>
                    <a:cxn ang="0">
                      <a:pos x="870" y="223"/>
                    </a:cxn>
                    <a:cxn ang="0">
                      <a:pos x="648" y="165"/>
                    </a:cxn>
                    <a:cxn ang="0">
                      <a:pos x="598" y="283"/>
                    </a:cxn>
                    <a:cxn ang="0">
                      <a:pos x="751" y="211"/>
                    </a:cxn>
                    <a:cxn ang="0">
                      <a:pos x="919" y="308"/>
                    </a:cxn>
                    <a:cxn ang="0">
                      <a:pos x="678" y="302"/>
                    </a:cxn>
                    <a:cxn ang="0">
                      <a:pos x="757" y="412"/>
                    </a:cxn>
                    <a:cxn ang="0">
                      <a:pos x="682" y="451"/>
                    </a:cxn>
                    <a:cxn ang="0">
                      <a:pos x="682" y="548"/>
                    </a:cxn>
                    <a:cxn ang="0">
                      <a:pos x="766" y="839"/>
                    </a:cxn>
                    <a:cxn ang="0">
                      <a:pos x="801" y="821"/>
                    </a:cxn>
                    <a:cxn ang="0">
                      <a:pos x="861" y="891"/>
                    </a:cxn>
                    <a:cxn ang="0">
                      <a:pos x="934" y="1093"/>
                    </a:cxn>
                    <a:cxn ang="0">
                      <a:pos x="880" y="1196"/>
                    </a:cxn>
                    <a:cxn ang="0">
                      <a:pos x="998" y="1365"/>
                    </a:cxn>
                    <a:cxn ang="0">
                      <a:pos x="1063" y="1319"/>
                    </a:cxn>
                    <a:cxn ang="0">
                      <a:pos x="875" y="1474"/>
                    </a:cxn>
                  </a:cxnLst>
                  <a:rect l="0" t="0" r="r" b="b"/>
                  <a:pathLst>
                    <a:path w="1080" h="1541">
                      <a:moveTo>
                        <a:pt x="772" y="1500"/>
                      </a:moveTo>
                      <a:lnTo>
                        <a:pt x="762" y="1429"/>
                      </a:lnTo>
                      <a:lnTo>
                        <a:pt x="751" y="1396"/>
                      </a:lnTo>
                      <a:lnTo>
                        <a:pt x="751" y="1377"/>
                      </a:lnTo>
                      <a:lnTo>
                        <a:pt x="732" y="1287"/>
                      </a:lnTo>
                      <a:lnTo>
                        <a:pt x="723" y="1280"/>
                      </a:lnTo>
                      <a:lnTo>
                        <a:pt x="723" y="1272"/>
                      </a:lnTo>
                      <a:lnTo>
                        <a:pt x="723" y="1260"/>
                      </a:lnTo>
                      <a:lnTo>
                        <a:pt x="702" y="1202"/>
                      </a:lnTo>
                      <a:lnTo>
                        <a:pt x="687" y="1189"/>
                      </a:lnTo>
                      <a:lnTo>
                        <a:pt x="667" y="1176"/>
                      </a:lnTo>
                      <a:lnTo>
                        <a:pt x="653" y="1144"/>
                      </a:lnTo>
                      <a:lnTo>
                        <a:pt x="628" y="1125"/>
                      </a:lnTo>
                      <a:lnTo>
                        <a:pt x="588" y="1112"/>
                      </a:lnTo>
                      <a:lnTo>
                        <a:pt x="529" y="1098"/>
                      </a:lnTo>
                      <a:lnTo>
                        <a:pt x="514" y="1112"/>
                      </a:lnTo>
                      <a:lnTo>
                        <a:pt x="484" y="1112"/>
                      </a:lnTo>
                      <a:lnTo>
                        <a:pt x="475" y="1093"/>
                      </a:lnTo>
                      <a:lnTo>
                        <a:pt x="460" y="1087"/>
                      </a:lnTo>
                      <a:lnTo>
                        <a:pt x="435" y="1093"/>
                      </a:lnTo>
                      <a:lnTo>
                        <a:pt x="416" y="1079"/>
                      </a:lnTo>
                      <a:lnTo>
                        <a:pt x="396" y="1093"/>
                      </a:lnTo>
                      <a:lnTo>
                        <a:pt x="381" y="1093"/>
                      </a:lnTo>
                      <a:lnTo>
                        <a:pt x="371" y="1098"/>
                      </a:lnTo>
                      <a:lnTo>
                        <a:pt x="347" y="1112"/>
                      </a:lnTo>
                      <a:lnTo>
                        <a:pt x="362" y="1098"/>
                      </a:lnTo>
                      <a:lnTo>
                        <a:pt x="362" y="1093"/>
                      </a:lnTo>
                      <a:lnTo>
                        <a:pt x="362" y="1087"/>
                      </a:lnTo>
                      <a:lnTo>
                        <a:pt x="356" y="1073"/>
                      </a:lnTo>
                      <a:lnTo>
                        <a:pt x="237" y="1061"/>
                      </a:lnTo>
                      <a:lnTo>
                        <a:pt x="213" y="1061"/>
                      </a:lnTo>
                      <a:lnTo>
                        <a:pt x="188" y="1061"/>
                      </a:lnTo>
                      <a:lnTo>
                        <a:pt x="159" y="1067"/>
                      </a:lnTo>
                      <a:lnTo>
                        <a:pt x="144" y="1087"/>
                      </a:lnTo>
                      <a:lnTo>
                        <a:pt x="95" y="1093"/>
                      </a:lnTo>
                      <a:lnTo>
                        <a:pt x="110" y="1079"/>
                      </a:lnTo>
                      <a:lnTo>
                        <a:pt x="119" y="1073"/>
                      </a:lnTo>
                      <a:lnTo>
                        <a:pt x="129" y="1073"/>
                      </a:lnTo>
                      <a:lnTo>
                        <a:pt x="129" y="1067"/>
                      </a:lnTo>
                      <a:lnTo>
                        <a:pt x="134" y="1061"/>
                      </a:lnTo>
                      <a:lnTo>
                        <a:pt x="149" y="1054"/>
                      </a:lnTo>
                      <a:lnTo>
                        <a:pt x="149" y="1048"/>
                      </a:lnTo>
                      <a:lnTo>
                        <a:pt x="139" y="1035"/>
                      </a:lnTo>
                      <a:lnTo>
                        <a:pt x="125" y="1001"/>
                      </a:lnTo>
                      <a:lnTo>
                        <a:pt x="110" y="995"/>
                      </a:lnTo>
                      <a:lnTo>
                        <a:pt x="65" y="1020"/>
                      </a:lnTo>
                      <a:lnTo>
                        <a:pt x="0" y="1020"/>
                      </a:lnTo>
                      <a:lnTo>
                        <a:pt x="26" y="1014"/>
                      </a:lnTo>
                      <a:lnTo>
                        <a:pt x="40" y="1014"/>
                      </a:lnTo>
                      <a:lnTo>
                        <a:pt x="55" y="1014"/>
                      </a:lnTo>
                      <a:lnTo>
                        <a:pt x="114" y="982"/>
                      </a:lnTo>
                      <a:lnTo>
                        <a:pt x="139" y="1007"/>
                      </a:lnTo>
                      <a:lnTo>
                        <a:pt x="164" y="1035"/>
                      </a:lnTo>
                      <a:lnTo>
                        <a:pt x="184" y="1041"/>
                      </a:lnTo>
                      <a:lnTo>
                        <a:pt x="213" y="1035"/>
                      </a:lnTo>
                      <a:lnTo>
                        <a:pt x="228" y="1041"/>
                      </a:lnTo>
                      <a:lnTo>
                        <a:pt x="252" y="1035"/>
                      </a:lnTo>
                      <a:lnTo>
                        <a:pt x="272" y="1041"/>
                      </a:lnTo>
                      <a:lnTo>
                        <a:pt x="272" y="1014"/>
                      </a:lnTo>
                      <a:lnTo>
                        <a:pt x="292" y="995"/>
                      </a:lnTo>
                      <a:lnTo>
                        <a:pt x="282" y="1014"/>
                      </a:lnTo>
                      <a:lnTo>
                        <a:pt x="287" y="1029"/>
                      </a:lnTo>
                      <a:lnTo>
                        <a:pt x="292" y="1035"/>
                      </a:lnTo>
                      <a:lnTo>
                        <a:pt x="327" y="1048"/>
                      </a:lnTo>
                      <a:lnTo>
                        <a:pt x="356" y="1041"/>
                      </a:lnTo>
                      <a:lnTo>
                        <a:pt x="401" y="1029"/>
                      </a:lnTo>
                      <a:lnTo>
                        <a:pt x="435" y="1007"/>
                      </a:lnTo>
                      <a:lnTo>
                        <a:pt x="441" y="1014"/>
                      </a:lnTo>
                      <a:lnTo>
                        <a:pt x="426" y="1020"/>
                      </a:lnTo>
                      <a:lnTo>
                        <a:pt x="407" y="1029"/>
                      </a:lnTo>
                      <a:lnTo>
                        <a:pt x="356" y="1041"/>
                      </a:lnTo>
                      <a:lnTo>
                        <a:pt x="411" y="1054"/>
                      </a:lnTo>
                      <a:lnTo>
                        <a:pt x="435" y="1061"/>
                      </a:lnTo>
                      <a:lnTo>
                        <a:pt x="454" y="1054"/>
                      </a:lnTo>
                      <a:lnTo>
                        <a:pt x="445" y="1007"/>
                      </a:lnTo>
                      <a:lnTo>
                        <a:pt x="430" y="995"/>
                      </a:lnTo>
                      <a:lnTo>
                        <a:pt x="396" y="982"/>
                      </a:lnTo>
                      <a:lnTo>
                        <a:pt x="381" y="982"/>
                      </a:lnTo>
                      <a:lnTo>
                        <a:pt x="386" y="995"/>
                      </a:lnTo>
                      <a:lnTo>
                        <a:pt x="362" y="1001"/>
                      </a:lnTo>
                      <a:lnTo>
                        <a:pt x="356" y="995"/>
                      </a:lnTo>
                      <a:lnTo>
                        <a:pt x="362" y="976"/>
                      </a:lnTo>
                      <a:lnTo>
                        <a:pt x="332" y="968"/>
                      </a:lnTo>
                      <a:lnTo>
                        <a:pt x="302" y="968"/>
                      </a:lnTo>
                      <a:lnTo>
                        <a:pt x="297" y="982"/>
                      </a:lnTo>
                      <a:lnTo>
                        <a:pt x="287" y="968"/>
                      </a:lnTo>
                      <a:lnTo>
                        <a:pt x="312" y="962"/>
                      </a:lnTo>
                      <a:lnTo>
                        <a:pt x="312" y="956"/>
                      </a:lnTo>
                      <a:lnTo>
                        <a:pt x="321" y="943"/>
                      </a:lnTo>
                      <a:lnTo>
                        <a:pt x="332" y="930"/>
                      </a:lnTo>
                      <a:lnTo>
                        <a:pt x="332" y="910"/>
                      </a:lnTo>
                      <a:lnTo>
                        <a:pt x="327" y="904"/>
                      </a:lnTo>
                      <a:lnTo>
                        <a:pt x="312" y="891"/>
                      </a:lnTo>
                      <a:lnTo>
                        <a:pt x="267" y="860"/>
                      </a:lnTo>
                      <a:lnTo>
                        <a:pt x="306" y="872"/>
                      </a:lnTo>
                      <a:lnTo>
                        <a:pt x="321" y="885"/>
                      </a:lnTo>
                      <a:lnTo>
                        <a:pt x="336" y="891"/>
                      </a:lnTo>
                      <a:lnTo>
                        <a:pt x="351" y="891"/>
                      </a:lnTo>
                      <a:lnTo>
                        <a:pt x="366" y="872"/>
                      </a:lnTo>
                      <a:lnTo>
                        <a:pt x="351" y="891"/>
                      </a:lnTo>
                      <a:lnTo>
                        <a:pt x="342" y="918"/>
                      </a:lnTo>
                      <a:lnTo>
                        <a:pt x="336" y="943"/>
                      </a:lnTo>
                      <a:lnTo>
                        <a:pt x="342" y="949"/>
                      </a:lnTo>
                      <a:lnTo>
                        <a:pt x="351" y="943"/>
                      </a:lnTo>
                      <a:lnTo>
                        <a:pt x="366" y="949"/>
                      </a:lnTo>
                      <a:lnTo>
                        <a:pt x="377" y="949"/>
                      </a:lnTo>
                      <a:lnTo>
                        <a:pt x="392" y="949"/>
                      </a:lnTo>
                      <a:lnTo>
                        <a:pt x="407" y="949"/>
                      </a:lnTo>
                      <a:lnTo>
                        <a:pt x="430" y="956"/>
                      </a:lnTo>
                      <a:lnTo>
                        <a:pt x="396" y="878"/>
                      </a:lnTo>
                      <a:lnTo>
                        <a:pt x="381" y="878"/>
                      </a:lnTo>
                      <a:lnTo>
                        <a:pt x="416" y="878"/>
                      </a:lnTo>
                      <a:lnTo>
                        <a:pt x="445" y="839"/>
                      </a:lnTo>
                      <a:lnTo>
                        <a:pt x="504" y="789"/>
                      </a:lnTo>
                      <a:lnTo>
                        <a:pt x="475" y="814"/>
                      </a:lnTo>
                      <a:lnTo>
                        <a:pt x="454" y="846"/>
                      </a:lnTo>
                      <a:lnTo>
                        <a:pt x="435" y="872"/>
                      </a:lnTo>
                      <a:lnTo>
                        <a:pt x="426" y="885"/>
                      </a:lnTo>
                      <a:lnTo>
                        <a:pt x="435" y="891"/>
                      </a:lnTo>
                      <a:lnTo>
                        <a:pt x="435" y="910"/>
                      </a:lnTo>
                      <a:lnTo>
                        <a:pt x="441" y="897"/>
                      </a:lnTo>
                      <a:lnTo>
                        <a:pt x="454" y="885"/>
                      </a:lnTo>
                      <a:lnTo>
                        <a:pt x="465" y="885"/>
                      </a:lnTo>
                      <a:lnTo>
                        <a:pt x="469" y="897"/>
                      </a:lnTo>
                      <a:lnTo>
                        <a:pt x="454" y="897"/>
                      </a:lnTo>
                      <a:lnTo>
                        <a:pt x="445" y="904"/>
                      </a:lnTo>
                      <a:lnTo>
                        <a:pt x="445" y="924"/>
                      </a:lnTo>
                      <a:lnTo>
                        <a:pt x="450" y="943"/>
                      </a:lnTo>
                      <a:lnTo>
                        <a:pt x="460" y="930"/>
                      </a:lnTo>
                      <a:lnTo>
                        <a:pt x="469" y="930"/>
                      </a:lnTo>
                      <a:lnTo>
                        <a:pt x="469" y="937"/>
                      </a:lnTo>
                      <a:lnTo>
                        <a:pt x="465" y="943"/>
                      </a:lnTo>
                      <a:lnTo>
                        <a:pt x="454" y="949"/>
                      </a:lnTo>
                      <a:lnTo>
                        <a:pt x="454" y="962"/>
                      </a:lnTo>
                      <a:lnTo>
                        <a:pt x="460" y="968"/>
                      </a:lnTo>
                      <a:lnTo>
                        <a:pt x="469" y="968"/>
                      </a:lnTo>
                      <a:lnTo>
                        <a:pt x="475" y="968"/>
                      </a:lnTo>
                      <a:lnTo>
                        <a:pt x="475" y="962"/>
                      </a:lnTo>
                      <a:lnTo>
                        <a:pt x="490" y="995"/>
                      </a:lnTo>
                      <a:lnTo>
                        <a:pt x="484" y="1007"/>
                      </a:lnTo>
                      <a:lnTo>
                        <a:pt x="480" y="1014"/>
                      </a:lnTo>
                      <a:lnTo>
                        <a:pt x="480" y="1029"/>
                      </a:lnTo>
                      <a:lnTo>
                        <a:pt x="495" y="1029"/>
                      </a:lnTo>
                      <a:lnTo>
                        <a:pt x="495" y="1014"/>
                      </a:lnTo>
                      <a:lnTo>
                        <a:pt x="469" y="937"/>
                      </a:lnTo>
                      <a:lnTo>
                        <a:pt x="460" y="885"/>
                      </a:lnTo>
                      <a:lnTo>
                        <a:pt x="465" y="860"/>
                      </a:lnTo>
                      <a:lnTo>
                        <a:pt x="454" y="839"/>
                      </a:lnTo>
                      <a:lnTo>
                        <a:pt x="420" y="827"/>
                      </a:lnTo>
                      <a:lnTo>
                        <a:pt x="460" y="839"/>
                      </a:lnTo>
                      <a:lnTo>
                        <a:pt x="480" y="808"/>
                      </a:lnTo>
                      <a:lnTo>
                        <a:pt x="469" y="827"/>
                      </a:lnTo>
                      <a:lnTo>
                        <a:pt x="480" y="846"/>
                      </a:lnTo>
                      <a:lnTo>
                        <a:pt x="475" y="866"/>
                      </a:lnTo>
                      <a:lnTo>
                        <a:pt x="484" y="878"/>
                      </a:lnTo>
                      <a:lnTo>
                        <a:pt x="475" y="891"/>
                      </a:lnTo>
                      <a:lnTo>
                        <a:pt x="484" y="924"/>
                      </a:lnTo>
                      <a:lnTo>
                        <a:pt x="490" y="956"/>
                      </a:lnTo>
                      <a:lnTo>
                        <a:pt x="514" y="982"/>
                      </a:lnTo>
                      <a:lnTo>
                        <a:pt x="534" y="976"/>
                      </a:lnTo>
                      <a:lnTo>
                        <a:pt x="519" y="956"/>
                      </a:lnTo>
                      <a:lnTo>
                        <a:pt x="514" y="930"/>
                      </a:lnTo>
                      <a:lnTo>
                        <a:pt x="499" y="918"/>
                      </a:lnTo>
                      <a:lnTo>
                        <a:pt x="504" y="897"/>
                      </a:lnTo>
                      <a:lnTo>
                        <a:pt x="514" y="878"/>
                      </a:lnTo>
                      <a:lnTo>
                        <a:pt x="525" y="897"/>
                      </a:lnTo>
                      <a:lnTo>
                        <a:pt x="519" y="904"/>
                      </a:lnTo>
                      <a:lnTo>
                        <a:pt x="519" y="918"/>
                      </a:lnTo>
                      <a:lnTo>
                        <a:pt x="525" y="943"/>
                      </a:lnTo>
                      <a:lnTo>
                        <a:pt x="534" y="949"/>
                      </a:lnTo>
                      <a:lnTo>
                        <a:pt x="544" y="949"/>
                      </a:lnTo>
                      <a:lnTo>
                        <a:pt x="549" y="943"/>
                      </a:lnTo>
                      <a:lnTo>
                        <a:pt x="559" y="930"/>
                      </a:lnTo>
                      <a:lnTo>
                        <a:pt x="554" y="910"/>
                      </a:lnTo>
                      <a:lnTo>
                        <a:pt x="559" y="904"/>
                      </a:lnTo>
                      <a:lnTo>
                        <a:pt x="579" y="910"/>
                      </a:lnTo>
                      <a:lnTo>
                        <a:pt x="579" y="924"/>
                      </a:lnTo>
                      <a:lnTo>
                        <a:pt x="574" y="918"/>
                      </a:lnTo>
                      <a:lnTo>
                        <a:pt x="569" y="930"/>
                      </a:lnTo>
                      <a:lnTo>
                        <a:pt x="559" y="943"/>
                      </a:lnTo>
                      <a:lnTo>
                        <a:pt x="559" y="962"/>
                      </a:lnTo>
                      <a:lnTo>
                        <a:pt x="564" y="982"/>
                      </a:lnTo>
                      <a:lnTo>
                        <a:pt x="594" y="962"/>
                      </a:lnTo>
                      <a:lnTo>
                        <a:pt x="603" y="956"/>
                      </a:lnTo>
                      <a:lnTo>
                        <a:pt x="594" y="924"/>
                      </a:lnTo>
                      <a:lnTo>
                        <a:pt x="613" y="937"/>
                      </a:lnTo>
                      <a:lnTo>
                        <a:pt x="618" y="949"/>
                      </a:lnTo>
                      <a:lnTo>
                        <a:pt x="618" y="962"/>
                      </a:lnTo>
                      <a:lnTo>
                        <a:pt x="613" y="968"/>
                      </a:lnTo>
                      <a:lnTo>
                        <a:pt x="624" y="982"/>
                      </a:lnTo>
                      <a:lnTo>
                        <a:pt x="613" y="989"/>
                      </a:lnTo>
                      <a:lnTo>
                        <a:pt x="609" y="976"/>
                      </a:lnTo>
                      <a:lnTo>
                        <a:pt x="588" y="982"/>
                      </a:lnTo>
                      <a:lnTo>
                        <a:pt x="588" y="995"/>
                      </a:lnTo>
                      <a:lnTo>
                        <a:pt x="598" y="995"/>
                      </a:lnTo>
                      <a:lnTo>
                        <a:pt x="609" y="989"/>
                      </a:lnTo>
                      <a:lnTo>
                        <a:pt x="618" y="1001"/>
                      </a:lnTo>
                      <a:lnTo>
                        <a:pt x="609" y="1007"/>
                      </a:lnTo>
                      <a:lnTo>
                        <a:pt x="609" y="1020"/>
                      </a:lnTo>
                      <a:lnTo>
                        <a:pt x="618" y="1020"/>
                      </a:lnTo>
                      <a:lnTo>
                        <a:pt x="618" y="1048"/>
                      </a:lnTo>
                      <a:lnTo>
                        <a:pt x="624" y="1061"/>
                      </a:lnTo>
                      <a:lnTo>
                        <a:pt x="633" y="1067"/>
                      </a:lnTo>
                      <a:lnTo>
                        <a:pt x="638" y="1061"/>
                      </a:lnTo>
                      <a:lnTo>
                        <a:pt x="633" y="1048"/>
                      </a:lnTo>
                      <a:lnTo>
                        <a:pt x="618" y="1041"/>
                      </a:lnTo>
                      <a:lnTo>
                        <a:pt x="628" y="1029"/>
                      </a:lnTo>
                      <a:lnTo>
                        <a:pt x="643" y="1029"/>
                      </a:lnTo>
                      <a:lnTo>
                        <a:pt x="663" y="1029"/>
                      </a:lnTo>
                      <a:lnTo>
                        <a:pt x="678" y="1048"/>
                      </a:lnTo>
                      <a:lnTo>
                        <a:pt x="697" y="1073"/>
                      </a:lnTo>
                      <a:lnTo>
                        <a:pt x="702" y="1093"/>
                      </a:lnTo>
                      <a:lnTo>
                        <a:pt x="732" y="1125"/>
                      </a:lnTo>
                      <a:lnTo>
                        <a:pt x="747" y="1137"/>
                      </a:lnTo>
                      <a:lnTo>
                        <a:pt x="747" y="1118"/>
                      </a:lnTo>
                      <a:lnTo>
                        <a:pt x="747" y="1104"/>
                      </a:lnTo>
                      <a:lnTo>
                        <a:pt x="732" y="1054"/>
                      </a:lnTo>
                      <a:lnTo>
                        <a:pt x="723" y="1067"/>
                      </a:lnTo>
                      <a:lnTo>
                        <a:pt x="717" y="1054"/>
                      </a:lnTo>
                      <a:lnTo>
                        <a:pt x="723" y="1048"/>
                      </a:lnTo>
                      <a:lnTo>
                        <a:pt x="727" y="1029"/>
                      </a:lnTo>
                      <a:lnTo>
                        <a:pt x="717" y="995"/>
                      </a:lnTo>
                      <a:lnTo>
                        <a:pt x="702" y="982"/>
                      </a:lnTo>
                      <a:lnTo>
                        <a:pt x="653" y="956"/>
                      </a:lnTo>
                      <a:lnTo>
                        <a:pt x="648" y="962"/>
                      </a:lnTo>
                      <a:lnTo>
                        <a:pt x="624" y="943"/>
                      </a:lnTo>
                      <a:lnTo>
                        <a:pt x="633" y="937"/>
                      </a:lnTo>
                      <a:lnTo>
                        <a:pt x="658" y="956"/>
                      </a:lnTo>
                      <a:lnTo>
                        <a:pt x="687" y="968"/>
                      </a:lnTo>
                      <a:lnTo>
                        <a:pt x="682" y="956"/>
                      </a:lnTo>
                      <a:lnTo>
                        <a:pt x="678" y="962"/>
                      </a:lnTo>
                      <a:lnTo>
                        <a:pt x="667" y="956"/>
                      </a:lnTo>
                      <a:lnTo>
                        <a:pt x="673" y="949"/>
                      </a:lnTo>
                      <a:lnTo>
                        <a:pt x="678" y="943"/>
                      </a:lnTo>
                      <a:lnTo>
                        <a:pt x="673" y="930"/>
                      </a:lnTo>
                      <a:lnTo>
                        <a:pt x="658" y="930"/>
                      </a:lnTo>
                      <a:lnTo>
                        <a:pt x="638" y="937"/>
                      </a:lnTo>
                      <a:lnTo>
                        <a:pt x="648" y="918"/>
                      </a:lnTo>
                      <a:lnTo>
                        <a:pt x="667" y="904"/>
                      </a:lnTo>
                      <a:lnTo>
                        <a:pt x="603" y="736"/>
                      </a:lnTo>
                      <a:lnTo>
                        <a:pt x="564" y="620"/>
                      </a:lnTo>
                      <a:lnTo>
                        <a:pt x="465" y="606"/>
                      </a:lnTo>
                      <a:lnTo>
                        <a:pt x="317" y="606"/>
                      </a:lnTo>
                      <a:lnTo>
                        <a:pt x="381" y="599"/>
                      </a:lnTo>
                      <a:lnTo>
                        <a:pt x="430" y="599"/>
                      </a:lnTo>
                      <a:lnTo>
                        <a:pt x="441" y="574"/>
                      </a:lnTo>
                      <a:lnTo>
                        <a:pt x="454" y="568"/>
                      </a:lnTo>
                      <a:lnTo>
                        <a:pt x="454" y="548"/>
                      </a:lnTo>
                      <a:lnTo>
                        <a:pt x="454" y="529"/>
                      </a:lnTo>
                      <a:lnTo>
                        <a:pt x="469" y="516"/>
                      </a:lnTo>
                      <a:lnTo>
                        <a:pt x="465" y="496"/>
                      </a:lnTo>
                      <a:lnTo>
                        <a:pt x="469" y="451"/>
                      </a:lnTo>
                      <a:lnTo>
                        <a:pt x="469" y="424"/>
                      </a:lnTo>
                      <a:lnTo>
                        <a:pt x="484" y="432"/>
                      </a:lnTo>
                      <a:lnTo>
                        <a:pt x="490" y="451"/>
                      </a:lnTo>
                      <a:lnTo>
                        <a:pt x="480" y="451"/>
                      </a:lnTo>
                      <a:lnTo>
                        <a:pt x="484" y="476"/>
                      </a:lnTo>
                      <a:lnTo>
                        <a:pt x="495" y="490"/>
                      </a:lnTo>
                      <a:lnTo>
                        <a:pt x="484" y="503"/>
                      </a:lnTo>
                      <a:lnTo>
                        <a:pt x="490" y="516"/>
                      </a:lnTo>
                      <a:lnTo>
                        <a:pt x="484" y="535"/>
                      </a:lnTo>
                      <a:lnTo>
                        <a:pt x="484" y="548"/>
                      </a:lnTo>
                      <a:lnTo>
                        <a:pt x="475" y="548"/>
                      </a:lnTo>
                      <a:lnTo>
                        <a:pt x="469" y="554"/>
                      </a:lnTo>
                      <a:lnTo>
                        <a:pt x="454" y="581"/>
                      </a:lnTo>
                      <a:lnTo>
                        <a:pt x="454" y="587"/>
                      </a:lnTo>
                      <a:lnTo>
                        <a:pt x="484" y="593"/>
                      </a:lnTo>
                      <a:lnTo>
                        <a:pt x="495" y="593"/>
                      </a:lnTo>
                      <a:lnTo>
                        <a:pt x="510" y="599"/>
                      </a:lnTo>
                      <a:lnTo>
                        <a:pt x="564" y="599"/>
                      </a:lnTo>
                      <a:lnTo>
                        <a:pt x="559" y="548"/>
                      </a:lnTo>
                      <a:lnTo>
                        <a:pt x="544" y="523"/>
                      </a:lnTo>
                      <a:lnTo>
                        <a:pt x="525" y="509"/>
                      </a:lnTo>
                      <a:lnTo>
                        <a:pt x="504" y="503"/>
                      </a:lnTo>
                      <a:lnTo>
                        <a:pt x="490" y="509"/>
                      </a:lnTo>
                      <a:lnTo>
                        <a:pt x="475" y="509"/>
                      </a:lnTo>
                      <a:lnTo>
                        <a:pt x="469" y="490"/>
                      </a:lnTo>
                      <a:lnTo>
                        <a:pt x="469" y="470"/>
                      </a:lnTo>
                      <a:lnTo>
                        <a:pt x="465" y="470"/>
                      </a:lnTo>
                      <a:lnTo>
                        <a:pt x="469" y="432"/>
                      </a:lnTo>
                      <a:lnTo>
                        <a:pt x="484" y="432"/>
                      </a:lnTo>
                      <a:lnTo>
                        <a:pt x="495" y="451"/>
                      </a:lnTo>
                      <a:lnTo>
                        <a:pt x="484" y="457"/>
                      </a:lnTo>
                      <a:lnTo>
                        <a:pt x="490" y="470"/>
                      </a:lnTo>
                      <a:lnTo>
                        <a:pt x="504" y="482"/>
                      </a:lnTo>
                      <a:lnTo>
                        <a:pt x="514" y="490"/>
                      </a:lnTo>
                      <a:lnTo>
                        <a:pt x="525" y="482"/>
                      </a:lnTo>
                      <a:lnTo>
                        <a:pt x="519" y="476"/>
                      </a:lnTo>
                      <a:lnTo>
                        <a:pt x="519" y="463"/>
                      </a:lnTo>
                      <a:lnTo>
                        <a:pt x="504" y="457"/>
                      </a:lnTo>
                      <a:lnTo>
                        <a:pt x="490" y="438"/>
                      </a:lnTo>
                      <a:lnTo>
                        <a:pt x="475" y="432"/>
                      </a:lnTo>
                      <a:lnTo>
                        <a:pt x="465" y="438"/>
                      </a:lnTo>
                      <a:lnTo>
                        <a:pt x="460" y="444"/>
                      </a:lnTo>
                      <a:lnTo>
                        <a:pt x="454" y="451"/>
                      </a:lnTo>
                      <a:lnTo>
                        <a:pt x="450" y="457"/>
                      </a:lnTo>
                      <a:lnTo>
                        <a:pt x="445" y="463"/>
                      </a:lnTo>
                      <a:lnTo>
                        <a:pt x="435" y="482"/>
                      </a:lnTo>
                      <a:lnTo>
                        <a:pt x="416" y="496"/>
                      </a:lnTo>
                      <a:lnTo>
                        <a:pt x="411" y="482"/>
                      </a:lnTo>
                      <a:lnTo>
                        <a:pt x="430" y="470"/>
                      </a:lnTo>
                      <a:lnTo>
                        <a:pt x="430" y="457"/>
                      </a:lnTo>
                      <a:lnTo>
                        <a:pt x="441" y="451"/>
                      </a:lnTo>
                      <a:lnTo>
                        <a:pt x="445" y="438"/>
                      </a:lnTo>
                      <a:lnTo>
                        <a:pt x="441" y="424"/>
                      </a:lnTo>
                      <a:lnTo>
                        <a:pt x="426" y="418"/>
                      </a:lnTo>
                      <a:lnTo>
                        <a:pt x="411" y="399"/>
                      </a:lnTo>
                      <a:lnTo>
                        <a:pt x="411" y="374"/>
                      </a:lnTo>
                      <a:lnTo>
                        <a:pt x="416" y="399"/>
                      </a:lnTo>
                      <a:lnTo>
                        <a:pt x="426" y="412"/>
                      </a:lnTo>
                      <a:lnTo>
                        <a:pt x="445" y="380"/>
                      </a:lnTo>
                      <a:lnTo>
                        <a:pt x="441" y="353"/>
                      </a:lnTo>
                      <a:lnTo>
                        <a:pt x="445" y="334"/>
                      </a:lnTo>
                      <a:lnTo>
                        <a:pt x="454" y="341"/>
                      </a:lnTo>
                      <a:lnTo>
                        <a:pt x="460" y="360"/>
                      </a:lnTo>
                      <a:lnTo>
                        <a:pt x="484" y="366"/>
                      </a:lnTo>
                      <a:lnTo>
                        <a:pt x="495" y="341"/>
                      </a:lnTo>
                      <a:lnTo>
                        <a:pt x="465" y="322"/>
                      </a:lnTo>
                      <a:lnTo>
                        <a:pt x="454" y="295"/>
                      </a:lnTo>
                      <a:lnTo>
                        <a:pt x="465" y="295"/>
                      </a:lnTo>
                      <a:lnTo>
                        <a:pt x="475" y="316"/>
                      </a:lnTo>
                      <a:lnTo>
                        <a:pt x="490" y="328"/>
                      </a:lnTo>
                      <a:lnTo>
                        <a:pt x="484" y="295"/>
                      </a:lnTo>
                      <a:lnTo>
                        <a:pt x="460" y="289"/>
                      </a:lnTo>
                      <a:lnTo>
                        <a:pt x="441" y="295"/>
                      </a:lnTo>
                      <a:lnTo>
                        <a:pt x="445" y="322"/>
                      </a:lnTo>
                      <a:lnTo>
                        <a:pt x="445" y="353"/>
                      </a:lnTo>
                      <a:lnTo>
                        <a:pt x="430" y="353"/>
                      </a:lnTo>
                      <a:lnTo>
                        <a:pt x="426" y="328"/>
                      </a:lnTo>
                      <a:lnTo>
                        <a:pt x="430" y="283"/>
                      </a:lnTo>
                      <a:lnTo>
                        <a:pt x="450" y="270"/>
                      </a:lnTo>
                      <a:lnTo>
                        <a:pt x="475" y="277"/>
                      </a:lnTo>
                      <a:lnTo>
                        <a:pt x="484" y="249"/>
                      </a:lnTo>
                      <a:lnTo>
                        <a:pt x="475" y="236"/>
                      </a:lnTo>
                      <a:lnTo>
                        <a:pt x="460" y="249"/>
                      </a:lnTo>
                      <a:lnTo>
                        <a:pt x="450" y="270"/>
                      </a:lnTo>
                      <a:lnTo>
                        <a:pt x="445" y="249"/>
                      </a:lnTo>
                      <a:lnTo>
                        <a:pt x="445" y="223"/>
                      </a:lnTo>
                      <a:lnTo>
                        <a:pt x="450" y="184"/>
                      </a:lnTo>
                      <a:lnTo>
                        <a:pt x="454" y="165"/>
                      </a:lnTo>
                      <a:lnTo>
                        <a:pt x="475" y="165"/>
                      </a:lnTo>
                      <a:lnTo>
                        <a:pt x="490" y="178"/>
                      </a:lnTo>
                      <a:lnTo>
                        <a:pt x="480" y="95"/>
                      </a:lnTo>
                      <a:lnTo>
                        <a:pt x="454" y="108"/>
                      </a:lnTo>
                      <a:lnTo>
                        <a:pt x="430" y="120"/>
                      </a:lnTo>
                      <a:lnTo>
                        <a:pt x="430" y="147"/>
                      </a:lnTo>
                      <a:lnTo>
                        <a:pt x="420" y="140"/>
                      </a:lnTo>
                      <a:lnTo>
                        <a:pt x="392" y="140"/>
                      </a:lnTo>
                      <a:lnTo>
                        <a:pt x="371" y="153"/>
                      </a:lnTo>
                      <a:lnTo>
                        <a:pt x="366" y="159"/>
                      </a:lnTo>
                      <a:lnTo>
                        <a:pt x="362" y="147"/>
                      </a:lnTo>
                      <a:lnTo>
                        <a:pt x="366" y="134"/>
                      </a:lnTo>
                      <a:lnTo>
                        <a:pt x="377" y="120"/>
                      </a:lnTo>
                      <a:lnTo>
                        <a:pt x="392" y="134"/>
                      </a:lnTo>
                      <a:lnTo>
                        <a:pt x="407" y="134"/>
                      </a:lnTo>
                      <a:lnTo>
                        <a:pt x="416" y="126"/>
                      </a:lnTo>
                      <a:lnTo>
                        <a:pt x="416" y="114"/>
                      </a:lnTo>
                      <a:lnTo>
                        <a:pt x="426" y="108"/>
                      </a:lnTo>
                      <a:lnTo>
                        <a:pt x="445" y="108"/>
                      </a:lnTo>
                      <a:lnTo>
                        <a:pt x="450" y="95"/>
                      </a:lnTo>
                      <a:lnTo>
                        <a:pt x="460" y="101"/>
                      </a:lnTo>
                      <a:lnTo>
                        <a:pt x="469" y="95"/>
                      </a:lnTo>
                      <a:lnTo>
                        <a:pt x="460" y="31"/>
                      </a:lnTo>
                      <a:lnTo>
                        <a:pt x="554" y="0"/>
                      </a:lnTo>
                      <a:lnTo>
                        <a:pt x="543" y="74"/>
                      </a:lnTo>
                      <a:lnTo>
                        <a:pt x="540" y="95"/>
                      </a:lnTo>
                      <a:lnTo>
                        <a:pt x="549" y="95"/>
                      </a:lnTo>
                      <a:lnTo>
                        <a:pt x="559" y="82"/>
                      </a:lnTo>
                      <a:lnTo>
                        <a:pt x="564" y="82"/>
                      </a:lnTo>
                      <a:lnTo>
                        <a:pt x="569" y="101"/>
                      </a:lnTo>
                      <a:lnTo>
                        <a:pt x="559" y="108"/>
                      </a:lnTo>
                      <a:lnTo>
                        <a:pt x="549" y="114"/>
                      </a:lnTo>
                      <a:lnTo>
                        <a:pt x="554" y="134"/>
                      </a:lnTo>
                      <a:lnTo>
                        <a:pt x="559" y="134"/>
                      </a:lnTo>
                      <a:lnTo>
                        <a:pt x="564" y="126"/>
                      </a:lnTo>
                      <a:lnTo>
                        <a:pt x="564" y="120"/>
                      </a:lnTo>
                      <a:lnTo>
                        <a:pt x="564" y="101"/>
                      </a:lnTo>
                      <a:lnTo>
                        <a:pt x="574" y="95"/>
                      </a:lnTo>
                      <a:lnTo>
                        <a:pt x="574" y="120"/>
                      </a:lnTo>
                      <a:lnTo>
                        <a:pt x="588" y="126"/>
                      </a:lnTo>
                      <a:lnTo>
                        <a:pt x="579" y="147"/>
                      </a:lnTo>
                      <a:lnTo>
                        <a:pt x="598" y="140"/>
                      </a:lnTo>
                      <a:lnTo>
                        <a:pt x="618" y="134"/>
                      </a:lnTo>
                      <a:lnTo>
                        <a:pt x="643" y="126"/>
                      </a:lnTo>
                      <a:lnTo>
                        <a:pt x="658" y="126"/>
                      </a:lnTo>
                      <a:lnTo>
                        <a:pt x="663" y="140"/>
                      </a:lnTo>
                      <a:lnTo>
                        <a:pt x="687" y="134"/>
                      </a:lnTo>
                      <a:lnTo>
                        <a:pt x="692" y="140"/>
                      </a:lnTo>
                      <a:lnTo>
                        <a:pt x="723" y="134"/>
                      </a:lnTo>
                      <a:lnTo>
                        <a:pt x="742" y="147"/>
                      </a:lnTo>
                      <a:lnTo>
                        <a:pt x="766" y="147"/>
                      </a:lnTo>
                      <a:lnTo>
                        <a:pt x="766" y="108"/>
                      </a:lnTo>
                      <a:lnTo>
                        <a:pt x="772" y="108"/>
                      </a:lnTo>
                      <a:lnTo>
                        <a:pt x="772" y="140"/>
                      </a:lnTo>
                      <a:lnTo>
                        <a:pt x="792" y="153"/>
                      </a:lnTo>
                      <a:lnTo>
                        <a:pt x="801" y="140"/>
                      </a:lnTo>
                      <a:lnTo>
                        <a:pt x="811" y="140"/>
                      </a:lnTo>
                      <a:lnTo>
                        <a:pt x="820" y="159"/>
                      </a:lnTo>
                      <a:lnTo>
                        <a:pt x="846" y="159"/>
                      </a:lnTo>
                      <a:lnTo>
                        <a:pt x="841" y="140"/>
                      </a:lnTo>
                      <a:lnTo>
                        <a:pt x="856" y="140"/>
                      </a:lnTo>
                      <a:lnTo>
                        <a:pt x="850" y="153"/>
                      </a:lnTo>
                      <a:lnTo>
                        <a:pt x="841" y="153"/>
                      </a:lnTo>
                      <a:lnTo>
                        <a:pt x="850" y="165"/>
                      </a:lnTo>
                      <a:lnTo>
                        <a:pt x="865" y="165"/>
                      </a:lnTo>
                      <a:lnTo>
                        <a:pt x="865" y="153"/>
                      </a:lnTo>
                      <a:lnTo>
                        <a:pt x="861" y="140"/>
                      </a:lnTo>
                      <a:lnTo>
                        <a:pt x="870" y="140"/>
                      </a:lnTo>
                      <a:lnTo>
                        <a:pt x="870" y="101"/>
                      </a:lnTo>
                      <a:lnTo>
                        <a:pt x="885" y="140"/>
                      </a:lnTo>
                      <a:lnTo>
                        <a:pt x="899" y="159"/>
                      </a:lnTo>
                      <a:lnTo>
                        <a:pt x="914" y="165"/>
                      </a:lnTo>
                      <a:lnTo>
                        <a:pt x="925" y="153"/>
                      </a:lnTo>
                      <a:lnTo>
                        <a:pt x="944" y="172"/>
                      </a:lnTo>
                      <a:lnTo>
                        <a:pt x="944" y="108"/>
                      </a:lnTo>
                      <a:lnTo>
                        <a:pt x="969" y="95"/>
                      </a:lnTo>
                      <a:lnTo>
                        <a:pt x="969" y="134"/>
                      </a:lnTo>
                      <a:lnTo>
                        <a:pt x="974" y="147"/>
                      </a:lnTo>
                      <a:lnTo>
                        <a:pt x="984" y="165"/>
                      </a:lnTo>
                      <a:lnTo>
                        <a:pt x="979" y="178"/>
                      </a:lnTo>
                      <a:lnTo>
                        <a:pt x="969" y="165"/>
                      </a:lnTo>
                      <a:lnTo>
                        <a:pt x="959" y="178"/>
                      </a:lnTo>
                      <a:lnTo>
                        <a:pt x="944" y="172"/>
                      </a:lnTo>
                      <a:lnTo>
                        <a:pt x="925" y="165"/>
                      </a:lnTo>
                      <a:lnTo>
                        <a:pt x="919" y="184"/>
                      </a:lnTo>
                      <a:lnTo>
                        <a:pt x="934" y="192"/>
                      </a:lnTo>
                      <a:lnTo>
                        <a:pt x="955" y="192"/>
                      </a:lnTo>
                      <a:lnTo>
                        <a:pt x="959" y="211"/>
                      </a:lnTo>
                      <a:lnTo>
                        <a:pt x="974" y="223"/>
                      </a:lnTo>
                      <a:lnTo>
                        <a:pt x="989" y="211"/>
                      </a:lnTo>
                      <a:lnTo>
                        <a:pt x="984" y="192"/>
                      </a:lnTo>
                      <a:lnTo>
                        <a:pt x="994" y="172"/>
                      </a:lnTo>
                      <a:lnTo>
                        <a:pt x="984" y="140"/>
                      </a:lnTo>
                      <a:lnTo>
                        <a:pt x="994" y="101"/>
                      </a:lnTo>
                      <a:lnTo>
                        <a:pt x="998" y="101"/>
                      </a:lnTo>
                      <a:lnTo>
                        <a:pt x="1009" y="120"/>
                      </a:lnTo>
                      <a:lnTo>
                        <a:pt x="998" y="126"/>
                      </a:lnTo>
                      <a:lnTo>
                        <a:pt x="1009" y="140"/>
                      </a:lnTo>
                      <a:lnTo>
                        <a:pt x="1028" y="134"/>
                      </a:lnTo>
                      <a:lnTo>
                        <a:pt x="1043" y="134"/>
                      </a:lnTo>
                      <a:lnTo>
                        <a:pt x="1033" y="153"/>
                      </a:lnTo>
                      <a:lnTo>
                        <a:pt x="1038" y="165"/>
                      </a:lnTo>
                      <a:lnTo>
                        <a:pt x="1018" y="172"/>
                      </a:lnTo>
                      <a:lnTo>
                        <a:pt x="1033" y="192"/>
                      </a:lnTo>
                      <a:lnTo>
                        <a:pt x="1043" y="211"/>
                      </a:lnTo>
                      <a:lnTo>
                        <a:pt x="1028" y="244"/>
                      </a:lnTo>
                      <a:lnTo>
                        <a:pt x="1004" y="230"/>
                      </a:lnTo>
                      <a:lnTo>
                        <a:pt x="998" y="264"/>
                      </a:lnTo>
                      <a:lnTo>
                        <a:pt x="1018" y="270"/>
                      </a:lnTo>
                      <a:lnTo>
                        <a:pt x="1009" y="283"/>
                      </a:lnTo>
                      <a:lnTo>
                        <a:pt x="994" y="264"/>
                      </a:lnTo>
                      <a:lnTo>
                        <a:pt x="994" y="283"/>
                      </a:lnTo>
                      <a:lnTo>
                        <a:pt x="1009" y="295"/>
                      </a:lnTo>
                      <a:lnTo>
                        <a:pt x="964" y="277"/>
                      </a:lnTo>
                      <a:lnTo>
                        <a:pt x="934" y="249"/>
                      </a:lnTo>
                      <a:lnTo>
                        <a:pt x="910" y="264"/>
                      </a:lnTo>
                      <a:lnTo>
                        <a:pt x="880" y="249"/>
                      </a:lnTo>
                      <a:lnTo>
                        <a:pt x="875" y="236"/>
                      </a:lnTo>
                      <a:lnTo>
                        <a:pt x="905" y="223"/>
                      </a:lnTo>
                      <a:lnTo>
                        <a:pt x="899" y="205"/>
                      </a:lnTo>
                      <a:lnTo>
                        <a:pt x="875" y="198"/>
                      </a:lnTo>
                      <a:lnTo>
                        <a:pt x="870" y="223"/>
                      </a:lnTo>
                      <a:lnTo>
                        <a:pt x="850" y="217"/>
                      </a:lnTo>
                      <a:lnTo>
                        <a:pt x="846" y="198"/>
                      </a:lnTo>
                      <a:lnTo>
                        <a:pt x="841" y="230"/>
                      </a:lnTo>
                      <a:lnTo>
                        <a:pt x="816" y="255"/>
                      </a:lnTo>
                      <a:lnTo>
                        <a:pt x="801" y="244"/>
                      </a:lnTo>
                      <a:lnTo>
                        <a:pt x="806" y="205"/>
                      </a:lnTo>
                      <a:lnTo>
                        <a:pt x="801" y="178"/>
                      </a:lnTo>
                      <a:lnTo>
                        <a:pt x="781" y="184"/>
                      </a:lnTo>
                      <a:lnTo>
                        <a:pt x="751" y="178"/>
                      </a:lnTo>
                      <a:lnTo>
                        <a:pt x="712" y="165"/>
                      </a:lnTo>
                      <a:lnTo>
                        <a:pt x="648" y="165"/>
                      </a:lnTo>
                      <a:lnTo>
                        <a:pt x="628" y="165"/>
                      </a:lnTo>
                      <a:lnTo>
                        <a:pt x="633" y="178"/>
                      </a:lnTo>
                      <a:lnTo>
                        <a:pt x="633" y="192"/>
                      </a:lnTo>
                      <a:lnTo>
                        <a:pt x="628" y="223"/>
                      </a:lnTo>
                      <a:lnTo>
                        <a:pt x="609" y="223"/>
                      </a:lnTo>
                      <a:lnTo>
                        <a:pt x="598" y="205"/>
                      </a:lnTo>
                      <a:lnTo>
                        <a:pt x="583" y="211"/>
                      </a:lnTo>
                      <a:lnTo>
                        <a:pt x="579" y="249"/>
                      </a:lnTo>
                      <a:lnTo>
                        <a:pt x="594" y="236"/>
                      </a:lnTo>
                      <a:lnTo>
                        <a:pt x="609" y="255"/>
                      </a:lnTo>
                      <a:lnTo>
                        <a:pt x="598" y="283"/>
                      </a:lnTo>
                      <a:lnTo>
                        <a:pt x="603" y="302"/>
                      </a:lnTo>
                      <a:lnTo>
                        <a:pt x="633" y="295"/>
                      </a:lnTo>
                      <a:lnTo>
                        <a:pt x="663" y="289"/>
                      </a:lnTo>
                      <a:lnTo>
                        <a:pt x="663" y="264"/>
                      </a:lnTo>
                      <a:lnTo>
                        <a:pt x="628" y="249"/>
                      </a:lnTo>
                      <a:lnTo>
                        <a:pt x="673" y="244"/>
                      </a:lnTo>
                      <a:lnTo>
                        <a:pt x="678" y="249"/>
                      </a:lnTo>
                      <a:lnTo>
                        <a:pt x="692" y="236"/>
                      </a:lnTo>
                      <a:lnTo>
                        <a:pt x="707" y="244"/>
                      </a:lnTo>
                      <a:lnTo>
                        <a:pt x="736" y="236"/>
                      </a:lnTo>
                      <a:lnTo>
                        <a:pt x="751" y="211"/>
                      </a:lnTo>
                      <a:lnTo>
                        <a:pt x="747" y="172"/>
                      </a:lnTo>
                      <a:lnTo>
                        <a:pt x="757" y="211"/>
                      </a:lnTo>
                      <a:lnTo>
                        <a:pt x="766" y="236"/>
                      </a:lnTo>
                      <a:lnTo>
                        <a:pt x="806" y="236"/>
                      </a:lnTo>
                      <a:lnTo>
                        <a:pt x="811" y="184"/>
                      </a:lnTo>
                      <a:lnTo>
                        <a:pt x="826" y="184"/>
                      </a:lnTo>
                      <a:lnTo>
                        <a:pt x="816" y="230"/>
                      </a:lnTo>
                      <a:lnTo>
                        <a:pt x="841" y="230"/>
                      </a:lnTo>
                      <a:lnTo>
                        <a:pt x="895" y="249"/>
                      </a:lnTo>
                      <a:lnTo>
                        <a:pt x="861" y="277"/>
                      </a:lnTo>
                      <a:lnTo>
                        <a:pt x="919" y="308"/>
                      </a:lnTo>
                      <a:lnTo>
                        <a:pt x="979" y="328"/>
                      </a:lnTo>
                      <a:lnTo>
                        <a:pt x="998" y="353"/>
                      </a:lnTo>
                      <a:lnTo>
                        <a:pt x="989" y="366"/>
                      </a:lnTo>
                      <a:lnTo>
                        <a:pt x="969" y="348"/>
                      </a:lnTo>
                      <a:lnTo>
                        <a:pt x="919" y="322"/>
                      </a:lnTo>
                      <a:lnTo>
                        <a:pt x="880" y="316"/>
                      </a:lnTo>
                      <a:lnTo>
                        <a:pt x="841" y="302"/>
                      </a:lnTo>
                      <a:lnTo>
                        <a:pt x="826" y="283"/>
                      </a:lnTo>
                      <a:lnTo>
                        <a:pt x="766" y="270"/>
                      </a:lnTo>
                      <a:lnTo>
                        <a:pt x="717" y="283"/>
                      </a:lnTo>
                      <a:lnTo>
                        <a:pt x="678" y="302"/>
                      </a:lnTo>
                      <a:lnTo>
                        <a:pt x="638" y="334"/>
                      </a:lnTo>
                      <a:lnTo>
                        <a:pt x="618" y="366"/>
                      </a:lnTo>
                      <a:lnTo>
                        <a:pt x="624" y="392"/>
                      </a:lnTo>
                      <a:lnTo>
                        <a:pt x="643" y="424"/>
                      </a:lnTo>
                      <a:lnTo>
                        <a:pt x="663" y="418"/>
                      </a:lnTo>
                      <a:lnTo>
                        <a:pt x="692" y="399"/>
                      </a:lnTo>
                      <a:lnTo>
                        <a:pt x="712" y="386"/>
                      </a:lnTo>
                      <a:lnTo>
                        <a:pt x="712" y="348"/>
                      </a:lnTo>
                      <a:lnTo>
                        <a:pt x="732" y="353"/>
                      </a:lnTo>
                      <a:lnTo>
                        <a:pt x="717" y="386"/>
                      </a:lnTo>
                      <a:lnTo>
                        <a:pt x="757" y="412"/>
                      </a:lnTo>
                      <a:lnTo>
                        <a:pt x="762" y="444"/>
                      </a:lnTo>
                      <a:lnTo>
                        <a:pt x="826" y="399"/>
                      </a:lnTo>
                      <a:lnTo>
                        <a:pt x="831" y="418"/>
                      </a:lnTo>
                      <a:lnTo>
                        <a:pt x="811" y="438"/>
                      </a:lnTo>
                      <a:lnTo>
                        <a:pt x="846" y="444"/>
                      </a:lnTo>
                      <a:lnTo>
                        <a:pt x="846" y="463"/>
                      </a:lnTo>
                      <a:lnTo>
                        <a:pt x="816" y="470"/>
                      </a:lnTo>
                      <a:lnTo>
                        <a:pt x="781" y="438"/>
                      </a:lnTo>
                      <a:lnTo>
                        <a:pt x="732" y="451"/>
                      </a:lnTo>
                      <a:lnTo>
                        <a:pt x="702" y="457"/>
                      </a:lnTo>
                      <a:lnTo>
                        <a:pt x="682" y="451"/>
                      </a:lnTo>
                      <a:lnTo>
                        <a:pt x="643" y="438"/>
                      </a:lnTo>
                      <a:lnTo>
                        <a:pt x="678" y="476"/>
                      </a:lnTo>
                      <a:lnTo>
                        <a:pt x="712" y="509"/>
                      </a:lnTo>
                      <a:lnTo>
                        <a:pt x="751" y="503"/>
                      </a:lnTo>
                      <a:lnTo>
                        <a:pt x="781" y="509"/>
                      </a:lnTo>
                      <a:lnTo>
                        <a:pt x="781" y="529"/>
                      </a:lnTo>
                      <a:lnTo>
                        <a:pt x="751" y="529"/>
                      </a:lnTo>
                      <a:lnTo>
                        <a:pt x="723" y="509"/>
                      </a:lnTo>
                      <a:lnTo>
                        <a:pt x="702" y="509"/>
                      </a:lnTo>
                      <a:lnTo>
                        <a:pt x="707" y="543"/>
                      </a:lnTo>
                      <a:lnTo>
                        <a:pt x="682" y="548"/>
                      </a:lnTo>
                      <a:lnTo>
                        <a:pt x="648" y="535"/>
                      </a:lnTo>
                      <a:lnTo>
                        <a:pt x="653" y="503"/>
                      </a:lnTo>
                      <a:lnTo>
                        <a:pt x="673" y="535"/>
                      </a:lnTo>
                      <a:lnTo>
                        <a:pt x="678" y="516"/>
                      </a:lnTo>
                      <a:lnTo>
                        <a:pt x="643" y="482"/>
                      </a:lnTo>
                      <a:lnTo>
                        <a:pt x="609" y="490"/>
                      </a:lnTo>
                      <a:lnTo>
                        <a:pt x="613" y="523"/>
                      </a:lnTo>
                      <a:lnTo>
                        <a:pt x="633" y="581"/>
                      </a:lnTo>
                      <a:lnTo>
                        <a:pt x="678" y="710"/>
                      </a:lnTo>
                      <a:lnTo>
                        <a:pt x="732" y="795"/>
                      </a:lnTo>
                      <a:lnTo>
                        <a:pt x="766" y="839"/>
                      </a:lnTo>
                      <a:lnTo>
                        <a:pt x="781" y="860"/>
                      </a:lnTo>
                      <a:lnTo>
                        <a:pt x="786" y="860"/>
                      </a:lnTo>
                      <a:lnTo>
                        <a:pt x="777" y="833"/>
                      </a:lnTo>
                      <a:lnTo>
                        <a:pt x="766" y="808"/>
                      </a:lnTo>
                      <a:lnTo>
                        <a:pt x="772" y="814"/>
                      </a:lnTo>
                      <a:lnTo>
                        <a:pt x="792" y="800"/>
                      </a:lnTo>
                      <a:lnTo>
                        <a:pt x="816" y="800"/>
                      </a:lnTo>
                      <a:lnTo>
                        <a:pt x="875" y="781"/>
                      </a:lnTo>
                      <a:lnTo>
                        <a:pt x="885" y="768"/>
                      </a:lnTo>
                      <a:lnTo>
                        <a:pt x="880" y="795"/>
                      </a:lnTo>
                      <a:lnTo>
                        <a:pt x="801" y="821"/>
                      </a:lnTo>
                      <a:lnTo>
                        <a:pt x="796" y="839"/>
                      </a:lnTo>
                      <a:lnTo>
                        <a:pt x="806" y="852"/>
                      </a:lnTo>
                      <a:lnTo>
                        <a:pt x="811" y="866"/>
                      </a:lnTo>
                      <a:lnTo>
                        <a:pt x="806" y="885"/>
                      </a:lnTo>
                      <a:lnTo>
                        <a:pt x="816" y="924"/>
                      </a:lnTo>
                      <a:lnTo>
                        <a:pt x="850" y="949"/>
                      </a:lnTo>
                      <a:lnTo>
                        <a:pt x="856" y="924"/>
                      </a:lnTo>
                      <a:lnTo>
                        <a:pt x="846" y="891"/>
                      </a:lnTo>
                      <a:lnTo>
                        <a:pt x="841" y="885"/>
                      </a:lnTo>
                      <a:lnTo>
                        <a:pt x="861" y="878"/>
                      </a:lnTo>
                      <a:lnTo>
                        <a:pt x="861" y="891"/>
                      </a:lnTo>
                      <a:lnTo>
                        <a:pt x="856" y="910"/>
                      </a:lnTo>
                      <a:lnTo>
                        <a:pt x="861" y="937"/>
                      </a:lnTo>
                      <a:lnTo>
                        <a:pt x="870" y="943"/>
                      </a:lnTo>
                      <a:lnTo>
                        <a:pt x="895" y="1014"/>
                      </a:lnTo>
                      <a:lnTo>
                        <a:pt x="899" y="1054"/>
                      </a:lnTo>
                      <a:lnTo>
                        <a:pt x="870" y="1098"/>
                      </a:lnTo>
                      <a:lnTo>
                        <a:pt x="865" y="1112"/>
                      </a:lnTo>
                      <a:lnTo>
                        <a:pt x="890" y="1087"/>
                      </a:lnTo>
                      <a:lnTo>
                        <a:pt x="905" y="1079"/>
                      </a:lnTo>
                      <a:lnTo>
                        <a:pt x="919" y="1079"/>
                      </a:lnTo>
                      <a:lnTo>
                        <a:pt x="934" y="1093"/>
                      </a:lnTo>
                      <a:lnTo>
                        <a:pt x="949" y="1079"/>
                      </a:lnTo>
                      <a:lnTo>
                        <a:pt x="929" y="1118"/>
                      </a:lnTo>
                      <a:lnTo>
                        <a:pt x="914" y="1112"/>
                      </a:lnTo>
                      <a:lnTo>
                        <a:pt x="905" y="1112"/>
                      </a:lnTo>
                      <a:lnTo>
                        <a:pt x="899" y="1131"/>
                      </a:lnTo>
                      <a:lnTo>
                        <a:pt x="885" y="1150"/>
                      </a:lnTo>
                      <a:lnTo>
                        <a:pt x="870" y="1158"/>
                      </a:lnTo>
                      <a:lnTo>
                        <a:pt x="875" y="1176"/>
                      </a:lnTo>
                      <a:lnTo>
                        <a:pt x="885" y="1176"/>
                      </a:lnTo>
                      <a:lnTo>
                        <a:pt x="890" y="1196"/>
                      </a:lnTo>
                      <a:lnTo>
                        <a:pt x="880" y="1196"/>
                      </a:lnTo>
                      <a:lnTo>
                        <a:pt x="870" y="1189"/>
                      </a:lnTo>
                      <a:lnTo>
                        <a:pt x="861" y="1164"/>
                      </a:lnTo>
                      <a:lnTo>
                        <a:pt x="850" y="1170"/>
                      </a:lnTo>
                      <a:lnTo>
                        <a:pt x="841" y="1208"/>
                      </a:lnTo>
                      <a:lnTo>
                        <a:pt x="841" y="1241"/>
                      </a:lnTo>
                      <a:lnTo>
                        <a:pt x="846" y="1287"/>
                      </a:lnTo>
                      <a:lnTo>
                        <a:pt x="846" y="1319"/>
                      </a:lnTo>
                      <a:lnTo>
                        <a:pt x="846" y="1344"/>
                      </a:lnTo>
                      <a:lnTo>
                        <a:pt x="865" y="1391"/>
                      </a:lnTo>
                      <a:lnTo>
                        <a:pt x="870" y="1404"/>
                      </a:lnTo>
                      <a:lnTo>
                        <a:pt x="998" y="1365"/>
                      </a:lnTo>
                      <a:lnTo>
                        <a:pt x="1018" y="1344"/>
                      </a:lnTo>
                      <a:lnTo>
                        <a:pt x="1028" y="1300"/>
                      </a:lnTo>
                      <a:lnTo>
                        <a:pt x="1024" y="1280"/>
                      </a:lnTo>
                      <a:lnTo>
                        <a:pt x="1028" y="1260"/>
                      </a:lnTo>
                      <a:lnTo>
                        <a:pt x="1028" y="1280"/>
                      </a:lnTo>
                      <a:lnTo>
                        <a:pt x="1063" y="1247"/>
                      </a:lnTo>
                      <a:lnTo>
                        <a:pt x="1079" y="1247"/>
                      </a:lnTo>
                      <a:lnTo>
                        <a:pt x="1079" y="1280"/>
                      </a:lnTo>
                      <a:lnTo>
                        <a:pt x="1063" y="1294"/>
                      </a:lnTo>
                      <a:lnTo>
                        <a:pt x="1052" y="1319"/>
                      </a:lnTo>
                      <a:lnTo>
                        <a:pt x="1063" y="1319"/>
                      </a:lnTo>
                      <a:lnTo>
                        <a:pt x="1048" y="1385"/>
                      </a:lnTo>
                      <a:lnTo>
                        <a:pt x="1038" y="1410"/>
                      </a:lnTo>
                      <a:lnTo>
                        <a:pt x="1033" y="1396"/>
                      </a:lnTo>
                      <a:lnTo>
                        <a:pt x="1013" y="1410"/>
                      </a:lnTo>
                      <a:lnTo>
                        <a:pt x="1004" y="1423"/>
                      </a:lnTo>
                      <a:lnTo>
                        <a:pt x="979" y="1423"/>
                      </a:lnTo>
                      <a:lnTo>
                        <a:pt x="979" y="1435"/>
                      </a:lnTo>
                      <a:lnTo>
                        <a:pt x="955" y="1423"/>
                      </a:lnTo>
                      <a:lnTo>
                        <a:pt x="919" y="1423"/>
                      </a:lnTo>
                      <a:lnTo>
                        <a:pt x="885" y="1448"/>
                      </a:lnTo>
                      <a:lnTo>
                        <a:pt x="875" y="1474"/>
                      </a:lnTo>
                      <a:lnTo>
                        <a:pt x="875" y="1500"/>
                      </a:lnTo>
                      <a:lnTo>
                        <a:pt x="880" y="1540"/>
                      </a:lnTo>
                      <a:lnTo>
                        <a:pt x="772" y="1500"/>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2053" name="Freeform 5"/>
                <p:cNvSpPr>
                  <a:spLocks/>
                </p:cNvSpPr>
                <p:nvPr/>
              </p:nvSpPr>
              <p:spPr bwMode="ltGray">
                <a:xfrm>
                  <a:off x="4311" y="624"/>
                  <a:ext cx="1010" cy="2504"/>
                </a:xfrm>
                <a:custGeom>
                  <a:avLst/>
                  <a:gdLst/>
                  <a:ahLst/>
                  <a:cxnLst>
                    <a:cxn ang="0">
                      <a:pos x="257" y="2112"/>
                    </a:cxn>
                    <a:cxn ang="0">
                      <a:pos x="217" y="1969"/>
                    </a:cxn>
                    <a:cxn ang="0">
                      <a:pos x="262" y="1963"/>
                    </a:cxn>
                    <a:cxn ang="0">
                      <a:pos x="380" y="2015"/>
                    </a:cxn>
                    <a:cxn ang="0">
                      <a:pos x="445" y="1819"/>
                    </a:cxn>
                    <a:cxn ang="0">
                      <a:pos x="326" y="1663"/>
                    </a:cxn>
                    <a:cxn ang="0">
                      <a:pos x="183" y="1684"/>
                    </a:cxn>
                    <a:cxn ang="0">
                      <a:pos x="232" y="1578"/>
                    </a:cxn>
                    <a:cxn ang="0">
                      <a:pos x="202" y="1520"/>
                    </a:cxn>
                    <a:cxn ang="0">
                      <a:pos x="242" y="1501"/>
                    </a:cxn>
                    <a:cxn ang="0">
                      <a:pos x="262" y="1565"/>
                    </a:cxn>
                    <a:cxn ang="0">
                      <a:pos x="395" y="1690"/>
                    </a:cxn>
                    <a:cxn ang="0">
                      <a:pos x="455" y="1586"/>
                    </a:cxn>
                    <a:cxn ang="0">
                      <a:pos x="193" y="1364"/>
                    </a:cxn>
                    <a:cxn ang="0">
                      <a:pos x="212" y="1111"/>
                    </a:cxn>
                    <a:cxn ang="0">
                      <a:pos x="208" y="988"/>
                    </a:cxn>
                    <a:cxn ang="0">
                      <a:pos x="172" y="936"/>
                    </a:cxn>
                    <a:cxn ang="0">
                      <a:pos x="99" y="818"/>
                    </a:cxn>
                    <a:cxn ang="0">
                      <a:pos x="208" y="766"/>
                    </a:cxn>
                    <a:cxn ang="0">
                      <a:pos x="172" y="689"/>
                    </a:cxn>
                    <a:cxn ang="0">
                      <a:pos x="34" y="559"/>
                    </a:cxn>
                    <a:cxn ang="0">
                      <a:pos x="376" y="0"/>
                    </a:cxn>
                    <a:cxn ang="0">
                      <a:pos x="445" y="66"/>
                    </a:cxn>
                    <a:cxn ang="0">
                      <a:pos x="524" y="58"/>
                    </a:cxn>
                    <a:cxn ang="0">
                      <a:pos x="583" y="13"/>
                    </a:cxn>
                    <a:cxn ang="0">
                      <a:pos x="651" y="33"/>
                    </a:cxn>
                    <a:cxn ang="0">
                      <a:pos x="750" y="27"/>
                    </a:cxn>
                    <a:cxn ang="0">
                      <a:pos x="761" y="110"/>
                    </a:cxn>
                    <a:cxn ang="0">
                      <a:pos x="791" y="174"/>
                    </a:cxn>
                    <a:cxn ang="0">
                      <a:pos x="707" y="136"/>
                    </a:cxn>
                    <a:cxn ang="0">
                      <a:pos x="795" y="195"/>
                    </a:cxn>
                    <a:cxn ang="0">
                      <a:pos x="870" y="234"/>
                    </a:cxn>
                    <a:cxn ang="0">
                      <a:pos x="894" y="345"/>
                    </a:cxn>
                    <a:cxn ang="0">
                      <a:pos x="988" y="415"/>
                    </a:cxn>
                    <a:cxn ang="0">
                      <a:pos x="935" y="384"/>
                    </a:cxn>
                    <a:cxn ang="0">
                      <a:pos x="845" y="435"/>
                    </a:cxn>
                    <a:cxn ang="0">
                      <a:pos x="780" y="390"/>
                    </a:cxn>
                    <a:cxn ang="0">
                      <a:pos x="780" y="415"/>
                    </a:cxn>
                    <a:cxn ang="0">
                      <a:pos x="815" y="454"/>
                    </a:cxn>
                    <a:cxn ang="0">
                      <a:pos x="840" y="473"/>
                    </a:cxn>
                    <a:cxn ang="0">
                      <a:pos x="929" y="539"/>
                    </a:cxn>
                    <a:cxn ang="0">
                      <a:pos x="993" y="567"/>
                    </a:cxn>
                    <a:cxn ang="0">
                      <a:pos x="346" y="579"/>
                    </a:cxn>
                    <a:cxn ang="0">
                      <a:pos x="406" y="864"/>
                    </a:cxn>
                    <a:cxn ang="0">
                      <a:pos x="445" y="949"/>
                    </a:cxn>
                    <a:cxn ang="0">
                      <a:pos x="341" y="1027"/>
                    </a:cxn>
                    <a:cxn ang="0">
                      <a:pos x="326" y="949"/>
                    </a:cxn>
                    <a:cxn ang="0">
                      <a:pos x="341" y="1065"/>
                    </a:cxn>
                    <a:cxn ang="0">
                      <a:pos x="307" y="1144"/>
                    </a:cxn>
                    <a:cxn ang="0">
                      <a:pos x="316" y="1209"/>
                    </a:cxn>
                    <a:cxn ang="0">
                      <a:pos x="292" y="1314"/>
                    </a:cxn>
                    <a:cxn ang="0">
                      <a:pos x="406" y="1404"/>
                    </a:cxn>
                    <a:cxn ang="0">
                      <a:pos x="657" y="1547"/>
                    </a:cxn>
                    <a:cxn ang="0">
                      <a:pos x="613" y="1767"/>
                    </a:cxn>
                    <a:cxn ang="0">
                      <a:pos x="628" y="1748"/>
                    </a:cxn>
                    <a:cxn ang="0">
                      <a:pos x="666" y="1755"/>
                    </a:cxn>
                    <a:cxn ang="0">
                      <a:pos x="666" y="1617"/>
                    </a:cxn>
                    <a:cxn ang="0">
                      <a:pos x="638" y="1794"/>
                    </a:cxn>
                    <a:cxn ang="0">
                      <a:pos x="593" y="1844"/>
                    </a:cxn>
                    <a:cxn ang="0">
                      <a:pos x="514" y="1943"/>
                    </a:cxn>
                    <a:cxn ang="0">
                      <a:pos x="608" y="2029"/>
                    </a:cxn>
                    <a:cxn ang="0">
                      <a:pos x="356" y="2268"/>
                    </a:cxn>
                    <a:cxn ang="0">
                      <a:pos x="406" y="2503"/>
                    </a:cxn>
                  </a:cxnLst>
                  <a:rect l="0" t="0" r="r" b="b"/>
                  <a:pathLst>
                    <a:path w="1010" h="2504">
                      <a:moveTo>
                        <a:pt x="217" y="2450"/>
                      </a:moveTo>
                      <a:lnTo>
                        <a:pt x="183" y="2430"/>
                      </a:lnTo>
                      <a:lnTo>
                        <a:pt x="252" y="2209"/>
                      </a:lnTo>
                      <a:lnTo>
                        <a:pt x="257" y="2112"/>
                      </a:lnTo>
                      <a:lnTo>
                        <a:pt x="262" y="2105"/>
                      </a:lnTo>
                      <a:lnTo>
                        <a:pt x="326" y="2054"/>
                      </a:lnTo>
                      <a:lnTo>
                        <a:pt x="316" y="2029"/>
                      </a:lnTo>
                      <a:lnTo>
                        <a:pt x="217" y="1969"/>
                      </a:lnTo>
                      <a:lnTo>
                        <a:pt x="242" y="1975"/>
                      </a:lnTo>
                      <a:lnTo>
                        <a:pt x="247" y="1957"/>
                      </a:lnTo>
                      <a:lnTo>
                        <a:pt x="247" y="1904"/>
                      </a:lnTo>
                      <a:lnTo>
                        <a:pt x="262" y="1963"/>
                      </a:lnTo>
                      <a:lnTo>
                        <a:pt x="307" y="2008"/>
                      </a:lnTo>
                      <a:lnTo>
                        <a:pt x="326" y="2002"/>
                      </a:lnTo>
                      <a:lnTo>
                        <a:pt x="341" y="2035"/>
                      </a:lnTo>
                      <a:lnTo>
                        <a:pt x="380" y="2015"/>
                      </a:lnTo>
                      <a:lnTo>
                        <a:pt x="406" y="1969"/>
                      </a:lnTo>
                      <a:lnTo>
                        <a:pt x="430" y="1891"/>
                      </a:lnTo>
                      <a:lnTo>
                        <a:pt x="435" y="1877"/>
                      </a:lnTo>
                      <a:lnTo>
                        <a:pt x="445" y="1819"/>
                      </a:lnTo>
                      <a:lnTo>
                        <a:pt x="435" y="1788"/>
                      </a:lnTo>
                      <a:lnTo>
                        <a:pt x="425" y="1774"/>
                      </a:lnTo>
                      <a:lnTo>
                        <a:pt x="430" y="1755"/>
                      </a:lnTo>
                      <a:lnTo>
                        <a:pt x="326" y="1663"/>
                      </a:lnTo>
                      <a:lnTo>
                        <a:pt x="292" y="1663"/>
                      </a:lnTo>
                      <a:lnTo>
                        <a:pt x="296" y="1650"/>
                      </a:lnTo>
                      <a:lnTo>
                        <a:pt x="158" y="1709"/>
                      </a:lnTo>
                      <a:lnTo>
                        <a:pt x="183" y="1684"/>
                      </a:lnTo>
                      <a:lnTo>
                        <a:pt x="292" y="1644"/>
                      </a:lnTo>
                      <a:lnTo>
                        <a:pt x="262" y="1624"/>
                      </a:lnTo>
                      <a:lnTo>
                        <a:pt x="242" y="1611"/>
                      </a:lnTo>
                      <a:lnTo>
                        <a:pt x="232" y="1578"/>
                      </a:lnTo>
                      <a:lnTo>
                        <a:pt x="187" y="1559"/>
                      </a:lnTo>
                      <a:lnTo>
                        <a:pt x="178" y="1526"/>
                      </a:lnTo>
                      <a:lnTo>
                        <a:pt x="197" y="1553"/>
                      </a:lnTo>
                      <a:lnTo>
                        <a:pt x="202" y="1520"/>
                      </a:lnTo>
                      <a:lnTo>
                        <a:pt x="202" y="1404"/>
                      </a:lnTo>
                      <a:lnTo>
                        <a:pt x="232" y="1429"/>
                      </a:lnTo>
                      <a:lnTo>
                        <a:pt x="247" y="1481"/>
                      </a:lnTo>
                      <a:lnTo>
                        <a:pt x="242" y="1501"/>
                      </a:lnTo>
                      <a:lnTo>
                        <a:pt x="242" y="1520"/>
                      </a:lnTo>
                      <a:lnTo>
                        <a:pt x="271" y="1514"/>
                      </a:lnTo>
                      <a:lnTo>
                        <a:pt x="257" y="1547"/>
                      </a:lnTo>
                      <a:lnTo>
                        <a:pt x="262" y="1565"/>
                      </a:lnTo>
                      <a:lnTo>
                        <a:pt x="301" y="1605"/>
                      </a:lnTo>
                      <a:lnTo>
                        <a:pt x="307" y="1592"/>
                      </a:lnTo>
                      <a:lnTo>
                        <a:pt x="316" y="1624"/>
                      </a:lnTo>
                      <a:lnTo>
                        <a:pt x="395" y="1690"/>
                      </a:lnTo>
                      <a:lnTo>
                        <a:pt x="445" y="1709"/>
                      </a:lnTo>
                      <a:lnTo>
                        <a:pt x="484" y="1650"/>
                      </a:lnTo>
                      <a:lnTo>
                        <a:pt x="484" y="1624"/>
                      </a:lnTo>
                      <a:lnTo>
                        <a:pt x="455" y="1586"/>
                      </a:lnTo>
                      <a:lnTo>
                        <a:pt x="400" y="1540"/>
                      </a:lnTo>
                      <a:lnTo>
                        <a:pt x="316" y="1481"/>
                      </a:lnTo>
                      <a:lnTo>
                        <a:pt x="247" y="1410"/>
                      </a:lnTo>
                      <a:lnTo>
                        <a:pt x="193" y="1364"/>
                      </a:lnTo>
                      <a:lnTo>
                        <a:pt x="172" y="1299"/>
                      </a:lnTo>
                      <a:lnTo>
                        <a:pt x="168" y="1221"/>
                      </a:lnTo>
                      <a:lnTo>
                        <a:pt x="187" y="1157"/>
                      </a:lnTo>
                      <a:lnTo>
                        <a:pt x="212" y="1111"/>
                      </a:lnTo>
                      <a:lnTo>
                        <a:pt x="232" y="1085"/>
                      </a:lnTo>
                      <a:lnTo>
                        <a:pt x="262" y="988"/>
                      </a:lnTo>
                      <a:lnTo>
                        <a:pt x="247" y="968"/>
                      </a:lnTo>
                      <a:lnTo>
                        <a:pt x="208" y="988"/>
                      </a:lnTo>
                      <a:lnTo>
                        <a:pt x="168" y="994"/>
                      </a:lnTo>
                      <a:lnTo>
                        <a:pt x="99" y="988"/>
                      </a:lnTo>
                      <a:lnTo>
                        <a:pt x="168" y="955"/>
                      </a:lnTo>
                      <a:lnTo>
                        <a:pt x="172" y="936"/>
                      </a:lnTo>
                      <a:lnTo>
                        <a:pt x="228" y="930"/>
                      </a:lnTo>
                      <a:lnTo>
                        <a:pt x="228" y="910"/>
                      </a:lnTo>
                      <a:lnTo>
                        <a:pt x="144" y="891"/>
                      </a:lnTo>
                      <a:lnTo>
                        <a:pt x="99" y="818"/>
                      </a:lnTo>
                      <a:lnTo>
                        <a:pt x="129" y="747"/>
                      </a:lnTo>
                      <a:lnTo>
                        <a:pt x="222" y="832"/>
                      </a:lnTo>
                      <a:lnTo>
                        <a:pt x="232" y="805"/>
                      </a:lnTo>
                      <a:lnTo>
                        <a:pt x="208" y="766"/>
                      </a:lnTo>
                      <a:lnTo>
                        <a:pt x="217" y="741"/>
                      </a:lnTo>
                      <a:lnTo>
                        <a:pt x="183" y="708"/>
                      </a:lnTo>
                      <a:lnTo>
                        <a:pt x="163" y="734"/>
                      </a:lnTo>
                      <a:lnTo>
                        <a:pt x="172" y="689"/>
                      </a:lnTo>
                      <a:lnTo>
                        <a:pt x="158" y="650"/>
                      </a:lnTo>
                      <a:lnTo>
                        <a:pt x="84" y="623"/>
                      </a:lnTo>
                      <a:lnTo>
                        <a:pt x="30" y="610"/>
                      </a:lnTo>
                      <a:lnTo>
                        <a:pt x="34" y="559"/>
                      </a:lnTo>
                      <a:lnTo>
                        <a:pt x="0" y="332"/>
                      </a:lnTo>
                      <a:lnTo>
                        <a:pt x="370" y="13"/>
                      </a:lnTo>
                      <a:lnTo>
                        <a:pt x="361" y="46"/>
                      </a:lnTo>
                      <a:lnTo>
                        <a:pt x="376" y="0"/>
                      </a:lnTo>
                      <a:lnTo>
                        <a:pt x="380" y="27"/>
                      </a:lnTo>
                      <a:lnTo>
                        <a:pt x="400" y="58"/>
                      </a:lnTo>
                      <a:lnTo>
                        <a:pt x="440" y="39"/>
                      </a:lnTo>
                      <a:lnTo>
                        <a:pt x="445" y="66"/>
                      </a:lnTo>
                      <a:lnTo>
                        <a:pt x="484" y="46"/>
                      </a:lnTo>
                      <a:lnTo>
                        <a:pt x="494" y="66"/>
                      </a:lnTo>
                      <a:lnTo>
                        <a:pt x="514" y="39"/>
                      </a:lnTo>
                      <a:lnTo>
                        <a:pt x="524" y="58"/>
                      </a:lnTo>
                      <a:lnTo>
                        <a:pt x="539" y="27"/>
                      </a:lnTo>
                      <a:lnTo>
                        <a:pt x="558" y="13"/>
                      </a:lnTo>
                      <a:lnTo>
                        <a:pt x="568" y="27"/>
                      </a:lnTo>
                      <a:lnTo>
                        <a:pt x="583" y="13"/>
                      </a:lnTo>
                      <a:lnTo>
                        <a:pt x="598" y="39"/>
                      </a:lnTo>
                      <a:lnTo>
                        <a:pt x="617" y="39"/>
                      </a:lnTo>
                      <a:lnTo>
                        <a:pt x="628" y="13"/>
                      </a:lnTo>
                      <a:lnTo>
                        <a:pt x="651" y="33"/>
                      </a:lnTo>
                      <a:lnTo>
                        <a:pt x="662" y="52"/>
                      </a:lnTo>
                      <a:lnTo>
                        <a:pt x="707" y="39"/>
                      </a:lnTo>
                      <a:lnTo>
                        <a:pt x="731" y="27"/>
                      </a:lnTo>
                      <a:lnTo>
                        <a:pt x="750" y="27"/>
                      </a:lnTo>
                      <a:lnTo>
                        <a:pt x="791" y="46"/>
                      </a:lnTo>
                      <a:lnTo>
                        <a:pt x="776" y="66"/>
                      </a:lnTo>
                      <a:lnTo>
                        <a:pt x="776" y="97"/>
                      </a:lnTo>
                      <a:lnTo>
                        <a:pt x="761" y="110"/>
                      </a:lnTo>
                      <a:lnTo>
                        <a:pt x="771" y="118"/>
                      </a:lnTo>
                      <a:lnTo>
                        <a:pt x="791" y="124"/>
                      </a:lnTo>
                      <a:lnTo>
                        <a:pt x="791" y="143"/>
                      </a:lnTo>
                      <a:lnTo>
                        <a:pt x="791" y="174"/>
                      </a:lnTo>
                      <a:lnTo>
                        <a:pt x="776" y="195"/>
                      </a:lnTo>
                      <a:lnTo>
                        <a:pt x="776" y="162"/>
                      </a:lnTo>
                      <a:lnTo>
                        <a:pt x="756" y="136"/>
                      </a:lnTo>
                      <a:lnTo>
                        <a:pt x="707" y="136"/>
                      </a:lnTo>
                      <a:lnTo>
                        <a:pt x="711" y="168"/>
                      </a:lnTo>
                      <a:lnTo>
                        <a:pt x="736" y="168"/>
                      </a:lnTo>
                      <a:lnTo>
                        <a:pt x="756" y="174"/>
                      </a:lnTo>
                      <a:lnTo>
                        <a:pt x="795" y="195"/>
                      </a:lnTo>
                      <a:lnTo>
                        <a:pt x="815" y="195"/>
                      </a:lnTo>
                      <a:lnTo>
                        <a:pt x="845" y="174"/>
                      </a:lnTo>
                      <a:lnTo>
                        <a:pt x="840" y="207"/>
                      </a:lnTo>
                      <a:lnTo>
                        <a:pt x="870" y="234"/>
                      </a:lnTo>
                      <a:lnTo>
                        <a:pt x="840" y="259"/>
                      </a:lnTo>
                      <a:lnTo>
                        <a:pt x="849" y="286"/>
                      </a:lnTo>
                      <a:lnTo>
                        <a:pt x="864" y="312"/>
                      </a:lnTo>
                      <a:lnTo>
                        <a:pt x="894" y="345"/>
                      </a:lnTo>
                      <a:lnTo>
                        <a:pt x="929" y="357"/>
                      </a:lnTo>
                      <a:lnTo>
                        <a:pt x="935" y="365"/>
                      </a:lnTo>
                      <a:lnTo>
                        <a:pt x="969" y="384"/>
                      </a:lnTo>
                      <a:lnTo>
                        <a:pt x="988" y="415"/>
                      </a:lnTo>
                      <a:lnTo>
                        <a:pt x="998" y="429"/>
                      </a:lnTo>
                      <a:lnTo>
                        <a:pt x="984" y="435"/>
                      </a:lnTo>
                      <a:lnTo>
                        <a:pt x="969" y="409"/>
                      </a:lnTo>
                      <a:lnTo>
                        <a:pt x="935" y="384"/>
                      </a:lnTo>
                      <a:lnTo>
                        <a:pt x="920" y="409"/>
                      </a:lnTo>
                      <a:lnTo>
                        <a:pt x="885" y="423"/>
                      </a:lnTo>
                      <a:lnTo>
                        <a:pt x="885" y="403"/>
                      </a:lnTo>
                      <a:lnTo>
                        <a:pt x="845" y="435"/>
                      </a:lnTo>
                      <a:lnTo>
                        <a:pt x="855" y="415"/>
                      </a:lnTo>
                      <a:lnTo>
                        <a:pt x="845" y="397"/>
                      </a:lnTo>
                      <a:lnTo>
                        <a:pt x="810" y="397"/>
                      </a:lnTo>
                      <a:lnTo>
                        <a:pt x="780" y="390"/>
                      </a:lnTo>
                      <a:lnTo>
                        <a:pt x="746" y="370"/>
                      </a:lnTo>
                      <a:lnTo>
                        <a:pt x="746" y="397"/>
                      </a:lnTo>
                      <a:lnTo>
                        <a:pt x="750" y="409"/>
                      </a:lnTo>
                      <a:lnTo>
                        <a:pt x="780" y="415"/>
                      </a:lnTo>
                      <a:lnTo>
                        <a:pt x="806" y="423"/>
                      </a:lnTo>
                      <a:lnTo>
                        <a:pt x="836" y="435"/>
                      </a:lnTo>
                      <a:lnTo>
                        <a:pt x="845" y="454"/>
                      </a:lnTo>
                      <a:lnTo>
                        <a:pt x="815" y="454"/>
                      </a:lnTo>
                      <a:lnTo>
                        <a:pt x="786" y="448"/>
                      </a:lnTo>
                      <a:lnTo>
                        <a:pt x="786" y="473"/>
                      </a:lnTo>
                      <a:lnTo>
                        <a:pt x="806" y="481"/>
                      </a:lnTo>
                      <a:lnTo>
                        <a:pt x="840" y="473"/>
                      </a:lnTo>
                      <a:lnTo>
                        <a:pt x="864" y="467"/>
                      </a:lnTo>
                      <a:lnTo>
                        <a:pt x="879" y="448"/>
                      </a:lnTo>
                      <a:lnTo>
                        <a:pt x="899" y="525"/>
                      </a:lnTo>
                      <a:lnTo>
                        <a:pt x="929" y="539"/>
                      </a:lnTo>
                      <a:lnTo>
                        <a:pt x="948" y="559"/>
                      </a:lnTo>
                      <a:lnTo>
                        <a:pt x="963" y="552"/>
                      </a:lnTo>
                      <a:lnTo>
                        <a:pt x="973" y="539"/>
                      </a:lnTo>
                      <a:lnTo>
                        <a:pt x="993" y="567"/>
                      </a:lnTo>
                      <a:lnTo>
                        <a:pt x="1009" y="573"/>
                      </a:lnTo>
                      <a:lnTo>
                        <a:pt x="840" y="592"/>
                      </a:lnTo>
                      <a:lnTo>
                        <a:pt x="602" y="552"/>
                      </a:lnTo>
                      <a:lnTo>
                        <a:pt x="346" y="579"/>
                      </a:lnTo>
                      <a:lnTo>
                        <a:pt x="316" y="734"/>
                      </a:lnTo>
                      <a:lnTo>
                        <a:pt x="376" y="878"/>
                      </a:lnTo>
                      <a:lnTo>
                        <a:pt x="385" y="845"/>
                      </a:lnTo>
                      <a:lnTo>
                        <a:pt x="406" y="864"/>
                      </a:lnTo>
                      <a:lnTo>
                        <a:pt x="391" y="922"/>
                      </a:lnTo>
                      <a:lnTo>
                        <a:pt x="410" y="949"/>
                      </a:lnTo>
                      <a:lnTo>
                        <a:pt x="430" y="891"/>
                      </a:lnTo>
                      <a:lnTo>
                        <a:pt x="445" y="949"/>
                      </a:lnTo>
                      <a:lnTo>
                        <a:pt x="435" y="1021"/>
                      </a:lnTo>
                      <a:lnTo>
                        <a:pt x="415" y="1052"/>
                      </a:lnTo>
                      <a:lnTo>
                        <a:pt x="380" y="1059"/>
                      </a:lnTo>
                      <a:lnTo>
                        <a:pt x="341" y="1027"/>
                      </a:lnTo>
                      <a:lnTo>
                        <a:pt x="356" y="1001"/>
                      </a:lnTo>
                      <a:lnTo>
                        <a:pt x="365" y="1001"/>
                      </a:lnTo>
                      <a:lnTo>
                        <a:pt x="376" y="955"/>
                      </a:lnTo>
                      <a:lnTo>
                        <a:pt x="326" y="949"/>
                      </a:lnTo>
                      <a:lnTo>
                        <a:pt x="316" y="994"/>
                      </a:lnTo>
                      <a:lnTo>
                        <a:pt x="326" y="1027"/>
                      </a:lnTo>
                      <a:lnTo>
                        <a:pt x="346" y="1040"/>
                      </a:lnTo>
                      <a:lnTo>
                        <a:pt x="341" y="1065"/>
                      </a:lnTo>
                      <a:lnTo>
                        <a:pt x="336" y="1085"/>
                      </a:lnTo>
                      <a:lnTo>
                        <a:pt x="331" y="1098"/>
                      </a:lnTo>
                      <a:lnTo>
                        <a:pt x="316" y="1085"/>
                      </a:lnTo>
                      <a:lnTo>
                        <a:pt x="307" y="1144"/>
                      </a:lnTo>
                      <a:lnTo>
                        <a:pt x="301" y="1163"/>
                      </a:lnTo>
                      <a:lnTo>
                        <a:pt x="296" y="1177"/>
                      </a:lnTo>
                      <a:lnTo>
                        <a:pt x="301" y="1202"/>
                      </a:lnTo>
                      <a:lnTo>
                        <a:pt x="316" y="1209"/>
                      </a:lnTo>
                      <a:lnTo>
                        <a:pt x="307" y="1235"/>
                      </a:lnTo>
                      <a:lnTo>
                        <a:pt x="286" y="1248"/>
                      </a:lnTo>
                      <a:lnTo>
                        <a:pt x="281" y="1273"/>
                      </a:lnTo>
                      <a:lnTo>
                        <a:pt x="292" y="1314"/>
                      </a:lnTo>
                      <a:lnTo>
                        <a:pt x="307" y="1339"/>
                      </a:lnTo>
                      <a:lnTo>
                        <a:pt x="326" y="1357"/>
                      </a:lnTo>
                      <a:lnTo>
                        <a:pt x="346" y="1351"/>
                      </a:lnTo>
                      <a:lnTo>
                        <a:pt x="406" y="1404"/>
                      </a:lnTo>
                      <a:lnTo>
                        <a:pt x="425" y="1429"/>
                      </a:lnTo>
                      <a:lnTo>
                        <a:pt x="533" y="1508"/>
                      </a:lnTo>
                      <a:lnTo>
                        <a:pt x="602" y="1495"/>
                      </a:lnTo>
                      <a:lnTo>
                        <a:pt x="657" y="1547"/>
                      </a:lnTo>
                      <a:lnTo>
                        <a:pt x="593" y="1644"/>
                      </a:lnTo>
                      <a:lnTo>
                        <a:pt x="543" y="1774"/>
                      </a:lnTo>
                      <a:lnTo>
                        <a:pt x="583" y="1774"/>
                      </a:lnTo>
                      <a:lnTo>
                        <a:pt x="613" y="1767"/>
                      </a:lnTo>
                      <a:lnTo>
                        <a:pt x="617" y="1650"/>
                      </a:lnTo>
                      <a:lnTo>
                        <a:pt x="617" y="1703"/>
                      </a:lnTo>
                      <a:lnTo>
                        <a:pt x="623" y="1722"/>
                      </a:lnTo>
                      <a:lnTo>
                        <a:pt x="628" y="1748"/>
                      </a:lnTo>
                      <a:lnTo>
                        <a:pt x="617" y="1767"/>
                      </a:lnTo>
                      <a:lnTo>
                        <a:pt x="623" y="1788"/>
                      </a:lnTo>
                      <a:lnTo>
                        <a:pt x="642" y="1755"/>
                      </a:lnTo>
                      <a:lnTo>
                        <a:pt x="666" y="1755"/>
                      </a:lnTo>
                      <a:lnTo>
                        <a:pt x="651" y="1578"/>
                      </a:lnTo>
                      <a:lnTo>
                        <a:pt x="666" y="1547"/>
                      </a:lnTo>
                      <a:lnTo>
                        <a:pt x="651" y="1605"/>
                      </a:lnTo>
                      <a:lnTo>
                        <a:pt x="666" y="1617"/>
                      </a:lnTo>
                      <a:lnTo>
                        <a:pt x="651" y="1670"/>
                      </a:lnTo>
                      <a:lnTo>
                        <a:pt x="662" y="1722"/>
                      </a:lnTo>
                      <a:lnTo>
                        <a:pt x="682" y="1767"/>
                      </a:lnTo>
                      <a:lnTo>
                        <a:pt x="638" y="1794"/>
                      </a:lnTo>
                      <a:lnTo>
                        <a:pt x="602" y="1813"/>
                      </a:lnTo>
                      <a:lnTo>
                        <a:pt x="647" y="1852"/>
                      </a:lnTo>
                      <a:lnTo>
                        <a:pt x="617" y="1858"/>
                      </a:lnTo>
                      <a:lnTo>
                        <a:pt x="593" y="1844"/>
                      </a:lnTo>
                      <a:lnTo>
                        <a:pt x="539" y="1833"/>
                      </a:lnTo>
                      <a:lnTo>
                        <a:pt x="533" y="1891"/>
                      </a:lnTo>
                      <a:lnTo>
                        <a:pt x="539" y="1904"/>
                      </a:lnTo>
                      <a:lnTo>
                        <a:pt x="514" y="1943"/>
                      </a:lnTo>
                      <a:lnTo>
                        <a:pt x="494" y="1983"/>
                      </a:lnTo>
                      <a:lnTo>
                        <a:pt x="494" y="2029"/>
                      </a:lnTo>
                      <a:lnTo>
                        <a:pt x="613" y="2008"/>
                      </a:lnTo>
                      <a:lnTo>
                        <a:pt x="608" y="2029"/>
                      </a:lnTo>
                      <a:lnTo>
                        <a:pt x="588" y="2047"/>
                      </a:lnTo>
                      <a:lnTo>
                        <a:pt x="484" y="2060"/>
                      </a:lnTo>
                      <a:lnTo>
                        <a:pt x="415" y="2170"/>
                      </a:lnTo>
                      <a:lnTo>
                        <a:pt x="356" y="2268"/>
                      </a:lnTo>
                      <a:lnTo>
                        <a:pt x="341" y="2287"/>
                      </a:lnTo>
                      <a:lnTo>
                        <a:pt x="341" y="2359"/>
                      </a:lnTo>
                      <a:lnTo>
                        <a:pt x="370" y="2353"/>
                      </a:lnTo>
                      <a:lnTo>
                        <a:pt x="406" y="2503"/>
                      </a:lnTo>
                      <a:lnTo>
                        <a:pt x="217" y="2450"/>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2054" name="Freeform 6"/>
                <p:cNvSpPr>
                  <a:spLocks/>
                </p:cNvSpPr>
                <p:nvPr/>
              </p:nvSpPr>
              <p:spPr bwMode="ltGray">
                <a:xfrm>
                  <a:off x="4574" y="1061"/>
                  <a:ext cx="1197" cy="1121"/>
                </a:xfrm>
                <a:custGeom>
                  <a:avLst/>
                  <a:gdLst/>
                  <a:ahLst/>
                  <a:cxnLst>
                    <a:cxn ang="0">
                      <a:pos x="465" y="926"/>
                    </a:cxn>
                    <a:cxn ang="0">
                      <a:pos x="420" y="816"/>
                    </a:cxn>
                    <a:cxn ang="0">
                      <a:pos x="287" y="647"/>
                    </a:cxn>
                    <a:cxn ang="0">
                      <a:pos x="296" y="738"/>
                    </a:cxn>
                    <a:cxn ang="0">
                      <a:pos x="326" y="861"/>
                    </a:cxn>
                    <a:cxn ang="0">
                      <a:pos x="277" y="797"/>
                    </a:cxn>
                    <a:cxn ang="0">
                      <a:pos x="217" y="797"/>
                    </a:cxn>
                    <a:cxn ang="0">
                      <a:pos x="217" y="744"/>
                    </a:cxn>
                    <a:cxn ang="0">
                      <a:pos x="202" y="699"/>
                    </a:cxn>
                    <a:cxn ang="0">
                      <a:pos x="109" y="771"/>
                    </a:cxn>
                    <a:cxn ang="0">
                      <a:pos x="69" y="674"/>
                    </a:cxn>
                    <a:cxn ang="0">
                      <a:pos x="159" y="674"/>
                    </a:cxn>
                    <a:cxn ang="0">
                      <a:pos x="202" y="641"/>
                    </a:cxn>
                    <a:cxn ang="0">
                      <a:pos x="247" y="595"/>
                    </a:cxn>
                    <a:cxn ang="0">
                      <a:pos x="223" y="512"/>
                    </a:cxn>
                    <a:cxn ang="0">
                      <a:pos x="202" y="460"/>
                    </a:cxn>
                    <a:cxn ang="0">
                      <a:pos x="118" y="396"/>
                    </a:cxn>
                    <a:cxn ang="0">
                      <a:pos x="307" y="13"/>
                    </a:cxn>
                    <a:cxn ang="0">
                      <a:pos x="842" y="156"/>
                    </a:cxn>
                    <a:cxn ang="0">
                      <a:pos x="881" y="168"/>
                    </a:cxn>
                    <a:cxn ang="0">
                      <a:pos x="976" y="162"/>
                    </a:cxn>
                    <a:cxn ang="0">
                      <a:pos x="985" y="220"/>
                    </a:cxn>
                    <a:cxn ang="0">
                      <a:pos x="1070" y="272"/>
                    </a:cxn>
                    <a:cxn ang="0">
                      <a:pos x="1109" y="305"/>
                    </a:cxn>
                    <a:cxn ang="0">
                      <a:pos x="1040" y="285"/>
                    </a:cxn>
                    <a:cxn ang="0">
                      <a:pos x="1005" y="337"/>
                    </a:cxn>
                    <a:cxn ang="0">
                      <a:pos x="926" y="285"/>
                    </a:cxn>
                    <a:cxn ang="0">
                      <a:pos x="1040" y="375"/>
                    </a:cxn>
                    <a:cxn ang="0">
                      <a:pos x="1196" y="460"/>
                    </a:cxn>
                    <a:cxn ang="0">
                      <a:pos x="1094" y="454"/>
                    </a:cxn>
                    <a:cxn ang="0">
                      <a:pos x="1196" y="500"/>
                    </a:cxn>
                    <a:cxn ang="0">
                      <a:pos x="1196" y="637"/>
                    </a:cxn>
                    <a:cxn ang="0">
                      <a:pos x="1134" y="724"/>
                    </a:cxn>
                    <a:cxn ang="0">
                      <a:pos x="1173" y="816"/>
                    </a:cxn>
                    <a:cxn ang="0">
                      <a:pos x="1104" y="764"/>
                    </a:cxn>
                    <a:cxn ang="0">
                      <a:pos x="1074" y="666"/>
                    </a:cxn>
                    <a:cxn ang="0">
                      <a:pos x="965" y="692"/>
                    </a:cxn>
                    <a:cxn ang="0">
                      <a:pos x="931" y="816"/>
                    </a:cxn>
                    <a:cxn ang="0">
                      <a:pos x="881" y="705"/>
                    </a:cxn>
                    <a:cxn ang="0">
                      <a:pos x="832" y="791"/>
                    </a:cxn>
                    <a:cxn ang="0">
                      <a:pos x="822" y="783"/>
                    </a:cxn>
                    <a:cxn ang="0">
                      <a:pos x="768" y="849"/>
                    </a:cxn>
                    <a:cxn ang="0">
                      <a:pos x="634" y="771"/>
                    </a:cxn>
                    <a:cxn ang="0">
                      <a:pos x="624" y="822"/>
                    </a:cxn>
                    <a:cxn ang="0">
                      <a:pos x="728" y="893"/>
                    </a:cxn>
                    <a:cxn ang="0">
                      <a:pos x="649" y="918"/>
                    </a:cxn>
                    <a:cxn ang="0">
                      <a:pos x="866" y="959"/>
                    </a:cxn>
                    <a:cxn ang="0">
                      <a:pos x="733" y="959"/>
                    </a:cxn>
                    <a:cxn ang="0">
                      <a:pos x="733" y="997"/>
                    </a:cxn>
                    <a:cxn ang="0">
                      <a:pos x="782" y="1003"/>
                    </a:cxn>
                    <a:cxn ang="0">
                      <a:pos x="668" y="1003"/>
                    </a:cxn>
                    <a:cxn ang="0">
                      <a:pos x="624" y="1055"/>
                    </a:cxn>
                    <a:cxn ang="0">
                      <a:pos x="410" y="1049"/>
                    </a:cxn>
                    <a:cxn ang="0">
                      <a:pos x="615" y="1074"/>
                    </a:cxn>
                    <a:cxn ang="0">
                      <a:pos x="376" y="1094"/>
                    </a:cxn>
                  </a:cxnLst>
                  <a:rect l="0" t="0" r="r" b="b"/>
                  <a:pathLst>
                    <a:path w="1197" h="1121">
                      <a:moveTo>
                        <a:pt x="336" y="1036"/>
                      </a:moveTo>
                      <a:lnTo>
                        <a:pt x="376" y="1003"/>
                      </a:lnTo>
                      <a:lnTo>
                        <a:pt x="430" y="926"/>
                      </a:lnTo>
                      <a:lnTo>
                        <a:pt x="465" y="926"/>
                      </a:lnTo>
                      <a:lnTo>
                        <a:pt x="474" y="893"/>
                      </a:lnTo>
                      <a:lnTo>
                        <a:pt x="445" y="875"/>
                      </a:lnTo>
                      <a:lnTo>
                        <a:pt x="445" y="829"/>
                      </a:lnTo>
                      <a:lnTo>
                        <a:pt x="420" y="816"/>
                      </a:lnTo>
                      <a:lnTo>
                        <a:pt x="346" y="724"/>
                      </a:lnTo>
                      <a:lnTo>
                        <a:pt x="356" y="705"/>
                      </a:lnTo>
                      <a:lnTo>
                        <a:pt x="307" y="641"/>
                      </a:lnTo>
                      <a:lnTo>
                        <a:pt x="287" y="647"/>
                      </a:lnTo>
                      <a:lnTo>
                        <a:pt x="277" y="680"/>
                      </a:lnTo>
                      <a:lnTo>
                        <a:pt x="287" y="699"/>
                      </a:lnTo>
                      <a:lnTo>
                        <a:pt x="296" y="705"/>
                      </a:lnTo>
                      <a:lnTo>
                        <a:pt x="296" y="738"/>
                      </a:lnTo>
                      <a:lnTo>
                        <a:pt x="287" y="732"/>
                      </a:lnTo>
                      <a:lnTo>
                        <a:pt x="311" y="797"/>
                      </a:lnTo>
                      <a:lnTo>
                        <a:pt x="336" y="829"/>
                      </a:lnTo>
                      <a:lnTo>
                        <a:pt x="326" y="861"/>
                      </a:lnTo>
                      <a:lnTo>
                        <a:pt x="316" y="816"/>
                      </a:lnTo>
                      <a:lnTo>
                        <a:pt x="296" y="835"/>
                      </a:lnTo>
                      <a:lnTo>
                        <a:pt x="292" y="804"/>
                      </a:lnTo>
                      <a:lnTo>
                        <a:pt x="277" y="797"/>
                      </a:lnTo>
                      <a:lnTo>
                        <a:pt x="267" y="816"/>
                      </a:lnTo>
                      <a:lnTo>
                        <a:pt x="257" y="797"/>
                      </a:lnTo>
                      <a:lnTo>
                        <a:pt x="257" y="777"/>
                      </a:lnTo>
                      <a:lnTo>
                        <a:pt x="217" y="797"/>
                      </a:lnTo>
                      <a:lnTo>
                        <a:pt x="202" y="783"/>
                      </a:lnTo>
                      <a:lnTo>
                        <a:pt x="242" y="764"/>
                      </a:lnTo>
                      <a:lnTo>
                        <a:pt x="247" y="744"/>
                      </a:lnTo>
                      <a:lnTo>
                        <a:pt x="217" y="744"/>
                      </a:lnTo>
                      <a:lnTo>
                        <a:pt x="208" y="771"/>
                      </a:lnTo>
                      <a:lnTo>
                        <a:pt x="174" y="744"/>
                      </a:lnTo>
                      <a:lnTo>
                        <a:pt x="212" y="718"/>
                      </a:lnTo>
                      <a:lnTo>
                        <a:pt x="202" y="699"/>
                      </a:lnTo>
                      <a:lnTo>
                        <a:pt x="174" y="711"/>
                      </a:lnTo>
                      <a:lnTo>
                        <a:pt x="159" y="732"/>
                      </a:lnTo>
                      <a:lnTo>
                        <a:pt x="159" y="744"/>
                      </a:lnTo>
                      <a:lnTo>
                        <a:pt x="109" y="771"/>
                      </a:lnTo>
                      <a:lnTo>
                        <a:pt x="109" y="738"/>
                      </a:lnTo>
                      <a:lnTo>
                        <a:pt x="69" y="758"/>
                      </a:lnTo>
                      <a:lnTo>
                        <a:pt x="75" y="711"/>
                      </a:lnTo>
                      <a:lnTo>
                        <a:pt x="69" y="674"/>
                      </a:lnTo>
                      <a:lnTo>
                        <a:pt x="88" y="680"/>
                      </a:lnTo>
                      <a:lnTo>
                        <a:pt x="94" y="699"/>
                      </a:lnTo>
                      <a:lnTo>
                        <a:pt x="118" y="686"/>
                      </a:lnTo>
                      <a:lnTo>
                        <a:pt x="159" y="674"/>
                      </a:lnTo>
                      <a:lnTo>
                        <a:pt x="174" y="680"/>
                      </a:lnTo>
                      <a:lnTo>
                        <a:pt x="178" y="635"/>
                      </a:lnTo>
                      <a:lnTo>
                        <a:pt x="193" y="666"/>
                      </a:lnTo>
                      <a:lnTo>
                        <a:pt x="202" y="641"/>
                      </a:lnTo>
                      <a:lnTo>
                        <a:pt x="217" y="622"/>
                      </a:lnTo>
                      <a:lnTo>
                        <a:pt x="242" y="635"/>
                      </a:lnTo>
                      <a:lnTo>
                        <a:pt x="252" y="609"/>
                      </a:lnTo>
                      <a:lnTo>
                        <a:pt x="247" y="595"/>
                      </a:lnTo>
                      <a:lnTo>
                        <a:pt x="202" y="589"/>
                      </a:lnTo>
                      <a:lnTo>
                        <a:pt x="153" y="576"/>
                      </a:lnTo>
                      <a:lnTo>
                        <a:pt x="193" y="524"/>
                      </a:lnTo>
                      <a:lnTo>
                        <a:pt x="223" y="512"/>
                      </a:lnTo>
                      <a:lnTo>
                        <a:pt x="223" y="485"/>
                      </a:lnTo>
                      <a:lnTo>
                        <a:pt x="227" y="499"/>
                      </a:lnTo>
                      <a:lnTo>
                        <a:pt x="193" y="479"/>
                      </a:lnTo>
                      <a:lnTo>
                        <a:pt x="202" y="460"/>
                      </a:lnTo>
                      <a:lnTo>
                        <a:pt x="242" y="447"/>
                      </a:lnTo>
                      <a:lnTo>
                        <a:pt x="242" y="427"/>
                      </a:lnTo>
                      <a:lnTo>
                        <a:pt x="183" y="427"/>
                      </a:lnTo>
                      <a:lnTo>
                        <a:pt x="118" y="396"/>
                      </a:lnTo>
                      <a:lnTo>
                        <a:pt x="30" y="337"/>
                      </a:lnTo>
                      <a:lnTo>
                        <a:pt x="0" y="162"/>
                      </a:lnTo>
                      <a:lnTo>
                        <a:pt x="118" y="0"/>
                      </a:lnTo>
                      <a:lnTo>
                        <a:pt x="307" y="13"/>
                      </a:lnTo>
                      <a:lnTo>
                        <a:pt x="619" y="156"/>
                      </a:lnTo>
                      <a:lnTo>
                        <a:pt x="653" y="110"/>
                      </a:lnTo>
                      <a:lnTo>
                        <a:pt x="772" y="162"/>
                      </a:lnTo>
                      <a:lnTo>
                        <a:pt x="842" y="156"/>
                      </a:lnTo>
                      <a:lnTo>
                        <a:pt x="836" y="104"/>
                      </a:lnTo>
                      <a:lnTo>
                        <a:pt x="866" y="137"/>
                      </a:lnTo>
                      <a:lnTo>
                        <a:pt x="911" y="137"/>
                      </a:lnTo>
                      <a:lnTo>
                        <a:pt x="881" y="168"/>
                      </a:lnTo>
                      <a:lnTo>
                        <a:pt x="891" y="187"/>
                      </a:lnTo>
                      <a:lnTo>
                        <a:pt x="901" y="168"/>
                      </a:lnTo>
                      <a:lnTo>
                        <a:pt x="920" y="174"/>
                      </a:lnTo>
                      <a:lnTo>
                        <a:pt x="976" y="162"/>
                      </a:lnTo>
                      <a:lnTo>
                        <a:pt x="1000" y="201"/>
                      </a:lnTo>
                      <a:lnTo>
                        <a:pt x="971" y="201"/>
                      </a:lnTo>
                      <a:lnTo>
                        <a:pt x="950" y="220"/>
                      </a:lnTo>
                      <a:lnTo>
                        <a:pt x="985" y="220"/>
                      </a:lnTo>
                      <a:lnTo>
                        <a:pt x="1010" y="220"/>
                      </a:lnTo>
                      <a:lnTo>
                        <a:pt x="1025" y="201"/>
                      </a:lnTo>
                      <a:lnTo>
                        <a:pt x="1055" y="239"/>
                      </a:lnTo>
                      <a:lnTo>
                        <a:pt x="1070" y="272"/>
                      </a:lnTo>
                      <a:lnTo>
                        <a:pt x="1098" y="220"/>
                      </a:lnTo>
                      <a:lnTo>
                        <a:pt x="1098" y="253"/>
                      </a:lnTo>
                      <a:lnTo>
                        <a:pt x="1148" y="266"/>
                      </a:lnTo>
                      <a:lnTo>
                        <a:pt x="1109" y="305"/>
                      </a:lnTo>
                      <a:lnTo>
                        <a:pt x="1079" y="310"/>
                      </a:lnTo>
                      <a:lnTo>
                        <a:pt x="1059" y="343"/>
                      </a:lnTo>
                      <a:lnTo>
                        <a:pt x="1015" y="337"/>
                      </a:lnTo>
                      <a:lnTo>
                        <a:pt x="1040" y="285"/>
                      </a:lnTo>
                      <a:lnTo>
                        <a:pt x="1020" y="253"/>
                      </a:lnTo>
                      <a:lnTo>
                        <a:pt x="1005" y="278"/>
                      </a:lnTo>
                      <a:lnTo>
                        <a:pt x="1020" y="310"/>
                      </a:lnTo>
                      <a:lnTo>
                        <a:pt x="1005" y="337"/>
                      </a:lnTo>
                      <a:lnTo>
                        <a:pt x="1000" y="310"/>
                      </a:lnTo>
                      <a:lnTo>
                        <a:pt x="976" y="291"/>
                      </a:lnTo>
                      <a:lnTo>
                        <a:pt x="941" y="272"/>
                      </a:lnTo>
                      <a:lnTo>
                        <a:pt x="926" y="285"/>
                      </a:lnTo>
                      <a:lnTo>
                        <a:pt x="950" y="305"/>
                      </a:lnTo>
                      <a:lnTo>
                        <a:pt x="980" y="324"/>
                      </a:lnTo>
                      <a:lnTo>
                        <a:pt x="995" y="362"/>
                      </a:lnTo>
                      <a:lnTo>
                        <a:pt x="1040" y="375"/>
                      </a:lnTo>
                      <a:lnTo>
                        <a:pt x="1098" y="343"/>
                      </a:lnTo>
                      <a:lnTo>
                        <a:pt x="1109" y="375"/>
                      </a:lnTo>
                      <a:lnTo>
                        <a:pt x="1196" y="386"/>
                      </a:lnTo>
                      <a:lnTo>
                        <a:pt x="1196" y="460"/>
                      </a:lnTo>
                      <a:lnTo>
                        <a:pt x="1119" y="441"/>
                      </a:lnTo>
                      <a:lnTo>
                        <a:pt x="1084" y="421"/>
                      </a:lnTo>
                      <a:lnTo>
                        <a:pt x="1074" y="460"/>
                      </a:lnTo>
                      <a:lnTo>
                        <a:pt x="1094" y="454"/>
                      </a:lnTo>
                      <a:lnTo>
                        <a:pt x="1104" y="466"/>
                      </a:lnTo>
                      <a:lnTo>
                        <a:pt x="1098" y="493"/>
                      </a:lnTo>
                      <a:lnTo>
                        <a:pt x="1163" y="499"/>
                      </a:lnTo>
                      <a:lnTo>
                        <a:pt x="1196" y="500"/>
                      </a:lnTo>
                      <a:lnTo>
                        <a:pt x="1196" y="607"/>
                      </a:lnTo>
                      <a:lnTo>
                        <a:pt x="1169" y="603"/>
                      </a:lnTo>
                      <a:lnTo>
                        <a:pt x="1163" y="614"/>
                      </a:lnTo>
                      <a:lnTo>
                        <a:pt x="1196" y="637"/>
                      </a:lnTo>
                      <a:lnTo>
                        <a:pt x="1196" y="741"/>
                      </a:lnTo>
                      <a:lnTo>
                        <a:pt x="1154" y="744"/>
                      </a:lnTo>
                      <a:lnTo>
                        <a:pt x="1143" y="705"/>
                      </a:lnTo>
                      <a:lnTo>
                        <a:pt x="1134" y="724"/>
                      </a:lnTo>
                      <a:lnTo>
                        <a:pt x="1154" y="751"/>
                      </a:lnTo>
                      <a:lnTo>
                        <a:pt x="1193" y="777"/>
                      </a:lnTo>
                      <a:lnTo>
                        <a:pt x="1178" y="791"/>
                      </a:lnTo>
                      <a:lnTo>
                        <a:pt x="1173" y="816"/>
                      </a:lnTo>
                      <a:lnTo>
                        <a:pt x="1169" y="829"/>
                      </a:lnTo>
                      <a:lnTo>
                        <a:pt x="1109" y="797"/>
                      </a:lnTo>
                      <a:lnTo>
                        <a:pt x="1055" y="738"/>
                      </a:lnTo>
                      <a:lnTo>
                        <a:pt x="1104" y="764"/>
                      </a:lnTo>
                      <a:lnTo>
                        <a:pt x="1128" y="724"/>
                      </a:lnTo>
                      <a:lnTo>
                        <a:pt x="1070" y="711"/>
                      </a:lnTo>
                      <a:lnTo>
                        <a:pt x="1109" y="699"/>
                      </a:lnTo>
                      <a:lnTo>
                        <a:pt x="1074" y="666"/>
                      </a:lnTo>
                      <a:lnTo>
                        <a:pt x="1034" y="738"/>
                      </a:lnTo>
                      <a:lnTo>
                        <a:pt x="1025" y="699"/>
                      </a:lnTo>
                      <a:lnTo>
                        <a:pt x="1005" y="732"/>
                      </a:lnTo>
                      <a:lnTo>
                        <a:pt x="965" y="692"/>
                      </a:lnTo>
                      <a:lnTo>
                        <a:pt x="985" y="764"/>
                      </a:lnTo>
                      <a:lnTo>
                        <a:pt x="980" y="797"/>
                      </a:lnTo>
                      <a:lnTo>
                        <a:pt x="1049" y="810"/>
                      </a:lnTo>
                      <a:lnTo>
                        <a:pt x="931" y="816"/>
                      </a:lnTo>
                      <a:lnTo>
                        <a:pt x="985" y="810"/>
                      </a:lnTo>
                      <a:lnTo>
                        <a:pt x="961" y="744"/>
                      </a:lnTo>
                      <a:lnTo>
                        <a:pt x="901" y="732"/>
                      </a:lnTo>
                      <a:lnTo>
                        <a:pt x="881" y="705"/>
                      </a:lnTo>
                      <a:lnTo>
                        <a:pt x="866" y="764"/>
                      </a:lnTo>
                      <a:lnTo>
                        <a:pt x="920" y="777"/>
                      </a:lnTo>
                      <a:lnTo>
                        <a:pt x="876" y="783"/>
                      </a:lnTo>
                      <a:lnTo>
                        <a:pt x="832" y="791"/>
                      </a:lnTo>
                      <a:lnTo>
                        <a:pt x="857" y="758"/>
                      </a:lnTo>
                      <a:lnTo>
                        <a:pt x="842" y="705"/>
                      </a:lnTo>
                      <a:lnTo>
                        <a:pt x="813" y="732"/>
                      </a:lnTo>
                      <a:lnTo>
                        <a:pt x="822" y="783"/>
                      </a:lnTo>
                      <a:lnTo>
                        <a:pt x="778" y="804"/>
                      </a:lnTo>
                      <a:lnTo>
                        <a:pt x="891" y="835"/>
                      </a:lnTo>
                      <a:lnTo>
                        <a:pt x="782" y="829"/>
                      </a:lnTo>
                      <a:lnTo>
                        <a:pt x="768" y="849"/>
                      </a:lnTo>
                      <a:lnTo>
                        <a:pt x="738" y="822"/>
                      </a:lnTo>
                      <a:lnTo>
                        <a:pt x="718" y="849"/>
                      </a:lnTo>
                      <a:lnTo>
                        <a:pt x="664" y="758"/>
                      </a:lnTo>
                      <a:lnTo>
                        <a:pt x="634" y="771"/>
                      </a:lnTo>
                      <a:lnTo>
                        <a:pt x="615" y="861"/>
                      </a:lnTo>
                      <a:lnTo>
                        <a:pt x="698" y="804"/>
                      </a:lnTo>
                      <a:lnTo>
                        <a:pt x="673" y="835"/>
                      </a:lnTo>
                      <a:lnTo>
                        <a:pt x="624" y="822"/>
                      </a:lnTo>
                      <a:lnTo>
                        <a:pt x="619" y="861"/>
                      </a:lnTo>
                      <a:lnTo>
                        <a:pt x="624" y="893"/>
                      </a:lnTo>
                      <a:lnTo>
                        <a:pt x="664" y="822"/>
                      </a:lnTo>
                      <a:lnTo>
                        <a:pt x="728" y="893"/>
                      </a:lnTo>
                      <a:lnTo>
                        <a:pt x="793" y="855"/>
                      </a:lnTo>
                      <a:lnTo>
                        <a:pt x="757" y="901"/>
                      </a:lnTo>
                      <a:lnTo>
                        <a:pt x="698" y="913"/>
                      </a:lnTo>
                      <a:lnTo>
                        <a:pt x="649" y="918"/>
                      </a:lnTo>
                      <a:lnTo>
                        <a:pt x="604" y="1003"/>
                      </a:lnTo>
                      <a:lnTo>
                        <a:pt x="748" y="918"/>
                      </a:lnTo>
                      <a:lnTo>
                        <a:pt x="748" y="951"/>
                      </a:lnTo>
                      <a:lnTo>
                        <a:pt x="866" y="959"/>
                      </a:lnTo>
                      <a:lnTo>
                        <a:pt x="901" y="932"/>
                      </a:lnTo>
                      <a:lnTo>
                        <a:pt x="935" y="959"/>
                      </a:lnTo>
                      <a:lnTo>
                        <a:pt x="871" y="959"/>
                      </a:lnTo>
                      <a:lnTo>
                        <a:pt x="733" y="959"/>
                      </a:lnTo>
                      <a:lnTo>
                        <a:pt x="673" y="945"/>
                      </a:lnTo>
                      <a:lnTo>
                        <a:pt x="619" y="959"/>
                      </a:lnTo>
                      <a:lnTo>
                        <a:pt x="615" y="997"/>
                      </a:lnTo>
                      <a:lnTo>
                        <a:pt x="733" y="997"/>
                      </a:lnTo>
                      <a:lnTo>
                        <a:pt x="738" y="1009"/>
                      </a:lnTo>
                      <a:lnTo>
                        <a:pt x="757" y="990"/>
                      </a:lnTo>
                      <a:lnTo>
                        <a:pt x="806" y="997"/>
                      </a:lnTo>
                      <a:lnTo>
                        <a:pt x="782" y="1003"/>
                      </a:lnTo>
                      <a:lnTo>
                        <a:pt x="832" y="1042"/>
                      </a:lnTo>
                      <a:lnTo>
                        <a:pt x="768" y="1003"/>
                      </a:lnTo>
                      <a:lnTo>
                        <a:pt x="738" y="1009"/>
                      </a:lnTo>
                      <a:lnTo>
                        <a:pt x="668" y="1003"/>
                      </a:lnTo>
                      <a:lnTo>
                        <a:pt x="604" y="1009"/>
                      </a:lnTo>
                      <a:lnTo>
                        <a:pt x="649" y="1022"/>
                      </a:lnTo>
                      <a:lnTo>
                        <a:pt x="643" y="1055"/>
                      </a:lnTo>
                      <a:lnTo>
                        <a:pt x="624" y="1055"/>
                      </a:lnTo>
                      <a:lnTo>
                        <a:pt x="630" y="1036"/>
                      </a:lnTo>
                      <a:lnTo>
                        <a:pt x="579" y="1030"/>
                      </a:lnTo>
                      <a:lnTo>
                        <a:pt x="479" y="1003"/>
                      </a:lnTo>
                      <a:lnTo>
                        <a:pt x="410" y="1049"/>
                      </a:lnTo>
                      <a:lnTo>
                        <a:pt x="410" y="1068"/>
                      </a:lnTo>
                      <a:lnTo>
                        <a:pt x="539" y="1074"/>
                      </a:lnTo>
                      <a:lnTo>
                        <a:pt x="584" y="1061"/>
                      </a:lnTo>
                      <a:lnTo>
                        <a:pt x="615" y="1074"/>
                      </a:lnTo>
                      <a:lnTo>
                        <a:pt x="588" y="1080"/>
                      </a:lnTo>
                      <a:lnTo>
                        <a:pt x="534" y="1094"/>
                      </a:lnTo>
                      <a:lnTo>
                        <a:pt x="474" y="1080"/>
                      </a:lnTo>
                      <a:lnTo>
                        <a:pt x="376" y="1094"/>
                      </a:lnTo>
                      <a:lnTo>
                        <a:pt x="376" y="1120"/>
                      </a:lnTo>
                      <a:lnTo>
                        <a:pt x="336" y="1036"/>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2055" name="Freeform 7"/>
                <p:cNvSpPr>
                  <a:spLocks/>
                </p:cNvSpPr>
                <p:nvPr/>
              </p:nvSpPr>
              <p:spPr bwMode="ltGray">
                <a:xfrm>
                  <a:off x="4759" y="1864"/>
                  <a:ext cx="357" cy="795"/>
                </a:xfrm>
                <a:custGeom>
                  <a:avLst/>
                  <a:gdLst/>
                  <a:ahLst/>
                  <a:cxnLst>
                    <a:cxn ang="0">
                      <a:pos x="232" y="728"/>
                    </a:cxn>
                    <a:cxn ang="0">
                      <a:pos x="160" y="787"/>
                    </a:cxn>
                    <a:cxn ang="0">
                      <a:pos x="356" y="605"/>
                    </a:cxn>
                    <a:cxn ang="0">
                      <a:pos x="340" y="605"/>
                    </a:cxn>
                    <a:cxn ang="0">
                      <a:pos x="291" y="605"/>
                    </a:cxn>
                    <a:cxn ang="0">
                      <a:pos x="311" y="527"/>
                    </a:cxn>
                    <a:cxn ang="0">
                      <a:pos x="276" y="542"/>
                    </a:cxn>
                    <a:cxn ang="0">
                      <a:pos x="218" y="624"/>
                    </a:cxn>
                    <a:cxn ang="0">
                      <a:pos x="214" y="387"/>
                    </a:cxn>
                    <a:cxn ang="0">
                      <a:pos x="238" y="289"/>
                    </a:cxn>
                    <a:cxn ang="0">
                      <a:pos x="296" y="211"/>
                    </a:cxn>
                    <a:cxn ang="0">
                      <a:pos x="252" y="251"/>
                    </a:cxn>
                    <a:cxn ang="0">
                      <a:pos x="276" y="200"/>
                    </a:cxn>
                    <a:cxn ang="0">
                      <a:pos x="243" y="167"/>
                    </a:cxn>
                    <a:cxn ang="0">
                      <a:pos x="258" y="135"/>
                    </a:cxn>
                    <a:cxn ang="0">
                      <a:pos x="243" y="109"/>
                    </a:cxn>
                    <a:cxn ang="0">
                      <a:pos x="218" y="78"/>
                    </a:cxn>
                    <a:cxn ang="0">
                      <a:pos x="77" y="0"/>
                    </a:cxn>
                    <a:cxn ang="0">
                      <a:pos x="190" y="78"/>
                    </a:cxn>
                    <a:cxn ang="0">
                      <a:pos x="199" y="115"/>
                    </a:cxn>
                    <a:cxn ang="0">
                      <a:pos x="160" y="71"/>
                    </a:cxn>
                    <a:cxn ang="0">
                      <a:pos x="121" y="90"/>
                    </a:cxn>
                    <a:cxn ang="0">
                      <a:pos x="140" y="103"/>
                    </a:cxn>
                    <a:cxn ang="0">
                      <a:pos x="194" y="129"/>
                    </a:cxn>
                    <a:cxn ang="0">
                      <a:pos x="194" y="161"/>
                    </a:cxn>
                    <a:cxn ang="0">
                      <a:pos x="160" y="148"/>
                    </a:cxn>
                    <a:cxn ang="0">
                      <a:pos x="107" y="180"/>
                    </a:cxn>
                    <a:cxn ang="0">
                      <a:pos x="155" y="167"/>
                    </a:cxn>
                    <a:cxn ang="0">
                      <a:pos x="199" y="192"/>
                    </a:cxn>
                    <a:cxn ang="0">
                      <a:pos x="184" y="192"/>
                    </a:cxn>
                    <a:cxn ang="0">
                      <a:pos x="150" y="192"/>
                    </a:cxn>
                    <a:cxn ang="0">
                      <a:pos x="150" y="251"/>
                    </a:cxn>
                    <a:cxn ang="0">
                      <a:pos x="111" y="219"/>
                    </a:cxn>
                    <a:cxn ang="0">
                      <a:pos x="96" y="142"/>
                    </a:cxn>
                    <a:cxn ang="0">
                      <a:pos x="107" y="103"/>
                    </a:cxn>
                    <a:cxn ang="0">
                      <a:pos x="77" y="109"/>
                    </a:cxn>
                    <a:cxn ang="0">
                      <a:pos x="77" y="161"/>
                    </a:cxn>
                    <a:cxn ang="0">
                      <a:pos x="34" y="154"/>
                    </a:cxn>
                    <a:cxn ang="0">
                      <a:pos x="77" y="219"/>
                    </a:cxn>
                    <a:cxn ang="0">
                      <a:pos x="53" y="257"/>
                    </a:cxn>
                    <a:cxn ang="0">
                      <a:pos x="116" y="257"/>
                    </a:cxn>
                    <a:cxn ang="0">
                      <a:pos x="63" y="283"/>
                    </a:cxn>
                    <a:cxn ang="0">
                      <a:pos x="116" y="283"/>
                    </a:cxn>
                    <a:cxn ang="0">
                      <a:pos x="160" y="310"/>
                    </a:cxn>
                    <a:cxn ang="0">
                      <a:pos x="199" y="272"/>
                    </a:cxn>
                    <a:cxn ang="0">
                      <a:pos x="184" y="316"/>
                    </a:cxn>
                    <a:cxn ang="0">
                      <a:pos x="136" y="297"/>
                    </a:cxn>
                    <a:cxn ang="0">
                      <a:pos x="180" y="406"/>
                    </a:cxn>
                    <a:cxn ang="0">
                      <a:pos x="170" y="445"/>
                    </a:cxn>
                    <a:cxn ang="0">
                      <a:pos x="118" y="692"/>
                    </a:cxn>
                  </a:cxnLst>
                  <a:rect l="0" t="0" r="r" b="b"/>
                  <a:pathLst>
                    <a:path w="357" h="795">
                      <a:moveTo>
                        <a:pt x="121" y="794"/>
                      </a:moveTo>
                      <a:lnTo>
                        <a:pt x="160" y="787"/>
                      </a:lnTo>
                      <a:lnTo>
                        <a:pt x="232" y="728"/>
                      </a:lnTo>
                      <a:lnTo>
                        <a:pt x="262" y="728"/>
                      </a:lnTo>
                      <a:lnTo>
                        <a:pt x="208" y="709"/>
                      </a:lnTo>
                      <a:lnTo>
                        <a:pt x="160" y="787"/>
                      </a:lnTo>
                      <a:lnTo>
                        <a:pt x="164" y="690"/>
                      </a:lnTo>
                      <a:lnTo>
                        <a:pt x="160" y="638"/>
                      </a:lnTo>
                      <a:lnTo>
                        <a:pt x="356" y="605"/>
                      </a:lnTo>
                      <a:lnTo>
                        <a:pt x="350" y="580"/>
                      </a:lnTo>
                      <a:lnTo>
                        <a:pt x="345" y="593"/>
                      </a:lnTo>
                      <a:lnTo>
                        <a:pt x="340" y="605"/>
                      </a:lnTo>
                      <a:lnTo>
                        <a:pt x="326" y="599"/>
                      </a:lnTo>
                      <a:lnTo>
                        <a:pt x="301" y="613"/>
                      </a:lnTo>
                      <a:lnTo>
                        <a:pt x="291" y="605"/>
                      </a:lnTo>
                      <a:lnTo>
                        <a:pt x="306" y="580"/>
                      </a:lnTo>
                      <a:lnTo>
                        <a:pt x="296" y="555"/>
                      </a:lnTo>
                      <a:lnTo>
                        <a:pt x="311" y="527"/>
                      </a:lnTo>
                      <a:lnTo>
                        <a:pt x="301" y="521"/>
                      </a:lnTo>
                      <a:lnTo>
                        <a:pt x="291" y="542"/>
                      </a:lnTo>
                      <a:lnTo>
                        <a:pt x="276" y="542"/>
                      </a:lnTo>
                      <a:lnTo>
                        <a:pt x="286" y="574"/>
                      </a:lnTo>
                      <a:lnTo>
                        <a:pt x="276" y="599"/>
                      </a:lnTo>
                      <a:lnTo>
                        <a:pt x="218" y="624"/>
                      </a:lnTo>
                      <a:lnTo>
                        <a:pt x="199" y="605"/>
                      </a:lnTo>
                      <a:lnTo>
                        <a:pt x="164" y="624"/>
                      </a:lnTo>
                      <a:lnTo>
                        <a:pt x="214" y="387"/>
                      </a:lnTo>
                      <a:lnTo>
                        <a:pt x="223" y="348"/>
                      </a:lnTo>
                      <a:lnTo>
                        <a:pt x="232" y="297"/>
                      </a:lnTo>
                      <a:lnTo>
                        <a:pt x="238" y="289"/>
                      </a:lnTo>
                      <a:lnTo>
                        <a:pt x="345" y="251"/>
                      </a:lnTo>
                      <a:lnTo>
                        <a:pt x="301" y="238"/>
                      </a:lnTo>
                      <a:lnTo>
                        <a:pt x="296" y="211"/>
                      </a:lnTo>
                      <a:lnTo>
                        <a:pt x="271" y="211"/>
                      </a:lnTo>
                      <a:lnTo>
                        <a:pt x="276" y="238"/>
                      </a:lnTo>
                      <a:lnTo>
                        <a:pt x="252" y="251"/>
                      </a:lnTo>
                      <a:lnTo>
                        <a:pt x="247" y="225"/>
                      </a:lnTo>
                      <a:lnTo>
                        <a:pt x="262" y="219"/>
                      </a:lnTo>
                      <a:lnTo>
                        <a:pt x="276" y="200"/>
                      </a:lnTo>
                      <a:lnTo>
                        <a:pt x="262" y="200"/>
                      </a:lnTo>
                      <a:lnTo>
                        <a:pt x="247" y="200"/>
                      </a:lnTo>
                      <a:lnTo>
                        <a:pt x="243" y="167"/>
                      </a:lnTo>
                      <a:lnTo>
                        <a:pt x="252" y="161"/>
                      </a:lnTo>
                      <a:lnTo>
                        <a:pt x="262" y="148"/>
                      </a:lnTo>
                      <a:lnTo>
                        <a:pt x="258" y="135"/>
                      </a:lnTo>
                      <a:lnTo>
                        <a:pt x="252" y="142"/>
                      </a:lnTo>
                      <a:lnTo>
                        <a:pt x="238" y="129"/>
                      </a:lnTo>
                      <a:lnTo>
                        <a:pt x="243" y="109"/>
                      </a:lnTo>
                      <a:lnTo>
                        <a:pt x="252" y="90"/>
                      </a:lnTo>
                      <a:lnTo>
                        <a:pt x="243" y="64"/>
                      </a:lnTo>
                      <a:lnTo>
                        <a:pt x="218" y="78"/>
                      </a:lnTo>
                      <a:lnTo>
                        <a:pt x="194" y="33"/>
                      </a:lnTo>
                      <a:lnTo>
                        <a:pt x="102" y="13"/>
                      </a:lnTo>
                      <a:lnTo>
                        <a:pt x="77" y="0"/>
                      </a:lnTo>
                      <a:lnTo>
                        <a:pt x="146" y="58"/>
                      </a:lnTo>
                      <a:lnTo>
                        <a:pt x="170" y="58"/>
                      </a:lnTo>
                      <a:lnTo>
                        <a:pt x="190" y="78"/>
                      </a:lnTo>
                      <a:lnTo>
                        <a:pt x="203" y="90"/>
                      </a:lnTo>
                      <a:lnTo>
                        <a:pt x="203" y="115"/>
                      </a:lnTo>
                      <a:lnTo>
                        <a:pt x="199" y="115"/>
                      </a:lnTo>
                      <a:lnTo>
                        <a:pt x="194" y="96"/>
                      </a:lnTo>
                      <a:lnTo>
                        <a:pt x="170" y="90"/>
                      </a:lnTo>
                      <a:lnTo>
                        <a:pt x="160" y="71"/>
                      </a:lnTo>
                      <a:lnTo>
                        <a:pt x="146" y="78"/>
                      </a:lnTo>
                      <a:lnTo>
                        <a:pt x="136" y="96"/>
                      </a:lnTo>
                      <a:lnTo>
                        <a:pt x="121" y="90"/>
                      </a:lnTo>
                      <a:lnTo>
                        <a:pt x="126" y="115"/>
                      </a:lnTo>
                      <a:lnTo>
                        <a:pt x="136" y="115"/>
                      </a:lnTo>
                      <a:lnTo>
                        <a:pt x="140" y="103"/>
                      </a:lnTo>
                      <a:lnTo>
                        <a:pt x="155" y="115"/>
                      </a:lnTo>
                      <a:lnTo>
                        <a:pt x="164" y="135"/>
                      </a:lnTo>
                      <a:lnTo>
                        <a:pt x="194" y="129"/>
                      </a:lnTo>
                      <a:lnTo>
                        <a:pt x="214" y="135"/>
                      </a:lnTo>
                      <a:lnTo>
                        <a:pt x="218" y="167"/>
                      </a:lnTo>
                      <a:lnTo>
                        <a:pt x="194" y="161"/>
                      </a:lnTo>
                      <a:lnTo>
                        <a:pt x="194" y="142"/>
                      </a:lnTo>
                      <a:lnTo>
                        <a:pt x="180" y="148"/>
                      </a:lnTo>
                      <a:lnTo>
                        <a:pt x="160" y="148"/>
                      </a:lnTo>
                      <a:lnTo>
                        <a:pt x="136" y="154"/>
                      </a:lnTo>
                      <a:lnTo>
                        <a:pt x="111" y="142"/>
                      </a:lnTo>
                      <a:lnTo>
                        <a:pt x="107" y="180"/>
                      </a:lnTo>
                      <a:lnTo>
                        <a:pt x="126" y="173"/>
                      </a:lnTo>
                      <a:lnTo>
                        <a:pt x="140" y="161"/>
                      </a:lnTo>
                      <a:lnTo>
                        <a:pt x="155" y="167"/>
                      </a:lnTo>
                      <a:lnTo>
                        <a:pt x="170" y="180"/>
                      </a:lnTo>
                      <a:lnTo>
                        <a:pt x="184" y="186"/>
                      </a:lnTo>
                      <a:lnTo>
                        <a:pt x="199" y="192"/>
                      </a:lnTo>
                      <a:lnTo>
                        <a:pt x="214" y="180"/>
                      </a:lnTo>
                      <a:lnTo>
                        <a:pt x="208" y="232"/>
                      </a:lnTo>
                      <a:lnTo>
                        <a:pt x="184" y="192"/>
                      </a:lnTo>
                      <a:lnTo>
                        <a:pt x="146" y="173"/>
                      </a:lnTo>
                      <a:lnTo>
                        <a:pt x="146" y="200"/>
                      </a:lnTo>
                      <a:lnTo>
                        <a:pt x="150" y="192"/>
                      </a:lnTo>
                      <a:lnTo>
                        <a:pt x="160" y="225"/>
                      </a:lnTo>
                      <a:lnTo>
                        <a:pt x="170" y="244"/>
                      </a:lnTo>
                      <a:lnTo>
                        <a:pt x="150" y="251"/>
                      </a:lnTo>
                      <a:lnTo>
                        <a:pt x="140" y="251"/>
                      </a:lnTo>
                      <a:lnTo>
                        <a:pt x="121" y="238"/>
                      </a:lnTo>
                      <a:lnTo>
                        <a:pt x="111" y="219"/>
                      </a:lnTo>
                      <a:lnTo>
                        <a:pt x="111" y="180"/>
                      </a:lnTo>
                      <a:lnTo>
                        <a:pt x="92" y="161"/>
                      </a:lnTo>
                      <a:lnTo>
                        <a:pt x="96" y="142"/>
                      </a:lnTo>
                      <a:lnTo>
                        <a:pt x="111" y="121"/>
                      </a:lnTo>
                      <a:lnTo>
                        <a:pt x="121" y="109"/>
                      </a:lnTo>
                      <a:lnTo>
                        <a:pt x="107" y="103"/>
                      </a:lnTo>
                      <a:lnTo>
                        <a:pt x="87" y="103"/>
                      </a:lnTo>
                      <a:lnTo>
                        <a:pt x="58" y="58"/>
                      </a:lnTo>
                      <a:lnTo>
                        <a:pt x="77" y="109"/>
                      </a:lnTo>
                      <a:lnTo>
                        <a:pt x="72" y="142"/>
                      </a:lnTo>
                      <a:lnTo>
                        <a:pt x="53" y="129"/>
                      </a:lnTo>
                      <a:lnTo>
                        <a:pt x="77" y="161"/>
                      </a:lnTo>
                      <a:lnTo>
                        <a:pt x="77" y="186"/>
                      </a:lnTo>
                      <a:lnTo>
                        <a:pt x="53" y="173"/>
                      </a:lnTo>
                      <a:lnTo>
                        <a:pt x="34" y="154"/>
                      </a:lnTo>
                      <a:lnTo>
                        <a:pt x="0" y="167"/>
                      </a:lnTo>
                      <a:lnTo>
                        <a:pt x="72" y="200"/>
                      </a:lnTo>
                      <a:lnTo>
                        <a:pt x="77" y="219"/>
                      </a:lnTo>
                      <a:lnTo>
                        <a:pt x="53" y="238"/>
                      </a:lnTo>
                      <a:lnTo>
                        <a:pt x="14" y="225"/>
                      </a:lnTo>
                      <a:lnTo>
                        <a:pt x="53" y="257"/>
                      </a:lnTo>
                      <a:lnTo>
                        <a:pt x="77" y="257"/>
                      </a:lnTo>
                      <a:lnTo>
                        <a:pt x="92" y="244"/>
                      </a:lnTo>
                      <a:lnTo>
                        <a:pt x="116" y="257"/>
                      </a:lnTo>
                      <a:lnTo>
                        <a:pt x="96" y="277"/>
                      </a:lnTo>
                      <a:lnTo>
                        <a:pt x="68" y="272"/>
                      </a:lnTo>
                      <a:lnTo>
                        <a:pt x="63" y="283"/>
                      </a:lnTo>
                      <a:lnTo>
                        <a:pt x="87" y="283"/>
                      </a:lnTo>
                      <a:lnTo>
                        <a:pt x="102" y="303"/>
                      </a:lnTo>
                      <a:lnTo>
                        <a:pt x="116" y="283"/>
                      </a:lnTo>
                      <a:lnTo>
                        <a:pt x="131" y="283"/>
                      </a:lnTo>
                      <a:lnTo>
                        <a:pt x="136" y="303"/>
                      </a:lnTo>
                      <a:lnTo>
                        <a:pt x="160" y="310"/>
                      </a:lnTo>
                      <a:lnTo>
                        <a:pt x="160" y="272"/>
                      </a:lnTo>
                      <a:lnTo>
                        <a:pt x="180" y="263"/>
                      </a:lnTo>
                      <a:lnTo>
                        <a:pt x="199" y="272"/>
                      </a:lnTo>
                      <a:lnTo>
                        <a:pt x="199" y="283"/>
                      </a:lnTo>
                      <a:lnTo>
                        <a:pt x="184" y="303"/>
                      </a:lnTo>
                      <a:lnTo>
                        <a:pt x="184" y="316"/>
                      </a:lnTo>
                      <a:lnTo>
                        <a:pt x="155" y="277"/>
                      </a:lnTo>
                      <a:lnTo>
                        <a:pt x="131" y="283"/>
                      </a:lnTo>
                      <a:lnTo>
                        <a:pt x="136" y="297"/>
                      </a:lnTo>
                      <a:lnTo>
                        <a:pt x="155" y="297"/>
                      </a:lnTo>
                      <a:lnTo>
                        <a:pt x="180" y="328"/>
                      </a:lnTo>
                      <a:lnTo>
                        <a:pt x="180" y="406"/>
                      </a:lnTo>
                      <a:lnTo>
                        <a:pt x="170" y="412"/>
                      </a:lnTo>
                      <a:lnTo>
                        <a:pt x="164" y="425"/>
                      </a:lnTo>
                      <a:lnTo>
                        <a:pt x="170" y="445"/>
                      </a:lnTo>
                      <a:lnTo>
                        <a:pt x="164" y="536"/>
                      </a:lnTo>
                      <a:lnTo>
                        <a:pt x="155" y="542"/>
                      </a:lnTo>
                      <a:lnTo>
                        <a:pt x="118" y="692"/>
                      </a:lnTo>
                      <a:lnTo>
                        <a:pt x="96" y="670"/>
                      </a:lnTo>
                      <a:lnTo>
                        <a:pt x="121" y="794"/>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2056" name="Freeform 8"/>
                <p:cNvSpPr>
                  <a:spLocks/>
                </p:cNvSpPr>
                <p:nvPr/>
              </p:nvSpPr>
              <p:spPr bwMode="ltGray">
                <a:xfrm>
                  <a:off x="4672" y="2067"/>
                  <a:ext cx="1082" cy="1052"/>
                </a:xfrm>
                <a:custGeom>
                  <a:avLst/>
                  <a:gdLst/>
                  <a:ahLst/>
                  <a:cxnLst>
                    <a:cxn ang="0">
                      <a:pos x="88" y="863"/>
                    </a:cxn>
                    <a:cxn ang="0">
                      <a:pos x="34" y="755"/>
                    </a:cxn>
                    <a:cxn ang="0">
                      <a:pos x="88" y="773"/>
                    </a:cxn>
                    <a:cxn ang="0">
                      <a:pos x="252" y="689"/>
                    </a:cxn>
                    <a:cxn ang="0">
                      <a:pos x="242" y="566"/>
                    </a:cxn>
                    <a:cxn ang="0">
                      <a:pos x="321" y="516"/>
                    </a:cxn>
                    <a:cxn ang="0">
                      <a:pos x="465" y="244"/>
                    </a:cxn>
                    <a:cxn ang="0">
                      <a:pos x="510" y="219"/>
                    </a:cxn>
                    <a:cxn ang="0">
                      <a:pos x="634" y="160"/>
                    </a:cxn>
                    <a:cxn ang="0">
                      <a:pos x="644" y="83"/>
                    </a:cxn>
                    <a:cxn ang="0">
                      <a:pos x="640" y="44"/>
                    </a:cxn>
                    <a:cxn ang="0">
                      <a:pos x="629" y="110"/>
                    </a:cxn>
                    <a:cxn ang="0">
                      <a:pos x="649" y="141"/>
                    </a:cxn>
                    <a:cxn ang="0">
                      <a:pos x="664" y="198"/>
                    </a:cxn>
                    <a:cxn ang="0">
                      <a:pos x="698" y="192"/>
                    </a:cxn>
                    <a:cxn ang="0">
                      <a:pos x="515" y="238"/>
                    </a:cxn>
                    <a:cxn ang="0">
                      <a:pos x="545" y="238"/>
                    </a:cxn>
                    <a:cxn ang="0">
                      <a:pos x="619" y="250"/>
                    </a:cxn>
                    <a:cxn ang="0">
                      <a:pos x="640" y="244"/>
                    </a:cxn>
                    <a:cxn ang="0">
                      <a:pos x="748" y="192"/>
                    </a:cxn>
                    <a:cxn ang="0">
                      <a:pos x="792" y="173"/>
                    </a:cxn>
                    <a:cxn ang="0">
                      <a:pos x="848" y="231"/>
                    </a:cxn>
                    <a:cxn ang="0">
                      <a:pos x="1026" y="187"/>
                    </a:cxn>
                    <a:cxn ang="0">
                      <a:pos x="872" y="244"/>
                    </a:cxn>
                    <a:cxn ang="0">
                      <a:pos x="812" y="269"/>
                    </a:cxn>
                    <a:cxn ang="0">
                      <a:pos x="797" y="231"/>
                    </a:cxn>
                    <a:cxn ang="0">
                      <a:pos x="733" y="231"/>
                    </a:cxn>
                    <a:cxn ang="0">
                      <a:pos x="629" y="269"/>
                    </a:cxn>
                    <a:cxn ang="0">
                      <a:pos x="610" y="269"/>
                    </a:cxn>
                    <a:cxn ang="0">
                      <a:pos x="619" y="315"/>
                    </a:cxn>
                    <a:cxn ang="0">
                      <a:pos x="595" y="340"/>
                    </a:cxn>
                    <a:cxn ang="0">
                      <a:pos x="541" y="308"/>
                    </a:cxn>
                    <a:cxn ang="0">
                      <a:pos x="515" y="374"/>
                    </a:cxn>
                    <a:cxn ang="0">
                      <a:pos x="461" y="367"/>
                    </a:cxn>
                    <a:cxn ang="0">
                      <a:pos x="510" y="374"/>
                    </a:cxn>
                    <a:cxn ang="0">
                      <a:pos x="610" y="340"/>
                    </a:cxn>
                    <a:cxn ang="0">
                      <a:pos x="683" y="348"/>
                    </a:cxn>
                    <a:cxn ang="0">
                      <a:pos x="762" y="289"/>
                    </a:cxn>
                    <a:cxn ang="0">
                      <a:pos x="783" y="283"/>
                    </a:cxn>
                    <a:cxn ang="0">
                      <a:pos x="917" y="219"/>
                    </a:cxn>
                    <a:cxn ang="0">
                      <a:pos x="1015" y="187"/>
                    </a:cxn>
                    <a:cxn ang="0">
                      <a:pos x="897" y="263"/>
                    </a:cxn>
                    <a:cxn ang="0">
                      <a:pos x="822" y="321"/>
                    </a:cxn>
                    <a:cxn ang="0">
                      <a:pos x="595" y="418"/>
                    </a:cxn>
                    <a:cxn ang="0">
                      <a:pos x="381" y="587"/>
                    </a:cxn>
                    <a:cxn ang="0">
                      <a:pos x="405" y="612"/>
                    </a:cxn>
                    <a:cxn ang="0">
                      <a:pos x="356" y="657"/>
                    </a:cxn>
                    <a:cxn ang="0">
                      <a:pos x="306" y="689"/>
                    </a:cxn>
                    <a:cxn ang="0">
                      <a:pos x="405" y="702"/>
                    </a:cxn>
                    <a:cxn ang="0">
                      <a:pos x="381" y="723"/>
                    </a:cxn>
                    <a:cxn ang="0">
                      <a:pos x="287" y="723"/>
                    </a:cxn>
                    <a:cxn ang="0">
                      <a:pos x="69" y="1006"/>
                    </a:cxn>
                    <a:cxn ang="0">
                      <a:pos x="306" y="1012"/>
                    </a:cxn>
                    <a:cxn ang="0">
                      <a:pos x="311" y="1044"/>
                    </a:cxn>
                    <a:cxn ang="0">
                      <a:pos x="178" y="1037"/>
                    </a:cxn>
                    <a:cxn ang="0">
                      <a:pos x="0" y="929"/>
                    </a:cxn>
                  </a:cxnLst>
                  <a:rect l="0" t="0" r="r" b="b"/>
                  <a:pathLst>
                    <a:path w="1082" h="1052">
                      <a:moveTo>
                        <a:pt x="0" y="929"/>
                      </a:moveTo>
                      <a:lnTo>
                        <a:pt x="75" y="902"/>
                      </a:lnTo>
                      <a:lnTo>
                        <a:pt x="88" y="863"/>
                      </a:lnTo>
                      <a:lnTo>
                        <a:pt x="148" y="825"/>
                      </a:lnTo>
                      <a:lnTo>
                        <a:pt x="19" y="792"/>
                      </a:lnTo>
                      <a:lnTo>
                        <a:pt x="34" y="755"/>
                      </a:lnTo>
                      <a:lnTo>
                        <a:pt x="69" y="787"/>
                      </a:lnTo>
                      <a:lnTo>
                        <a:pt x="128" y="742"/>
                      </a:lnTo>
                      <a:lnTo>
                        <a:pt x="88" y="773"/>
                      </a:lnTo>
                      <a:lnTo>
                        <a:pt x="103" y="792"/>
                      </a:lnTo>
                      <a:lnTo>
                        <a:pt x="143" y="798"/>
                      </a:lnTo>
                      <a:lnTo>
                        <a:pt x="252" y="689"/>
                      </a:lnTo>
                      <a:lnTo>
                        <a:pt x="227" y="663"/>
                      </a:lnTo>
                      <a:lnTo>
                        <a:pt x="208" y="593"/>
                      </a:lnTo>
                      <a:lnTo>
                        <a:pt x="242" y="566"/>
                      </a:lnTo>
                      <a:lnTo>
                        <a:pt x="268" y="630"/>
                      </a:lnTo>
                      <a:lnTo>
                        <a:pt x="281" y="618"/>
                      </a:lnTo>
                      <a:lnTo>
                        <a:pt x="321" y="516"/>
                      </a:lnTo>
                      <a:lnTo>
                        <a:pt x="440" y="399"/>
                      </a:lnTo>
                      <a:lnTo>
                        <a:pt x="435" y="321"/>
                      </a:lnTo>
                      <a:lnTo>
                        <a:pt x="465" y="244"/>
                      </a:lnTo>
                      <a:lnTo>
                        <a:pt x="461" y="212"/>
                      </a:lnTo>
                      <a:lnTo>
                        <a:pt x="485" y="225"/>
                      </a:lnTo>
                      <a:lnTo>
                        <a:pt x="510" y="219"/>
                      </a:lnTo>
                      <a:lnTo>
                        <a:pt x="610" y="187"/>
                      </a:lnTo>
                      <a:lnTo>
                        <a:pt x="644" y="179"/>
                      </a:lnTo>
                      <a:lnTo>
                        <a:pt x="634" y="160"/>
                      </a:lnTo>
                      <a:lnTo>
                        <a:pt x="614" y="141"/>
                      </a:lnTo>
                      <a:lnTo>
                        <a:pt x="625" y="102"/>
                      </a:lnTo>
                      <a:lnTo>
                        <a:pt x="644" y="83"/>
                      </a:lnTo>
                      <a:lnTo>
                        <a:pt x="629" y="52"/>
                      </a:lnTo>
                      <a:lnTo>
                        <a:pt x="649" y="0"/>
                      </a:lnTo>
                      <a:lnTo>
                        <a:pt x="640" y="44"/>
                      </a:lnTo>
                      <a:lnTo>
                        <a:pt x="659" y="71"/>
                      </a:lnTo>
                      <a:lnTo>
                        <a:pt x="649" y="102"/>
                      </a:lnTo>
                      <a:lnTo>
                        <a:pt x="629" y="110"/>
                      </a:lnTo>
                      <a:lnTo>
                        <a:pt x="629" y="135"/>
                      </a:lnTo>
                      <a:lnTo>
                        <a:pt x="640" y="148"/>
                      </a:lnTo>
                      <a:lnTo>
                        <a:pt x="649" y="141"/>
                      </a:lnTo>
                      <a:lnTo>
                        <a:pt x="649" y="154"/>
                      </a:lnTo>
                      <a:lnTo>
                        <a:pt x="649" y="187"/>
                      </a:lnTo>
                      <a:lnTo>
                        <a:pt x="664" y="198"/>
                      </a:lnTo>
                      <a:lnTo>
                        <a:pt x="689" y="187"/>
                      </a:lnTo>
                      <a:lnTo>
                        <a:pt x="728" y="135"/>
                      </a:lnTo>
                      <a:lnTo>
                        <a:pt x="698" y="192"/>
                      </a:lnTo>
                      <a:lnTo>
                        <a:pt x="683" y="212"/>
                      </a:lnTo>
                      <a:lnTo>
                        <a:pt x="625" y="212"/>
                      </a:lnTo>
                      <a:lnTo>
                        <a:pt x="515" y="238"/>
                      </a:lnTo>
                      <a:lnTo>
                        <a:pt x="504" y="269"/>
                      </a:lnTo>
                      <a:lnTo>
                        <a:pt x="550" y="269"/>
                      </a:lnTo>
                      <a:lnTo>
                        <a:pt x="545" y="238"/>
                      </a:lnTo>
                      <a:lnTo>
                        <a:pt x="560" y="238"/>
                      </a:lnTo>
                      <a:lnTo>
                        <a:pt x="569" y="258"/>
                      </a:lnTo>
                      <a:lnTo>
                        <a:pt x="619" y="250"/>
                      </a:lnTo>
                      <a:lnTo>
                        <a:pt x="610" y="219"/>
                      </a:lnTo>
                      <a:lnTo>
                        <a:pt x="629" y="225"/>
                      </a:lnTo>
                      <a:lnTo>
                        <a:pt x="640" y="244"/>
                      </a:lnTo>
                      <a:lnTo>
                        <a:pt x="708" y="225"/>
                      </a:lnTo>
                      <a:lnTo>
                        <a:pt x="714" y="198"/>
                      </a:lnTo>
                      <a:lnTo>
                        <a:pt x="748" y="192"/>
                      </a:lnTo>
                      <a:lnTo>
                        <a:pt x="748" y="219"/>
                      </a:lnTo>
                      <a:lnTo>
                        <a:pt x="773" y="212"/>
                      </a:lnTo>
                      <a:lnTo>
                        <a:pt x="792" y="173"/>
                      </a:lnTo>
                      <a:lnTo>
                        <a:pt x="807" y="198"/>
                      </a:lnTo>
                      <a:lnTo>
                        <a:pt x="833" y="206"/>
                      </a:lnTo>
                      <a:lnTo>
                        <a:pt x="848" y="231"/>
                      </a:lnTo>
                      <a:lnTo>
                        <a:pt x="872" y="225"/>
                      </a:lnTo>
                      <a:lnTo>
                        <a:pt x="891" y="238"/>
                      </a:lnTo>
                      <a:lnTo>
                        <a:pt x="1026" y="187"/>
                      </a:lnTo>
                      <a:lnTo>
                        <a:pt x="986" y="219"/>
                      </a:lnTo>
                      <a:lnTo>
                        <a:pt x="921" y="238"/>
                      </a:lnTo>
                      <a:lnTo>
                        <a:pt x="872" y="244"/>
                      </a:lnTo>
                      <a:lnTo>
                        <a:pt x="837" y="244"/>
                      </a:lnTo>
                      <a:lnTo>
                        <a:pt x="807" y="244"/>
                      </a:lnTo>
                      <a:lnTo>
                        <a:pt x="812" y="269"/>
                      </a:lnTo>
                      <a:lnTo>
                        <a:pt x="818" y="283"/>
                      </a:lnTo>
                      <a:lnTo>
                        <a:pt x="792" y="289"/>
                      </a:lnTo>
                      <a:lnTo>
                        <a:pt x="797" y="231"/>
                      </a:lnTo>
                      <a:lnTo>
                        <a:pt x="768" y="225"/>
                      </a:lnTo>
                      <a:lnTo>
                        <a:pt x="762" y="250"/>
                      </a:lnTo>
                      <a:lnTo>
                        <a:pt x="733" y="231"/>
                      </a:lnTo>
                      <a:lnTo>
                        <a:pt x="719" y="269"/>
                      </a:lnTo>
                      <a:lnTo>
                        <a:pt x="698" y="258"/>
                      </a:lnTo>
                      <a:lnTo>
                        <a:pt x="629" y="269"/>
                      </a:lnTo>
                      <a:lnTo>
                        <a:pt x="649" y="277"/>
                      </a:lnTo>
                      <a:lnTo>
                        <a:pt x="625" y="289"/>
                      </a:lnTo>
                      <a:lnTo>
                        <a:pt x="610" y="269"/>
                      </a:lnTo>
                      <a:lnTo>
                        <a:pt x="580" y="289"/>
                      </a:lnTo>
                      <a:lnTo>
                        <a:pt x="619" y="296"/>
                      </a:lnTo>
                      <a:lnTo>
                        <a:pt x="619" y="315"/>
                      </a:lnTo>
                      <a:lnTo>
                        <a:pt x="590" y="302"/>
                      </a:lnTo>
                      <a:lnTo>
                        <a:pt x="569" y="315"/>
                      </a:lnTo>
                      <a:lnTo>
                        <a:pt x="595" y="340"/>
                      </a:lnTo>
                      <a:lnTo>
                        <a:pt x="565" y="355"/>
                      </a:lnTo>
                      <a:lnTo>
                        <a:pt x="560" y="327"/>
                      </a:lnTo>
                      <a:lnTo>
                        <a:pt x="541" y="308"/>
                      </a:lnTo>
                      <a:lnTo>
                        <a:pt x="525" y="355"/>
                      </a:lnTo>
                      <a:lnTo>
                        <a:pt x="534" y="361"/>
                      </a:lnTo>
                      <a:lnTo>
                        <a:pt x="515" y="374"/>
                      </a:lnTo>
                      <a:lnTo>
                        <a:pt x="518" y="311"/>
                      </a:lnTo>
                      <a:lnTo>
                        <a:pt x="468" y="298"/>
                      </a:lnTo>
                      <a:lnTo>
                        <a:pt x="461" y="367"/>
                      </a:lnTo>
                      <a:lnTo>
                        <a:pt x="470" y="399"/>
                      </a:lnTo>
                      <a:lnTo>
                        <a:pt x="485" y="367"/>
                      </a:lnTo>
                      <a:lnTo>
                        <a:pt x="510" y="374"/>
                      </a:lnTo>
                      <a:lnTo>
                        <a:pt x="525" y="387"/>
                      </a:lnTo>
                      <a:lnTo>
                        <a:pt x="580" y="327"/>
                      </a:lnTo>
                      <a:lnTo>
                        <a:pt x="610" y="340"/>
                      </a:lnTo>
                      <a:lnTo>
                        <a:pt x="640" y="327"/>
                      </a:lnTo>
                      <a:lnTo>
                        <a:pt x="698" y="321"/>
                      </a:lnTo>
                      <a:lnTo>
                        <a:pt x="683" y="348"/>
                      </a:lnTo>
                      <a:lnTo>
                        <a:pt x="738" y="340"/>
                      </a:lnTo>
                      <a:lnTo>
                        <a:pt x="743" y="296"/>
                      </a:lnTo>
                      <a:lnTo>
                        <a:pt x="762" y="289"/>
                      </a:lnTo>
                      <a:lnTo>
                        <a:pt x="758" y="315"/>
                      </a:lnTo>
                      <a:lnTo>
                        <a:pt x="788" y="302"/>
                      </a:lnTo>
                      <a:lnTo>
                        <a:pt x="783" y="283"/>
                      </a:lnTo>
                      <a:lnTo>
                        <a:pt x="803" y="296"/>
                      </a:lnTo>
                      <a:lnTo>
                        <a:pt x="862" y="263"/>
                      </a:lnTo>
                      <a:lnTo>
                        <a:pt x="917" y="219"/>
                      </a:lnTo>
                      <a:lnTo>
                        <a:pt x="936" y="231"/>
                      </a:lnTo>
                      <a:lnTo>
                        <a:pt x="951" y="206"/>
                      </a:lnTo>
                      <a:lnTo>
                        <a:pt x="1015" y="187"/>
                      </a:lnTo>
                      <a:lnTo>
                        <a:pt x="1081" y="160"/>
                      </a:lnTo>
                      <a:lnTo>
                        <a:pt x="912" y="238"/>
                      </a:lnTo>
                      <a:lnTo>
                        <a:pt x="897" y="263"/>
                      </a:lnTo>
                      <a:lnTo>
                        <a:pt x="917" y="277"/>
                      </a:lnTo>
                      <a:lnTo>
                        <a:pt x="867" y="283"/>
                      </a:lnTo>
                      <a:lnTo>
                        <a:pt x="822" y="321"/>
                      </a:lnTo>
                      <a:lnTo>
                        <a:pt x="743" y="361"/>
                      </a:lnTo>
                      <a:lnTo>
                        <a:pt x="674" y="393"/>
                      </a:lnTo>
                      <a:lnTo>
                        <a:pt x="595" y="418"/>
                      </a:lnTo>
                      <a:lnTo>
                        <a:pt x="515" y="438"/>
                      </a:lnTo>
                      <a:lnTo>
                        <a:pt x="405" y="509"/>
                      </a:lnTo>
                      <a:lnTo>
                        <a:pt x="381" y="587"/>
                      </a:lnTo>
                      <a:lnTo>
                        <a:pt x="356" y="593"/>
                      </a:lnTo>
                      <a:lnTo>
                        <a:pt x="347" y="618"/>
                      </a:lnTo>
                      <a:lnTo>
                        <a:pt x="405" y="612"/>
                      </a:lnTo>
                      <a:lnTo>
                        <a:pt x="500" y="593"/>
                      </a:lnTo>
                      <a:lnTo>
                        <a:pt x="489" y="612"/>
                      </a:lnTo>
                      <a:lnTo>
                        <a:pt x="356" y="657"/>
                      </a:lnTo>
                      <a:lnTo>
                        <a:pt x="306" y="657"/>
                      </a:lnTo>
                      <a:lnTo>
                        <a:pt x="291" y="683"/>
                      </a:lnTo>
                      <a:lnTo>
                        <a:pt x="306" y="689"/>
                      </a:lnTo>
                      <a:lnTo>
                        <a:pt x="336" y="695"/>
                      </a:lnTo>
                      <a:lnTo>
                        <a:pt x="366" y="695"/>
                      </a:lnTo>
                      <a:lnTo>
                        <a:pt x="405" y="702"/>
                      </a:lnTo>
                      <a:lnTo>
                        <a:pt x="390" y="715"/>
                      </a:lnTo>
                      <a:lnTo>
                        <a:pt x="431" y="742"/>
                      </a:lnTo>
                      <a:lnTo>
                        <a:pt x="381" y="723"/>
                      </a:lnTo>
                      <a:lnTo>
                        <a:pt x="356" y="723"/>
                      </a:lnTo>
                      <a:lnTo>
                        <a:pt x="347" y="735"/>
                      </a:lnTo>
                      <a:lnTo>
                        <a:pt x="287" y="723"/>
                      </a:lnTo>
                      <a:lnTo>
                        <a:pt x="232" y="798"/>
                      </a:lnTo>
                      <a:lnTo>
                        <a:pt x="154" y="902"/>
                      </a:lnTo>
                      <a:lnTo>
                        <a:pt x="69" y="1006"/>
                      </a:lnTo>
                      <a:lnTo>
                        <a:pt x="88" y="1006"/>
                      </a:lnTo>
                      <a:lnTo>
                        <a:pt x="281" y="1019"/>
                      </a:lnTo>
                      <a:lnTo>
                        <a:pt x="306" y="1012"/>
                      </a:lnTo>
                      <a:lnTo>
                        <a:pt x="351" y="1019"/>
                      </a:lnTo>
                      <a:lnTo>
                        <a:pt x="470" y="980"/>
                      </a:lnTo>
                      <a:lnTo>
                        <a:pt x="311" y="1044"/>
                      </a:lnTo>
                      <a:lnTo>
                        <a:pt x="242" y="1051"/>
                      </a:lnTo>
                      <a:lnTo>
                        <a:pt x="197" y="1025"/>
                      </a:lnTo>
                      <a:lnTo>
                        <a:pt x="178" y="1037"/>
                      </a:lnTo>
                      <a:lnTo>
                        <a:pt x="88" y="1037"/>
                      </a:lnTo>
                      <a:lnTo>
                        <a:pt x="45" y="1051"/>
                      </a:lnTo>
                      <a:lnTo>
                        <a:pt x="0" y="929"/>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grpSp>
          <p:sp>
            <p:nvSpPr>
              <p:cNvPr id="2058" name="Freeform 10"/>
              <p:cNvSpPr>
                <a:spLocks/>
              </p:cNvSpPr>
              <p:nvPr/>
            </p:nvSpPr>
            <p:spPr bwMode="ltGray">
              <a:xfrm>
                <a:off x="2924" y="2827"/>
                <a:ext cx="754" cy="684"/>
              </a:xfrm>
              <a:custGeom>
                <a:avLst/>
                <a:gdLst/>
                <a:ahLst/>
                <a:cxnLst>
                  <a:cxn ang="0">
                    <a:pos x="445" y="530"/>
                  </a:cxn>
                  <a:cxn ang="0">
                    <a:pos x="461" y="318"/>
                  </a:cxn>
                  <a:cxn ang="0">
                    <a:pos x="598" y="241"/>
                  </a:cxn>
                  <a:cxn ang="0">
                    <a:pos x="569" y="256"/>
                  </a:cxn>
                  <a:cxn ang="0">
                    <a:pos x="477" y="318"/>
                  </a:cxn>
                  <a:cxn ang="0">
                    <a:pos x="522" y="226"/>
                  </a:cxn>
                  <a:cxn ang="0">
                    <a:pos x="645" y="180"/>
                  </a:cxn>
                  <a:cxn ang="0">
                    <a:pos x="692" y="151"/>
                  </a:cxn>
                  <a:cxn ang="0">
                    <a:pos x="661" y="151"/>
                  </a:cxn>
                  <a:cxn ang="0">
                    <a:pos x="598" y="151"/>
                  </a:cxn>
                  <a:cxn ang="0">
                    <a:pos x="706" y="121"/>
                  </a:cxn>
                  <a:cxn ang="0">
                    <a:pos x="721" y="44"/>
                  </a:cxn>
                  <a:cxn ang="0">
                    <a:pos x="645" y="44"/>
                  </a:cxn>
                  <a:cxn ang="0">
                    <a:pos x="614" y="90"/>
                  </a:cxn>
                  <a:cxn ang="0">
                    <a:pos x="553" y="121"/>
                  </a:cxn>
                  <a:cxn ang="0">
                    <a:pos x="477" y="180"/>
                  </a:cxn>
                  <a:cxn ang="0">
                    <a:pos x="445" y="151"/>
                  </a:cxn>
                  <a:cxn ang="0">
                    <a:pos x="506" y="121"/>
                  </a:cxn>
                  <a:cxn ang="0">
                    <a:pos x="553" y="61"/>
                  </a:cxn>
                  <a:cxn ang="0">
                    <a:pos x="506" y="61"/>
                  </a:cxn>
                  <a:cxn ang="0">
                    <a:pos x="491" y="61"/>
                  </a:cxn>
                  <a:cxn ang="0">
                    <a:pos x="506" y="0"/>
                  </a:cxn>
                  <a:cxn ang="0">
                    <a:pos x="477" y="44"/>
                  </a:cxn>
                  <a:cxn ang="0">
                    <a:pos x="430" y="44"/>
                  </a:cxn>
                  <a:cxn ang="0">
                    <a:pos x="383" y="44"/>
                  </a:cxn>
                  <a:cxn ang="0">
                    <a:pos x="399" y="90"/>
                  </a:cxn>
                  <a:cxn ang="0">
                    <a:pos x="399" y="136"/>
                  </a:cxn>
                  <a:cxn ang="0">
                    <a:pos x="369" y="151"/>
                  </a:cxn>
                  <a:cxn ang="0">
                    <a:pos x="230" y="136"/>
                  </a:cxn>
                  <a:cxn ang="0">
                    <a:pos x="184" y="105"/>
                  </a:cxn>
                  <a:cxn ang="0">
                    <a:pos x="123" y="75"/>
                  </a:cxn>
                  <a:cxn ang="0">
                    <a:pos x="47" y="61"/>
                  </a:cxn>
                  <a:cxn ang="0">
                    <a:pos x="123" y="121"/>
                  </a:cxn>
                  <a:cxn ang="0">
                    <a:pos x="61" y="136"/>
                  </a:cxn>
                  <a:cxn ang="0">
                    <a:pos x="123" y="165"/>
                  </a:cxn>
                  <a:cxn ang="0">
                    <a:pos x="230" y="211"/>
                  </a:cxn>
                  <a:cxn ang="0">
                    <a:pos x="369" y="318"/>
                  </a:cxn>
                  <a:cxn ang="0">
                    <a:pos x="184" y="196"/>
                  </a:cxn>
                  <a:cxn ang="0">
                    <a:pos x="199" y="241"/>
                  </a:cxn>
                  <a:cxn ang="0">
                    <a:pos x="262" y="287"/>
                  </a:cxn>
                  <a:cxn ang="0">
                    <a:pos x="399" y="545"/>
                  </a:cxn>
                  <a:cxn ang="0">
                    <a:pos x="445" y="605"/>
                  </a:cxn>
                  <a:cxn ang="0">
                    <a:pos x="517" y="579"/>
                  </a:cxn>
                </a:cxnLst>
                <a:rect l="0" t="0" r="r" b="b"/>
                <a:pathLst>
                  <a:path w="754" h="684">
                    <a:moveTo>
                      <a:pt x="517" y="579"/>
                    </a:moveTo>
                    <a:lnTo>
                      <a:pt x="461" y="545"/>
                    </a:lnTo>
                    <a:lnTo>
                      <a:pt x="445" y="530"/>
                    </a:lnTo>
                    <a:lnTo>
                      <a:pt x="430" y="515"/>
                    </a:lnTo>
                    <a:lnTo>
                      <a:pt x="369" y="348"/>
                    </a:lnTo>
                    <a:lnTo>
                      <a:pt x="461" y="318"/>
                    </a:lnTo>
                    <a:lnTo>
                      <a:pt x="553" y="287"/>
                    </a:lnTo>
                    <a:lnTo>
                      <a:pt x="614" y="256"/>
                    </a:lnTo>
                    <a:lnTo>
                      <a:pt x="598" y="241"/>
                    </a:lnTo>
                    <a:lnTo>
                      <a:pt x="584" y="272"/>
                    </a:lnTo>
                    <a:lnTo>
                      <a:pt x="569" y="241"/>
                    </a:lnTo>
                    <a:lnTo>
                      <a:pt x="569" y="256"/>
                    </a:lnTo>
                    <a:lnTo>
                      <a:pt x="553" y="226"/>
                    </a:lnTo>
                    <a:lnTo>
                      <a:pt x="538" y="272"/>
                    </a:lnTo>
                    <a:lnTo>
                      <a:pt x="477" y="318"/>
                    </a:lnTo>
                    <a:lnTo>
                      <a:pt x="383" y="301"/>
                    </a:lnTo>
                    <a:lnTo>
                      <a:pt x="430" y="256"/>
                    </a:lnTo>
                    <a:lnTo>
                      <a:pt x="522" y="226"/>
                    </a:lnTo>
                    <a:lnTo>
                      <a:pt x="553" y="196"/>
                    </a:lnTo>
                    <a:lnTo>
                      <a:pt x="598" y="211"/>
                    </a:lnTo>
                    <a:lnTo>
                      <a:pt x="645" y="180"/>
                    </a:lnTo>
                    <a:lnTo>
                      <a:pt x="721" y="165"/>
                    </a:lnTo>
                    <a:lnTo>
                      <a:pt x="737" y="151"/>
                    </a:lnTo>
                    <a:lnTo>
                      <a:pt x="692" y="151"/>
                    </a:lnTo>
                    <a:lnTo>
                      <a:pt x="676" y="151"/>
                    </a:lnTo>
                    <a:lnTo>
                      <a:pt x="676" y="136"/>
                    </a:lnTo>
                    <a:lnTo>
                      <a:pt x="661" y="151"/>
                    </a:lnTo>
                    <a:lnTo>
                      <a:pt x="630" y="136"/>
                    </a:lnTo>
                    <a:lnTo>
                      <a:pt x="614" y="165"/>
                    </a:lnTo>
                    <a:lnTo>
                      <a:pt x="598" y="151"/>
                    </a:lnTo>
                    <a:lnTo>
                      <a:pt x="630" y="151"/>
                    </a:lnTo>
                    <a:lnTo>
                      <a:pt x="630" y="121"/>
                    </a:lnTo>
                    <a:lnTo>
                      <a:pt x="706" y="121"/>
                    </a:lnTo>
                    <a:lnTo>
                      <a:pt x="676" y="105"/>
                    </a:lnTo>
                    <a:lnTo>
                      <a:pt x="753" y="61"/>
                    </a:lnTo>
                    <a:lnTo>
                      <a:pt x="721" y="44"/>
                    </a:lnTo>
                    <a:lnTo>
                      <a:pt x="706" y="61"/>
                    </a:lnTo>
                    <a:lnTo>
                      <a:pt x="676" y="30"/>
                    </a:lnTo>
                    <a:lnTo>
                      <a:pt x="645" y="44"/>
                    </a:lnTo>
                    <a:lnTo>
                      <a:pt x="661" y="61"/>
                    </a:lnTo>
                    <a:lnTo>
                      <a:pt x="630" y="61"/>
                    </a:lnTo>
                    <a:lnTo>
                      <a:pt x="614" y="90"/>
                    </a:lnTo>
                    <a:lnTo>
                      <a:pt x="598" y="90"/>
                    </a:lnTo>
                    <a:lnTo>
                      <a:pt x="569" y="121"/>
                    </a:lnTo>
                    <a:lnTo>
                      <a:pt x="553" y="121"/>
                    </a:lnTo>
                    <a:lnTo>
                      <a:pt x="538" y="136"/>
                    </a:lnTo>
                    <a:lnTo>
                      <a:pt x="506" y="151"/>
                    </a:lnTo>
                    <a:lnTo>
                      <a:pt x="477" y="180"/>
                    </a:lnTo>
                    <a:lnTo>
                      <a:pt x="445" y="180"/>
                    </a:lnTo>
                    <a:lnTo>
                      <a:pt x="430" y="196"/>
                    </a:lnTo>
                    <a:lnTo>
                      <a:pt x="445" y="151"/>
                    </a:lnTo>
                    <a:lnTo>
                      <a:pt x="477" y="151"/>
                    </a:lnTo>
                    <a:lnTo>
                      <a:pt x="477" y="121"/>
                    </a:lnTo>
                    <a:lnTo>
                      <a:pt x="506" y="121"/>
                    </a:lnTo>
                    <a:lnTo>
                      <a:pt x="522" y="90"/>
                    </a:lnTo>
                    <a:lnTo>
                      <a:pt x="614" y="61"/>
                    </a:lnTo>
                    <a:lnTo>
                      <a:pt x="553" y="61"/>
                    </a:lnTo>
                    <a:lnTo>
                      <a:pt x="569" y="44"/>
                    </a:lnTo>
                    <a:lnTo>
                      <a:pt x="522" y="61"/>
                    </a:lnTo>
                    <a:lnTo>
                      <a:pt x="506" y="61"/>
                    </a:lnTo>
                    <a:lnTo>
                      <a:pt x="477" y="90"/>
                    </a:lnTo>
                    <a:lnTo>
                      <a:pt x="477" y="75"/>
                    </a:lnTo>
                    <a:lnTo>
                      <a:pt x="491" y="61"/>
                    </a:lnTo>
                    <a:lnTo>
                      <a:pt x="491" y="44"/>
                    </a:lnTo>
                    <a:lnTo>
                      <a:pt x="522" y="15"/>
                    </a:lnTo>
                    <a:lnTo>
                      <a:pt x="506" y="0"/>
                    </a:lnTo>
                    <a:lnTo>
                      <a:pt x="491" y="0"/>
                    </a:lnTo>
                    <a:lnTo>
                      <a:pt x="461" y="30"/>
                    </a:lnTo>
                    <a:lnTo>
                      <a:pt x="477" y="44"/>
                    </a:lnTo>
                    <a:lnTo>
                      <a:pt x="445" y="44"/>
                    </a:lnTo>
                    <a:lnTo>
                      <a:pt x="399" y="30"/>
                    </a:lnTo>
                    <a:lnTo>
                      <a:pt x="430" y="44"/>
                    </a:lnTo>
                    <a:lnTo>
                      <a:pt x="399" y="61"/>
                    </a:lnTo>
                    <a:lnTo>
                      <a:pt x="383" y="30"/>
                    </a:lnTo>
                    <a:lnTo>
                      <a:pt x="383" y="44"/>
                    </a:lnTo>
                    <a:lnTo>
                      <a:pt x="369" y="30"/>
                    </a:lnTo>
                    <a:lnTo>
                      <a:pt x="383" y="90"/>
                    </a:lnTo>
                    <a:lnTo>
                      <a:pt x="399" y="90"/>
                    </a:lnTo>
                    <a:lnTo>
                      <a:pt x="414" y="136"/>
                    </a:lnTo>
                    <a:lnTo>
                      <a:pt x="414" y="151"/>
                    </a:lnTo>
                    <a:lnTo>
                      <a:pt x="399" y="136"/>
                    </a:lnTo>
                    <a:lnTo>
                      <a:pt x="369" y="136"/>
                    </a:lnTo>
                    <a:lnTo>
                      <a:pt x="383" y="151"/>
                    </a:lnTo>
                    <a:lnTo>
                      <a:pt x="369" y="151"/>
                    </a:lnTo>
                    <a:lnTo>
                      <a:pt x="338" y="165"/>
                    </a:lnTo>
                    <a:lnTo>
                      <a:pt x="246" y="136"/>
                    </a:lnTo>
                    <a:lnTo>
                      <a:pt x="230" y="136"/>
                    </a:lnTo>
                    <a:lnTo>
                      <a:pt x="215" y="136"/>
                    </a:lnTo>
                    <a:lnTo>
                      <a:pt x="215" y="105"/>
                    </a:lnTo>
                    <a:lnTo>
                      <a:pt x="184" y="105"/>
                    </a:lnTo>
                    <a:lnTo>
                      <a:pt x="184" y="90"/>
                    </a:lnTo>
                    <a:lnTo>
                      <a:pt x="154" y="105"/>
                    </a:lnTo>
                    <a:lnTo>
                      <a:pt x="123" y="75"/>
                    </a:lnTo>
                    <a:lnTo>
                      <a:pt x="108" y="61"/>
                    </a:lnTo>
                    <a:lnTo>
                      <a:pt x="76" y="44"/>
                    </a:lnTo>
                    <a:lnTo>
                      <a:pt x="47" y="61"/>
                    </a:lnTo>
                    <a:lnTo>
                      <a:pt x="15" y="44"/>
                    </a:lnTo>
                    <a:lnTo>
                      <a:pt x="0" y="75"/>
                    </a:lnTo>
                    <a:lnTo>
                      <a:pt x="123" y="121"/>
                    </a:lnTo>
                    <a:lnTo>
                      <a:pt x="76" y="121"/>
                    </a:lnTo>
                    <a:lnTo>
                      <a:pt x="15" y="105"/>
                    </a:lnTo>
                    <a:lnTo>
                      <a:pt x="61" y="136"/>
                    </a:lnTo>
                    <a:lnTo>
                      <a:pt x="47" y="151"/>
                    </a:lnTo>
                    <a:lnTo>
                      <a:pt x="92" y="180"/>
                    </a:lnTo>
                    <a:lnTo>
                      <a:pt x="123" y="165"/>
                    </a:lnTo>
                    <a:lnTo>
                      <a:pt x="123" y="180"/>
                    </a:lnTo>
                    <a:lnTo>
                      <a:pt x="215" y="165"/>
                    </a:lnTo>
                    <a:lnTo>
                      <a:pt x="230" y="211"/>
                    </a:lnTo>
                    <a:lnTo>
                      <a:pt x="246" y="241"/>
                    </a:lnTo>
                    <a:lnTo>
                      <a:pt x="369" y="287"/>
                    </a:lnTo>
                    <a:lnTo>
                      <a:pt x="369" y="318"/>
                    </a:lnTo>
                    <a:lnTo>
                      <a:pt x="262" y="256"/>
                    </a:lnTo>
                    <a:lnTo>
                      <a:pt x="230" y="256"/>
                    </a:lnTo>
                    <a:lnTo>
                      <a:pt x="184" y="196"/>
                    </a:lnTo>
                    <a:lnTo>
                      <a:pt x="108" y="180"/>
                    </a:lnTo>
                    <a:lnTo>
                      <a:pt x="154" y="211"/>
                    </a:lnTo>
                    <a:lnTo>
                      <a:pt x="199" y="241"/>
                    </a:lnTo>
                    <a:lnTo>
                      <a:pt x="184" y="226"/>
                    </a:lnTo>
                    <a:lnTo>
                      <a:pt x="215" y="272"/>
                    </a:lnTo>
                    <a:lnTo>
                      <a:pt x="262" y="287"/>
                    </a:lnTo>
                    <a:lnTo>
                      <a:pt x="307" y="318"/>
                    </a:lnTo>
                    <a:lnTo>
                      <a:pt x="414" y="530"/>
                    </a:lnTo>
                    <a:lnTo>
                      <a:pt x="399" y="545"/>
                    </a:lnTo>
                    <a:lnTo>
                      <a:pt x="430" y="559"/>
                    </a:lnTo>
                    <a:lnTo>
                      <a:pt x="416" y="570"/>
                    </a:lnTo>
                    <a:lnTo>
                      <a:pt x="445" y="605"/>
                    </a:lnTo>
                    <a:lnTo>
                      <a:pt x="461" y="620"/>
                    </a:lnTo>
                    <a:lnTo>
                      <a:pt x="477" y="683"/>
                    </a:lnTo>
                    <a:lnTo>
                      <a:pt x="517" y="579"/>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2059" name="Freeform 11"/>
              <p:cNvSpPr>
                <a:spLocks/>
              </p:cNvSpPr>
              <p:nvPr/>
            </p:nvSpPr>
            <p:spPr bwMode="ltGray">
              <a:xfrm>
                <a:off x="1208" y="3083"/>
                <a:ext cx="4563" cy="1115"/>
              </a:xfrm>
              <a:custGeom>
                <a:avLst/>
                <a:gdLst/>
                <a:ahLst/>
                <a:cxnLst>
                  <a:cxn ang="0">
                    <a:pos x="4490" y="0"/>
                  </a:cxn>
                  <a:cxn ang="0">
                    <a:pos x="4292" y="93"/>
                  </a:cxn>
                  <a:cxn ang="0">
                    <a:pos x="4049" y="93"/>
                  </a:cxn>
                  <a:cxn ang="0">
                    <a:pos x="3697" y="14"/>
                  </a:cxn>
                  <a:cxn ang="0">
                    <a:pos x="3520" y="14"/>
                  </a:cxn>
                  <a:cxn ang="0">
                    <a:pos x="3410" y="78"/>
                  </a:cxn>
                  <a:cxn ang="0">
                    <a:pos x="3211" y="7"/>
                  </a:cxn>
                  <a:cxn ang="0">
                    <a:pos x="3078" y="72"/>
                  </a:cxn>
                  <a:cxn ang="0">
                    <a:pos x="2969" y="101"/>
                  </a:cxn>
                  <a:cxn ang="0">
                    <a:pos x="2814" y="42"/>
                  </a:cxn>
                  <a:cxn ang="0">
                    <a:pos x="2726" y="150"/>
                  </a:cxn>
                  <a:cxn ang="0">
                    <a:pos x="2602" y="194"/>
                  </a:cxn>
                  <a:cxn ang="0">
                    <a:pos x="2461" y="128"/>
                  </a:cxn>
                  <a:cxn ang="0">
                    <a:pos x="2263" y="116"/>
                  </a:cxn>
                  <a:cxn ang="0">
                    <a:pos x="2197" y="93"/>
                  </a:cxn>
                  <a:cxn ang="0">
                    <a:pos x="2088" y="121"/>
                  </a:cxn>
                  <a:cxn ang="0">
                    <a:pos x="1887" y="201"/>
                  </a:cxn>
                  <a:cxn ang="0">
                    <a:pos x="1735" y="273"/>
                  </a:cxn>
                  <a:cxn ang="0">
                    <a:pos x="1647" y="351"/>
                  </a:cxn>
                  <a:cxn ang="0">
                    <a:pos x="1579" y="366"/>
                  </a:cxn>
                  <a:cxn ang="0">
                    <a:pos x="1579" y="437"/>
                  </a:cxn>
                  <a:cxn ang="0">
                    <a:pos x="1404" y="496"/>
                  </a:cxn>
                  <a:cxn ang="0">
                    <a:pos x="1248" y="516"/>
                  </a:cxn>
                  <a:cxn ang="0">
                    <a:pos x="1269" y="561"/>
                  </a:cxn>
                  <a:cxn ang="0">
                    <a:pos x="1204" y="740"/>
                  </a:cxn>
                  <a:cxn ang="0">
                    <a:pos x="985" y="834"/>
                  </a:cxn>
                  <a:cxn ang="0">
                    <a:pos x="0" y="986"/>
                  </a:cxn>
                  <a:cxn ang="0">
                    <a:pos x="1072" y="1005"/>
                  </a:cxn>
                  <a:cxn ang="0">
                    <a:pos x="1116" y="956"/>
                  </a:cxn>
                  <a:cxn ang="0">
                    <a:pos x="1293" y="985"/>
                  </a:cxn>
                  <a:cxn ang="0">
                    <a:pos x="1915" y="1012"/>
                  </a:cxn>
                  <a:cxn ang="0">
                    <a:pos x="1452" y="1077"/>
                  </a:cxn>
                  <a:cxn ang="0">
                    <a:pos x="1739" y="1092"/>
                  </a:cxn>
                  <a:cxn ang="0">
                    <a:pos x="2802" y="1112"/>
                  </a:cxn>
                  <a:cxn ang="0">
                    <a:pos x="3373" y="1082"/>
                  </a:cxn>
                  <a:cxn ang="0">
                    <a:pos x="4562" y="1055"/>
                  </a:cxn>
                  <a:cxn ang="0">
                    <a:pos x="4315" y="1005"/>
                  </a:cxn>
                  <a:cxn ang="0">
                    <a:pos x="4562" y="948"/>
                  </a:cxn>
                </a:cxnLst>
                <a:rect l="0" t="0" r="r" b="b"/>
                <a:pathLst>
                  <a:path w="4563" h="1115">
                    <a:moveTo>
                      <a:pt x="4562" y="74"/>
                    </a:moveTo>
                    <a:lnTo>
                      <a:pt x="4490" y="0"/>
                    </a:lnTo>
                    <a:lnTo>
                      <a:pt x="4380" y="21"/>
                    </a:lnTo>
                    <a:lnTo>
                      <a:pt x="4292" y="93"/>
                    </a:lnTo>
                    <a:lnTo>
                      <a:pt x="4159" y="64"/>
                    </a:lnTo>
                    <a:lnTo>
                      <a:pt x="4049" y="93"/>
                    </a:lnTo>
                    <a:lnTo>
                      <a:pt x="3806" y="36"/>
                    </a:lnTo>
                    <a:lnTo>
                      <a:pt x="3697" y="14"/>
                    </a:lnTo>
                    <a:lnTo>
                      <a:pt x="3608" y="42"/>
                    </a:lnTo>
                    <a:lnTo>
                      <a:pt x="3520" y="14"/>
                    </a:lnTo>
                    <a:lnTo>
                      <a:pt x="3454" y="0"/>
                    </a:lnTo>
                    <a:lnTo>
                      <a:pt x="3410" y="78"/>
                    </a:lnTo>
                    <a:lnTo>
                      <a:pt x="3278" y="49"/>
                    </a:lnTo>
                    <a:lnTo>
                      <a:pt x="3211" y="7"/>
                    </a:lnTo>
                    <a:lnTo>
                      <a:pt x="3078" y="21"/>
                    </a:lnTo>
                    <a:lnTo>
                      <a:pt x="3078" y="72"/>
                    </a:lnTo>
                    <a:lnTo>
                      <a:pt x="3078" y="128"/>
                    </a:lnTo>
                    <a:lnTo>
                      <a:pt x="2969" y="101"/>
                    </a:lnTo>
                    <a:lnTo>
                      <a:pt x="2881" y="21"/>
                    </a:lnTo>
                    <a:lnTo>
                      <a:pt x="2814" y="42"/>
                    </a:lnTo>
                    <a:lnTo>
                      <a:pt x="2838" y="101"/>
                    </a:lnTo>
                    <a:lnTo>
                      <a:pt x="2726" y="150"/>
                    </a:lnTo>
                    <a:lnTo>
                      <a:pt x="2673" y="201"/>
                    </a:lnTo>
                    <a:lnTo>
                      <a:pt x="2602" y="194"/>
                    </a:lnTo>
                    <a:lnTo>
                      <a:pt x="2531" y="186"/>
                    </a:lnTo>
                    <a:lnTo>
                      <a:pt x="2461" y="128"/>
                    </a:lnTo>
                    <a:lnTo>
                      <a:pt x="2329" y="86"/>
                    </a:lnTo>
                    <a:lnTo>
                      <a:pt x="2263" y="116"/>
                    </a:lnTo>
                    <a:lnTo>
                      <a:pt x="2220" y="128"/>
                    </a:lnTo>
                    <a:lnTo>
                      <a:pt x="2197" y="93"/>
                    </a:lnTo>
                    <a:lnTo>
                      <a:pt x="2110" y="93"/>
                    </a:lnTo>
                    <a:lnTo>
                      <a:pt x="2088" y="121"/>
                    </a:lnTo>
                    <a:lnTo>
                      <a:pt x="2175" y="194"/>
                    </a:lnTo>
                    <a:lnTo>
                      <a:pt x="1887" y="201"/>
                    </a:lnTo>
                    <a:lnTo>
                      <a:pt x="1822" y="209"/>
                    </a:lnTo>
                    <a:lnTo>
                      <a:pt x="1735" y="273"/>
                    </a:lnTo>
                    <a:lnTo>
                      <a:pt x="1712" y="317"/>
                    </a:lnTo>
                    <a:lnTo>
                      <a:pt x="1647" y="351"/>
                    </a:lnTo>
                    <a:lnTo>
                      <a:pt x="1602" y="338"/>
                    </a:lnTo>
                    <a:lnTo>
                      <a:pt x="1579" y="366"/>
                    </a:lnTo>
                    <a:lnTo>
                      <a:pt x="1556" y="402"/>
                    </a:lnTo>
                    <a:lnTo>
                      <a:pt x="1579" y="437"/>
                    </a:lnTo>
                    <a:lnTo>
                      <a:pt x="1491" y="516"/>
                    </a:lnTo>
                    <a:lnTo>
                      <a:pt x="1404" y="496"/>
                    </a:lnTo>
                    <a:lnTo>
                      <a:pt x="1269" y="481"/>
                    </a:lnTo>
                    <a:lnTo>
                      <a:pt x="1248" y="516"/>
                    </a:lnTo>
                    <a:lnTo>
                      <a:pt x="1226" y="545"/>
                    </a:lnTo>
                    <a:lnTo>
                      <a:pt x="1269" y="561"/>
                    </a:lnTo>
                    <a:lnTo>
                      <a:pt x="1293" y="646"/>
                    </a:lnTo>
                    <a:lnTo>
                      <a:pt x="1204" y="740"/>
                    </a:lnTo>
                    <a:lnTo>
                      <a:pt x="1116" y="834"/>
                    </a:lnTo>
                    <a:lnTo>
                      <a:pt x="985" y="834"/>
                    </a:lnTo>
                    <a:lnTo>
                      <a:pt x="692" y="919"/>
                    </a:lnTo>
                    <a:lnTo>
                      <a:pt x="0" y="986"/>
                    </a:lnTo>
                    <a:lnTo>
                      <a:pt x="841" y="1017"/>
                    </a:lnTo>
                    <a:lnTo>
                      <a:pt x="1072" y="1005"/>
                    </a:lnTo>
                    <a:lnTo>
                      <a:pt x="963" y="977"/>
                    </a:lnTo>
                    <a:lnTo>
                      <a:pt x="1116" y="956"/>
                    </a:lnTo>
                    <a:lnTo>
                      <a:pt x="1360" y="963"/>
                    </a:lnTo>
                    <a:lnTo>
                      <a:pt x="1293" y="985"/>
                    </a:lnTo>
                    <a:lnTo>
                      <a:pt x="1688" y="997"/>
                    </a:lnTo>
                    <a:lnTo>
                      <a:pt x="1915" y="1012"/>
                    </a:lnTo>
                    <a:lnTo>
                      <a:pt x="1695" y="1049"/>
                    </a:lnTo>
                    <a:lnTo>
                      <a:pt x="1452" y="1077"/>
                    </a:lnTo>
                    <a:lnTo>
                      <a:pt x="1298" y="1098"/>
                    </a:lnTo>
                    <a:lnTo>
                      <a:pt x="1739" y="1092"/>
                    </a:lnTo>
                    <a:lnTo>
                      <a:pt x="2333" y="1114"/>
                    </a:lnTo>
                    <a:lnTo>
                      <a:pt x="2802" y="1112"/>
                    </a:lnTo>
                    <a:lnTo>
                      <a:pt x="3117" y="1086"/>
                    </a:lnTo>
                    <a:lnTo>
                      <a:pt x="3373" y="1082"/>
                    </a:lnTo>
                    <a:lnTo>
                      <a:pt x="4027" y="1092"/>
                    </a:lnTo>
                    <a:lnTo>
                      <a:pt x="4562" y="1055"/>
                    </a:lnTo>
                    <a:lnTo>
                      <a:pt x="4562" y="1003"/>
                    </a:lnTo>
                    <a:lnTo>
                      <a:pt x="4315" y="1005"/>
                    </a:lnTo>
                    <a:lnTo>
                      <a:pt x="4116" y="963"/>
                    </a:lnTo>
                    <a:lnTo>
                      <a:pt x="4562" y="948"/>
                    </a:lnTo>
                    <a:lnTo>
                      <a:pt x="4562" y="74"/>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grpSp>
      </p:grpSp>
      <p:sp>
        <p:nvSpPr>
          <p:cNvPr id="2062" name="Rectangle 14"/>
          <p:cNvSpPr>
            <a:spLocks noGrp="1" noChangeArrowheads="1"/>
          </p:cNvSpPr>
          <p:nvPr>
            <p:ph type="ctrTitle" sz="quarter"/>
          </p:nvPr>
        </p:nvSpPr>
        <p:spPr>
          <a:xfrm>
            <a:off x="533400" y="1828800"/>
            <a:ext cx="7772400" cy="1143000"/>
          </a:xfrm>
        </p:spPr>
        <p:txBody>
          <a:bodyPr/>
          <a:lstStyle>
            <a:lvl1pPr>
              <a:defRPr/>
            </a:lvl1pPr>
          </a:lstStyle>
          <a:p>
            <a:r>
              <a:rPr lang="ja-JP" altLang="en-US" smtClean="0"/>
              <a:t>マスタ タイトルの書式設定</a:t>
            </a:r>
            <a:endParaRPr lang="ja-JP" altLang="en-US"/>
          </a:p>
        </p:txBody>
      </p:sp>
      <p:sp>
        <p:nvSpPr>
          <p:cNvPr id="2063" name="Rectangle 15"/>
          <p:cNvSpPr>
            <a:spLocks noGrp="1" noChangeArrowheads="1"/>
          </p:cNvSpPr>
          <p:nvPr>
            <p:ph type="subTitle" sz="quarter" idx="1"/>
          </p:nvPr>
        </p:nvSpPr>
        <p:spPr>
          <a:xfrm>
            <a:off x="533400" y="3505200"/>
            <a:ext cx="6400800" cy="1752600"/>
          </a:xfrm>
        </p:spPr>
        <p:txBody>
          <a:bodyPr anchor="ctr"/>
          <a:lstStyle>
            <a:lvl1pPr marL="0" indent="0" algn="ctr">
              <a:buFontTx/>
              <a:buNone/>
              <a:defRPr/>
            </a:lvl1pPr>
          </a:lstStyle>
          <a:p>
            <a:r>
              <a:rPr lang="ja-JP" altLang="en-US" smtClean="0"/>
              <a:t>マスタ サブタイトルの書式設定</a:t>
            </a:r>
            <a:endParaRPr lang="ja-JP" altLang="en-US"/>
          </a:p>
        </p:txBody>
      </p:sp>
      <p:sp>
        <p:nvSpPr>
          <p:cNvPr id="2064" name="Rectangle 16"/>
          <p:cNvSpPr>
            <a:spLocks noGrp="1" noChangeArrowheads="1"/>
          </p:cNvSpPr>
          <p:nvPr>
            <p:ph type="dt" sz="quarter" idx="2"/>
          </p:nvPr>
        </p:nvSpPr>
        <p:spPr>
          <a:xfrm>
            <a:off x="533400" y="6248400"/>
            <a:ext cx="1905000" cy="457200"/>
          </a:xfrm>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2065" name="Rectangle 17"/>
          <p:cNvSpPr>
            <a:spLocks noGrp="1" noChangeArrowheads="1"/>
          </p:cNvSpPr>
          <p:nvPr>
            <p:ph type="ftr" sz="quarter" idx="3"/>
          </p:nvPr>
        </p:nvSpPr>
        <p:spPr>
          <a:xfrm>
            <a:off x="3048000" y="6248400"/>
            <a:ext cx="2895600" cy="457200"/>
          </a:xfrm>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2066" name="Rectangle 18"/>
          <p:cNvSpPr>
            <a:spLocks noGrp="1" noChangeArrowheads="1"/>
          </p:cNvSpPr>
          <p:nvPr>
            <p:ph type="sldNum" sz="quarter" idx="4"/>
          </p:nvPr>
        </p:nvSpPr>
        <p:spPr>
          <a:xfrm>
            <a:off x="6553200" y="6246813"/>
            <a:ext cx="1905000" cy="457200"/>
          </a:xfrm>
        </p:spPr>
        <p:txBody>
          <a:bodyPr/>
          <a:lstStyle>
            <a:lvl1pPr>
              <a:defRPr/>
            </a:lvl1pPr>
          </a:lstStyle>
          <a:p>
            <a:fld id="{AED1C8CC-76A8-42DF-885A-1E4BEA6C357F}"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1949702609"/>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5" name="フッター プレースホルダ 4"/>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6" name="スライド番号プレースホルダ 5"/>
          <p:cNvSpPr>
            <a:spLocks noGrp="1"/>
          </p:cNvSpPr>
          <p:nvPr>
            <p:ph type="sldNum" sz="quarter" idx="12"/>
          </p:nvPr>
        </p:nvSpPr>
        <p:spPr/>
        <p:txBody>
          <a:bodyPr/>
          <a:lstStyle>
            <a:lvl1pPr>
              <a:defRPr/>
            </a:lvl1pPr>
          </a:lstStyle>
          <a:p>
            <a:fld id="{5EC11C70-4BA5-4672-AE1F-671204BE14C9}"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2865591292"/>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フッター プレースホルダ 3"/>
          <p:cNvSpPr>
            <a:spLocks noGrp="1"/>
          </p:cNvSpPr>
          <p:nvPr>
            <p:ph type="ftr" sz="quarter" idx="10"/>
          </p:nvPr>
        </p:nvSpPr>
        <p:spPr/>
        <p:txBody>
          <a:bodyPr/>
          <a:lstStyle>
            <a:lvl1pPr defTabSz="457200">
              <a:defRPr smtClean="0">
                <a:ea typeface="ＭＳ Ｐゴシック" charset="0"/>
                <a:cs typeface="ＭＳ Ｐゴシック" charset="0"/>
              </a:defRPr>
            </a:lvl1pPr>
          </a:lstStyle>
          <a:p>
            <a:pPr>
              <a:defRPr/>
            </a:pPr>
            <a:r>
              <a:rPr lang="en-US" altLang="ja-JP" smtClean="0"/>
              <a:t>K. Kawagoe: Physics at the ILC</a:t>
            </a:r>
            <a:endParaRPr lang="en-US" altLang="ja-JP"/>
          </a:p>
        </p:txBody>
      </p:sp>
    </p:spTree>
    <p:extLst>
      <p:ext uri="{BB962C8B-B14F-4D97-AF65-F5344CB8AC3E}">
        <p14:creationId xmlns:p14="http://schemas.microsoft.com/office/powerpoint/2010/main" val="1754416341"/>
      </p:ext>
    </p:extLst>
  </p:cSld>
  <p:clrMapOvr>
    <a:masterClrMapping/>
  </p:clrMapOvr>
  <p:transition xmlns:p14="http://schemas.microsoft.com/office/powerpoint/2010/main" spd="slow">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5" name="フッター プレースホルダ 4"/>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6" name="スライド番号プレースホルダ 5"/>
          <p:cNvSpPr>
            <a:spLocks noGrp="1"/>
          </p:cNvSpPr>
          <p:nvPr>
            <p:ph type="sldNum" sz="quarter" idx="12"/>
          </p:nvPr>
        </p:nvSpPr>
        <p:spPr/>
        <p:txBody>
          <a:bodyPr/>
          <a:lstStyle>
            <a:lvl1pPr>
              <a:defRPr/>
            </a:lvl1pPr>
          </a:lstStyle>
          <a:p>
            <a:fld id="{1A051436-38B1-4EFC-B4DB-0E951B1C342A}"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294661955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6" name="フッター プレースホルダ 5"/>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7" name="スライド番号プレースホルダ 6"/>
          <p:cNvSpPr>
            <a:spLocks noGrp="1"/>
          </p:cNvSpPr>
          <p:nvPr>
            <p:ph type="sldNum" sz="quarter" idx="12"/>
          </p:nvPr>
        </p:nvSpPr>
        <p:spPr/>
        <p:txBody>
          <a:bodyPr/>
          <a:lstStyle>
            <a:lvl1pPr>
              <a:defRPr/>
            </a:lvl1pPr>
          </a:lstStyle>
          <a:p>
            <a:fld id="{7A44ED43-1931-4C7F-9E3F-2C4092BEC5E1}"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3274032931"/>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8" name="フッター プレースホルダ 7"/>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9" name="スライド番号プレースホルダ 8"/>
          <p:cNvSpPr>
            <a:spLocks noGrp="1"/>
          </p:cNvSpPr>
          <p:nvPr>
            <p:ph type="sldNum" sz="quarter" idx="12"/>
          </p:nvPr>
        </p:nvSpPr>
        <p:spPr/>
        <p:txBody>
          <a:bodyPr/>
          <a:lstStyle>
            <a:lvl1pPr>
              <a:defRPr/>
            </a:lvl1pPr>
          </a:lstStyle>
          <a:p>
            <a:fld id="{E3B3A241-FD1D-488C-9B99-2D8D843C3E42}"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2983748395"/>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4" name="フッター プレースホルダ 3"/>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5" name="スライド番号プレースホルダ 4"/>
          <p:cNvSpPr>
            <a:spLocks noGrp="1"/>
          </p:cNvSpPr>
          <p:nvPr>
            <p:ph type="sldNum" sz="quarter" idx="12"/>
          </p:nvPr>
        </p:nvSpPr>
        <p:spPr/>
        <p:txBody>
          <a:bodyPr/>
          <a:lstStyle>
            <a:lvl1pPr>
              <a:defRPr/>
            </a:lvl1pPr>
          </a:lstStyle>
          <a:p>
            <a:fld id="{6A9D1DD9-5512-439C-9995-201A79A2F5D1}"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2954116669"/>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3" name="フッター プレースホルダ 2"/>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4" name="スライド番号プレースホルダ 3"/>
          <p:cNvSpPr>
            <a:spLocks noGrp="1"/>
          </p:cNvSpPr>
          <p:nvPr>
            <p:ph type="sldNum" sz="quarter" idx="12"/>
          </p:nvPr>
        </p:nvSpPr>
        <p:spPr/>
        <p:txBody>
          <a:bodyPr/>
          <a:lstStyle>
            <a:lvl1pPr>
              <a:defRPr/>
            </a:lvl1pPr>
          </a:lstStyle>
          <a:p>
            <a:fld id="{0FCB3A30-CADA-4227-AB5E-0AE23FCB571A}"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33458587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6" name="フッター プレースホルダ 5"/>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7" name="スライド番号プレースホルダ 6"/>
          <p:cNvSpPr>
            <a:spLocks noGrp="1"/>
          </p:cNvSpPr>
          <p:nvPr>
            <p:ph type="sldNum" sz="quarter" idx="12"/>
          </p:nvPr>
        </p:nvSpPr>
        <p:spPr/>
        <p:txBody>
          <a:bodyPr/>
          <a:lstStyle>
            <a:lvl1pPr>
              <a:defRPr/>
            </a:lvl1pPr>
          </a:lstStyle>
          <a:p>
            <a:fld id="{F46FEF9C-7C4C-45C2-BC4F-6CB1B4854895}"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3708471559"/>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6" name="フッター プレースホルダ 5"/>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7" name="スライド番号プレースホルダ 6"/>
          <p:cNvSpPr>
            <a:spLocks noGrp="1"/>
          </p:cNvSpPr>
          <p:nvPr>
            <p:ph type="sldNum" sz="quarter" idx="12"/>
          </p:nvPr>
        </p:nvSpPr>
        <p:spPr/>
        <p:txBody>
          <a:bodyPr/>
          <a:lstStyle>
            <a:lvl1pPr>
              <a:defRPr/>
            </a:lvl1pPr>
          </a:lstStyle>
          <a:p>
            <a:fld id="{D18FD4F6-03C9-4D38-BE37-C294568D90DC}"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1593487535"/>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5" name="フッター プレースホルダ 4"/>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6" name="スライド番号プレースホルダ 5"/>
          <p:cNvSpPr>
            <a:spLocks noGrp="1"/>
          </p:cNvSpPr>
          <p:nvPr>
            <p:ph type="sldNum" sz="quarter" idx="12"/>
          </p:nvPr>
        </p:nvSpPr>
        <p:spPr/>
        <p:txBody>
          <a:bodyPr/>
          <a:lstStyle>
            <a:lvl1pPr>
              <a:defRPr/>
            </a:lvl1pPr>
          </a:lstStyle>
          <a:p>
            <a:fld id="{8495057A-DCD5-4F6F-BF18-7DA039BBE6D8}"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158846323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4572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4572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5" name="フッター プレースホルダ 4"/>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6" name="スライド番号プレースホルダ 5"/>
          <p:cNvSpPr>
            <a:spLocks noGrp="1"/>
          </p:cNvSpPr>
          <p:nvPr>
            <p:ph type="sldNum" sz="quarter" idx="12"/>
          </p:nvPr>
        </p:nvSpPr>
        <p:spPr/>
        <p:txBody>
          <a:bodyPr/>
          <a:lstStyle>
            <a:lvl1pPr>
              <a:defRPr/>
            </a:lvl1pPr>
          </a:lstStyle>
          <a:p>
            <a:fld id="{5AE732A6-D81A-4C39-A9A3-57D0553D4FEF}"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240820707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2012/02/07</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 Kawagoe: Physics at the ILC</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F56A9B6C-4CFA-2D48-ACDE-5993685313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81091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defTabSz="457200">
              <a:defRPr smtClean="0">
                <a:ea typeface="ＭＳ Ｐゴシック" charset="0"/>
                <a:cs typeface="ＭＳ Ｐゴシック" charset="0"/>
              </a:defRPr>
            </a:lvl1pPr>
          </a:lstStyle>
          <a:p>
            <a:pPr>
              <a:defRPr/>
            </a:pPr>
            <a:r>
              <a:rPr lang="en-US" altLang="ja-JP" smtClean="0"/>
              <a:t>K. Kawagoe: Physics at the ILC</a:t>
            </a:r>
            <a:endParaRPr lang="en-US" altLang="ja-JP"/>
          </a:p>
        </p:txBody>
      </p:sp>
    </p:spTree>
    <p:extLst>
      <p:ext uri="{BB962C8B-B14F-4D97-AF65-F5344CB8AC3E}">
        <p14:creationId xmlns:p14="http://schemas.microsoft.com/office/powerpoint/2010/main" val="3264272894"/>
      </p:ext>
    </p:extLst>
  </p:cSld>
  <p:clrMapOvr>
    <a:masterClrMapping/>
  </p:clrMapOvr>
  <p:transition xmlns:p14="http://schemas.microsoft.com/office/powerpoint/2010/main" spd="slow">
    <p:fade/>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2012/02/07</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 Kawagoe: Physics at the ILC</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F56A9B6C-4CFA-2D48-ACDE-5993685313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455152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2012/02/07</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 Kawagoe: Physics at the ILC</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F56A9B6C-4CFA-2D48-ACDE-5993685313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7820150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2012/02/07</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 Kawagoe: Physics at the ILC</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F56A9B6C-4CFA-2D48-ACDE-5993685313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67709395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2012/02/07</a:t>
            </a:r>
            <a:endParaRPr lang="ja-JP" altLang="en-US">
              <a:solidFill>
                <a:prstClr val="black">
                  <a:tint val="75000"/>
                </a:prstClr>
              </a:solidFill>
              <a:latin typeface="Calibri"/>
              <a:ea typeface="ＭＳ Ｐゴシック"/>
            </a:endParaRPr>
          </a:p>
        </p:txBody>
      </p:sp>
      <p:sp>
        <p:nvSpPr>
          <p:cNvPr id="8" name="フッター プレースホルダー 7"/>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 Kawagoe: Physics at the ILC</a:t>
            </a:r>
            <a:endParaRPr lang="ja-JP" altLang="en-US">
              <a:solidFill>
                <a:prstClr val="black">
                  <a:tint val="75000"/>
                </a:prstClr>
              </a:solidFill>
              <a:latin typeface="Calibri"/>
              <a:ea typeface="ＭＳ Ｐゴシック"/>
            </a:endParaRPr>
          </a:p>
        </p:txBody>
      </p:sp>
      <p:sp>
        <p:nvSpPr>
          <p:cNvPr id="9" name="スライド番号プレースホルダー 8"/>
          <p:cNvSpPr>
            <a:spLocks noGrp="1"/>
          </p:cNvSpPr>
          <p:nvPr>
            <p:ph type="sldNum" sz="quarter" idx="12"/>
          </p:nvPr>
        </p:nvSpPr>
        <p:spPr/>
        <p:txBody>
          <a:bodyPr/>
          <a:lstStyle/>
          <a:p>
            <a:fld id="{F56A9B6C-4CFA-2D48-ACDE-5993685313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77145770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2012/02/07</a:t>
            </a:r>
            <a:endParaRPr lang="ja-JP" altLang="en-US">
              <a:solidFill>
                <a:prstClr val="black">
                  <a:tint val="75000"/>
                </a:prstClr>
              </a:solidFill>
              <a:latin typeface="Calibri"/>
              <a:ea typeface="ＭＳ Ｐゴシック"/>
            </a:endParaRPr>
          </a:p>
        </p:txBody>
      </p:sp>
      <p:sp>
        <p:nvSpPr>
          <p:cNvPr id="4" name="フッター プレースホルダー 3"/>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 Kawagoe: Physics at the ILC</a:t>
            </a:r>
            <a:endParaRPr lang="ja-JP" altLang="en-US">
              <a:solidFill>
                <a:prstClr val="black">
                  <a:tint val="75000"/>
                </a:prstClr>
              </a:solidFill>
              <a:latin typeface="Calibri"/>
              <a:ea typeface="ＭＳ Ｐゴシック"/>
            </a:endParaRPr>
          </a:p>
        </p:txBody>
      </p:sp>
      <p:sp>
        <p:nvSpPr>
          <p:cNvPr id="5" name="スライド番号プレースホルダー 4"/>
          <p:cNvSpPr>
            <a:spLocks noGrp="1"/>
          </p:cNvSpPr>
          <p:nvPr>
            <p:ph type="sldNum" sz="quarter" idx="12"/>
          </p:nvPr>
        </p:nvSpPr>
        <p:spPr/>
        <p:txBody>
          <a:bodyPr/>
          <a:lstStyle/>
          <a:p>
            <a:fld id="{F56A9B6C-4CFA-2D48-ACDE-5993685313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4601545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2012/02/07</a:t>
            </a:r>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 Kawagoe: Physics at the ILC</a:t>
            </a:r>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F56A9B6C-4CFA-2D48-ACDE-5993685313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0070074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2012/02/07</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 Kawagoe: Physics at the ILC</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F56A9B6C-4CFA-2D48-ACDE-5993685313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27916189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2012/02/07</a:t>
            </a:r>
            <a:endParaRPr lang="ja-JP" altLang="en-US">
              <a:solidFill>
                <a:prstClr val="black">
                  <a:tint val="75000"/>
                </a:prstClr>
              </a:solidFill>
              <a:latin typeface="Calibri"/>
              <a:ea typeface="ＭＳ Ｐゴシック"/>
            </a:endParaRPr>
          </a:p>
        </p:txBody>
      </p:sp>
      <p:sp>
        <p:nvSpPr>
          <p:cNvPr id="6" name="フッター プレースホルダー 5"/>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 Kawagoe: Physics at the ILC</a:t>
            </a:r>
            <a:endParaRPr lang="ja-JP" altLang="en-US">
              <a:solidFill>
                <a:prstClr val="black">
                  <a:tint val="75000"/>
                </a:prstClr>
              </a:solidFill>
              <a:latin typeface="Calibri"/>
              <a:ea typeface="ＭＳ Ｐゴシック"/>
            </a:endParaRPr>
          </a:p>
        </p:txBody>
      </p:sp>
      <p:sp>
        <p:nvSpPr>
          <p:cNvPr id="7" name="スライド番号プレースホルダー 6"/>
          <p:cNvSpPr>
            <a:spLocks noGrp="1"/>
          </p:cNvSpPr>
          <p:nvPr>
            <p:ph type="sldNum" sz="quarter" idx="12"/>
          </p:nvPr>
        </p:nvSpPr>
        <p:spPr/>
        <p:txBody>
          <a:bodyPr/>
          <a:lstStyle/>
          <a:p>
            <a:fld id="{F56A9B6C-4CFA-2D48-ACDE-5993685313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39572202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2012/02/07</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 Kawagoe: Physics at the ILC</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F56A9B6C-4CFA-2D48-ACDE-5993685313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9879232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2012/02/07</a:t>
            </a:r>
            <a:endParaRPr lang="ja-JP" altLang="en-US">
              <a:solidFill>
                <a:prstClr val="black">
                  <a:tint val="75000"/>
                </a:prstClr>
              </a:solidFill>
              <a:latin typeface="Calibri"/>
              <a:ea typeface="ＭＳ Ｐゴシック"/>
            </a:endParaRPr>
          </a:p>
        </p:txBody>
      </p:sp>
      <p:sp>
        <p:nvSpPr>
          <p:cNvPr id="5" name="フッター プレースホルダー 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 Kawagoe: Physics at the ILC</a:t>
            </a:r>
            <a:endParaRPr lang="ja-JP" altLang="en-US">
              <a:solidFill>
                <a:prstClr val="black">
                  <a:tint val="75000"/>
                </a:prstClr>
              </a:solidFill>
              <a:latin typeface="Calibri"/>
              <a:ea typeface="ＭＳ Ｐゴシック"/>
            </a:endParaRPr>
          </a:p>
        </p:txBody>
      </p:sp>
      <p:sp>
        <p:nvSpPr>
          <p:cNvPr id="6" name="スライド番号プレースホルダー 5"/>
          <p:cNvSpPr>
            <a:spLocks noGrp="1"/>
          </p:cNvSpPr>
          <p:nvPr>
            <p:ph type="sldNum" sz="quarter" idx="12"/>
          </p:nvPr>
        </p:nvSpPr>
        <p:spPr/>
        <p:txBody>
          <a:bodyPr/>
          <a:lstStyle/>
          <a:p>
            <a:fld id="{F56A9B6C-4CFA-2D48-ACDE-59936853136B}" type="slidenum">
              <a:rPr lang="ja-JP" altLang="en-US" smtClean="0">
                <a:solidFill>
                  <a:prstClr val="black">
                    <a:tint val="75000"/>
                  </a:prstClr>
                </a:solidFill>
                <a:latin typeface="Calibri"/>
                <a:ea typeface="ＭＳ Ｐゴシック"/>
              </a:rPr>
              <a:pPr/>
              <a:t>‹#›</a:t>
            </a:fld>
            <a:endParaRPr lang="ja-JP" altLang="en-US">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11295245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フッター プレースホルダ 3"/>
          <p:cNvSpPr>
            <a:spLocks noGrp="1"/>
          </p:cNvSpPr>
          <p:nvPr>
            <p:ph type="ftr" sz="quarter" idx="10"/>
          </p:nvPr>
        </p:nvSpPr>
        <p:spPr/>
        <p:txBody>
          <a:bodyPr/>
          <a:lstStyle>
            <a:lvl1pPr defTabSz="457200">
              <a:defRPr smtClean="0">
                <a:ea typeface="ＭＳ Ｐゴシック" charset="0"/>
                <a:cs typeface="ＭＳ Ｐゴシック" charset="0"/>
              </a:defRPr>
            </a:lvl1pPr>
          </a:lstStyle>
          <a:p>
            <a:pPr>
              <a:defRPr/>
            </a:pPr>
            <a:r>
              <a:rPr lang="en-US" altLang="ja-JP" smtClean="0"/>
              <a:t>K. Kawagoe: Physics at the ILC</a:t>
            </a:r>
            <a:endParaRPr lang="en-US" altLang="ja-JP"/>
          </a:p>
        </p:txBody>
      </p:sp>
    </p:spTree>
    <p:extLst>
      <p:ext uri="{BB962C8B-B14F-4D97-AF65-F5344CB8AC3E}">
        <p14:creationId xmlns:p14="http://schemas.microsoft.com/office/powerpoint/2010/main" val="1995564440"/>
      </p:ext>
    </p:extLst>
  </p:cSld>
  <p:clrMapOvr>
    <a:masterClrMapping/>
  </p:clrMapOvr>
  <p:transition xmlns:p14="http://schemas.microsoft.com/office/powerpoint/2010/main" spd="slow">
    <p:fade/>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fourObj">
  <p:cSld name="タイトルと 4 つのコンテンツ">
    <p:spTree>
      <p:nvGrpSpPr>
        <p:cNvPr id="1" name=""/>
        <p:cNvGrpSpPr/>
        <p:nvPr/>
      </p:nvGrpSpPr>
      <p:grpSpPr>
        <a:xfrm>
          <a:off x="0" y="0"/>
          <a:ext cx="0" cy="0"/>
          <a:chOff x="0" y="0"/>
          <a:chExt cx="0" cy="0"/>
        </a:xfrm>
      </p:grpSpPr>
      <p:sp>
        <p:nvSpPr>
          <p:cNvPr id="2" name="タイトル 1"/>
          <p:cNvSpPr>
            <a:spLocks noGrp="1"/>
          </p:cNvSpPr>
          <p:nvPr>
            <p:ph type="title" sz="quarter"/>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quarter" idx="1"/>
          </p:nvPr>
        </p:nvSpPr>
        <p:spPr>
          <a:xfrm>
            <a:off x="457200" y="1600200"/>
            <a:ext cx="4038600" cy="21732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8200" y="1600200"/>
            <a:ext cx="4038600" cy="21732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57200" y="3925888"/>
            <a:ext cx="4038600" cy="21732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コンテンツ プレースホルダ 5"/>
          <p:cNvSpPr>
            <a:spLocks noGrp="1"/>
          </p:cNvSpPr>
          <p:nvPr>
            <p:ph sz="quarter" idx="4"/>
          </p:nvPr>
        </p:nvSpPr>
        <p:spPr>
          <a:xfrm>
            <a:off x="4648200" y="3925888"/>
            <a:ext cx="4038600" cy="2173287"/>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r>
              <a:rPr lang="en-US" altLang="ja-JP" smtClean="0">
                <a:solidFill>
                  <a:prstClr val="black">
                    <a:tint val="75000"/>
                  </a:prstClr>
                </a:solidFill>
                <a:latin typeface="Calibri"/>
                <a:ea typeface="ＭＳ Ｐゴシック"/>
              </a:rPr>
              <a:t>2012/02/07</a:t>
            </a:r>
            <a:endParaRPr lang="en-US" altLang="ja-JP">
              <a:solidFill>
                <a:prstClr val="black">
                  <a:tint val="75000"/>
                </a:prstClr>
              </a:solidFill>
              <a:latin typeface="Calibri"/>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r>
              <a:rPr lang="en-US" altLang="ja-JP" smtClean="0">
                <a:solidFill>
                  <a:prstClr val="black">
                    <a:tint val="75000"/>
                  </a:prstClr>
                </a:solidFill>
                <a:latin typeface="Calibri"/>
                <a:ea typeface="ＭＳ Ｐゴシック"/>
              </a:rPr>
              <a:t>K. Kawagoe: Physics at the ILC</a:t>
            </a:r>
            <a:endParaRPr lang="en-US" altLang="ja-JP">
              <a:solidFill>
                <a:prstClr val="black">
                  <a:tint val="75000"/>
                </a:prstClr>
              </a:solidFill>
              <a:latin typeface="Calibri"/>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4F69C48C-D733-1745-8254-B98F368A1390}" type="slidenum">
              <a:rPr lang="en-US" altLang="ja-JP">
                <a:solidFill>
                  <a:prstClr val="black">
                    <a:tint val="75000"/>
                  </a:prstClr>
                </a:solidFill>
                <a:latin typeface="Calibri"/>
                <a:ea typeface="ＭＳ Ｐゴシック"/>
              </a:rPr>
              <a:pPr>
                <a:defRPr/>
              </a:pPr>
              <a:t>‹#›</a:t>
            </a:fld>
            <a:endParaRPr lang="en-US" altLang="ja-JP">
              <a:solidFill>
                <a:prstClr val="black">
                  <a:tint val="75000"/>
                </a:prstClr>
              </a:solidFill>
              <a:latin typeface="Calibri"/>
              <a:ea typeface="ＭＳ Ｐゴシック"/>
            </a:endParaRPr>
          </a:p>
        </p:txBody>
      </p:sp>
    </p:spTree>
    <p:extLst>
      <p:ext uri="{BB962C8B-B14F-4D97-AF65-F5344CB8AC3E}">
        <p14:creationId xmlns:p14="http://schemas.microsoft.com/office/powerpoint/2010/main" val="376358834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6"/>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722316865"/>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457200" y="6356350"/>
            <a:ext cx="2133600" cy="365125"/>
          </a:xfrm>
          <a:prstGeom prst="rect">
            <a:avLst/>
          </a:prstGeom>
        </p:spPr>
        <p:txBody>
          <a:bodyPr/>
          <a:lstStyle>
            <a:lvl1pPr defTabSz="457200" fontAlgn="base">
              <a:spcBef>
                <a:spcPct val="0"/>
              </a:spcBef>
              <a:spcAft>
                <a:spcPct val="0"/>
              </a:spcAft>
              <a:defRPr smtClean="0">
                <a:cs typeface="ＭＳ Ｐゴシック" charset="0"/>
              </a:defRPr>
            </a:lvl1pPr>
          </a:lstStyle>
          <a:p>
            <a:pPr>
              <a:defRPr/>
            </a:pPr>
            <a:r>
              <a:rPr lang="en-US" altLang="ja-JP" smtClean="0">
                <a:solidFill>
                  <a:srgbClr val="FFFFFF"/>
                </a:solidFill>
              </a:rPr>
              <a:t>2012/02/07</a:t>
            </a:r>
            <a:endParaRPr lang="ja-JP" altLang="en-US">
              <a:solidFill>
                <a:srgbClr val="FFFFFF"/>
              </a:solidFill>
            </a:endParaRPr>
          </a:p>
        </p:txBody>
      </p:sp>
      <p:sp>
        <p:nvSpPr>
          <p:cNvPr id="3" name="フッター プレースホルダ 2"/>
          <p:cNvSpPr>
            <a:spLocks noGrp="1"/>
          </p:cNvSpPr>
          <p:nvPr>
            <p:ph type="ftr" sz="quarter" idx="11"/>
          </p:nvPr>
        </p:nvSpPr>
        <p:spPr>
          <a:xfrm>
            <a:off x="3124200" y="6356350"/>
            <a:ext cx="2895600" cy="365125"/>
          </a:xfrm>
          <a:prstGeom prst="rect">
            <a:avLst/>
          </a:prstGeom>
        </p:spPr>
        <p:txBody>
          <a:bodyPr/>
          <a:lstStyle>
            <a:lvl1pPr defTabSz="457200" fontAlgn="base">
              <a:spcBef>
                <a:spcPct val="0"/>
              </a:spcBef>
              <a:spcAft>
                <a:spcPct val="0"/>
              </a:spcAft>
              <a:defRPr>
                <a:cs typeface="ＭＳ Ｐゴシック" charset="0"/>
              </a:defRPr>
            </a:lvl1pPr>
          </a:lstStyle>
          <a:p>
            <a:pPr>
              <a:defRPr/>
            </a:pPr>
            <a:r>
              <a:rPr lang="en-US" altLang="ja-JP" smtClean="0">
                <a:solidFill>
                  <a:srgbClr val="FFFFFF"/>
                </a:solidFill>
              </a:rPr>
              <a:t>K. Kawagoe: Physics at the ILC</a:t>
            </a:r>
            <a:endParaRPr lang="ja-JP" altLang="en-US">
              <a:solidFill>
                <a:srgbClr val="FFFFFF"/>
              </a:solidFill>
            </a:endParaRPr>
          </a:p>
        </p:txBody>
      </p:sp>
      <p:sp>
        <p:nvSpPr>
          <p:cNvPr id="4" name="スライド番号プレースホルダ 3"/>
          <p:cNvSpPr>
            <a:spLocks noGrp="1"/>
          </p:cNvSpPr>
          <p:nvPr>
            <p:ph type="sldNum" sz="quarter" idx="12"/>
          </p:nvPr>
        </p:nvSpPr>
        <p:spPr>
          <a:xfrm>
            <a:off x="6553200" y="6356350"/>
            <a:ext cx="2133600" cy="365125"/>
          </a:xfrm>
          <a:prstGeom prst="rect">
            <a:avLst/>
          </a:prstGeom>
        </p:spPr>
        <p:txBody>
          <a:bodyPr/>
          <a:lstStyle>
            <a:lvl1pPr defTabSz="457200" fontAlgn="base">
              <a:spcBef>
                <a:spcPct val="0"/>
              </a:spcBef>
              <a:spcAft>
                <a:spcPct val="0"/>
              </a:spcAft>
              <a:defRPr>
                <a:cs typeface="ＭＳ Ｐゴシック" charset="0"/>
              </a:defRPr>
            </a:lvl1pPr>
          </a:lstStyle>
          <a:p>
            <a:pPr>
              <a:defRPr/>
            </a:pPr>
            <a:fld id="{582A3966-4BC7-D44C-979F-D14EAACC7A05}" type="slidenum">
              <a:rPr lang="ja-JP" altLang="en-US">
                <a:solidFill>
                  <a:srgbClr val="FFFFFF"/>
                </a:solidFill>
              </a:rPr>
              <a:pPr>
                <a:defRPr/>
              </a:pPr>
              <a:t>‹#›</a:t>
            </a:fld>
            <a:endParaRPr lang="ja-JP" altLang="en-US">
              <a:solidFill>
                <a:srgbClr val="FFFFFF"/>
              </a:solidFill>
            </a:endParaRPr>
          </a:p>
        </p:txBody>
      </p:sp>
    </p:spTree>
    <p:extLst>
      <p:ext uri="{BB962C8B-B14F-4D97-AF65-F5344CB8AC3E}">
        <p14:creationId xmlns:p14="http://schemas.microsoft.com/office/powerpoint/2010/main" val="4677267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306388" y="739589"/>
            <a:ext cx="8513762" cy="2729753"/>
          </a:xfrm>
        </p:spPr>
        <p:txBody>
          <a:bodyPr>
            <a:noAutofit/>
          </a:bodyPr>
          <a:lstStyle>
            <a:lvl1pPr algn="l">
              <a:lnSpc>
                <a:spcPts val="10798"/>
              </a:lnSpc>
              <a:defRPr sz="10000" b="1" spc="-250" baseline="0">
                <a:solidFill>
                  <a:schemeClr val="tx2"/>
                </a:solidFill>
              </a:defRPr>
            </a:lvl1pPr>
          </a:lstStyle>
          <a:p>
            <a:r>
              <a:rPr lang="ja-JP" altLang="en-US" dirty="0" smtClean="0"/>
              <a:t>マスタ タイトルの書式設定</a:t>
            </a:r>
            <a:endParaRPr dirty="0"/>
          </a:p>
        </p:txBody>
      </p:sp>
      <p:sp>
        <p:nvSpPr>
          <p:cNvPr id="3" name="Subtitle 2"/>
          <p:cNvSpPr>
            <a:spLocks noGrp="1"/>
          </p:cNvSpPr>
          <p:nvPr>
            <p:ph type="subTitle" idx="1"/>
          </p:nvPr>
        </p:nvSpPr>
        <p:spPr>
          <a:xfrm>
            <a:off x="306389" y="3505200"/>
            <a:ext cx="4683050" cy="1344706"/>
          </a:xfrm>
        </p:spPr>
        <p:txBody>
          <a:bodyPr anchor="b" anchorCtr="0">
            <a:normAutofit/>
          </a:bodyPr>
          <a:lstStyle>
            <a:lvl1pPr marL="0" indent="0" algn="l">
              <a:buNone/>
              <a:defRPr sz="4400">
                <a:solidFill>
                  <a:schemeClr val="accent1"/>
                </a:solidFill>
              </a:defRPr>
            </a:lvl1pPr>
            <a:lvl2pPr marL="457119" indent="0" algn="ctr">
              <a:buNone/>
              <a:defRPr>
                <a:solidFill>
                  <a:schemeClr val="tx1">
                    <a:tint val="75000"/>
                  </a:schemeClr>
                </a:solidFill>
              </a:defRPr>
            </a:lvl2pPr>
            <a:lvl3pPr marL="914237" indent="0" algn="ctr">
              <a:buNone/>
              <a:defRPr>
                <a:solidFill>
                  <a:schemeClr val="tx1">
                    <a:tint val="75000"/>
                  </a:schemeClr>
                </a:solidFill>
              </a:defRPr>
            </a:lvl3pPr>
            <a:lvl4pPr marL="1371356" indent="0" algn="ctr">
              <a:buNone/>
              <a:defRPr>
                <a:solidFill>
                  <a:schemeClr val="tx1">
                    <a:tint val="75000"/>
                  </a:schemeClr>
                </a:solidFill>
              </a:defRPr>
            </a:lvl4pPr>
            <a:lvl5pPr marL="1828474" indent="0" algn="ctr">
              <a:buNone/>
              <a:defRPr>
                <a:solidFill>
                  <a:schemeClr val="tx1">
                    <a:tint val="75000"/>
                  </a:schemeClr>
                </a:solidFill>
              </a:defRPr>
            </a:lvl5pPr>
            <a:lvl6pPr marL="2285593" indent="0" algn="ctr">
              <a:buNone/>
              <a:defRPr>
                <a:solidFill>
                  <a:schemeClr val="tx1">
                    <a:tint val="75000"/>
                  </a:schemeClr>
                </a:solidFill>
              </a:defRPr>
            </a:lvl6pPr>
            <a:lvl7pPr marL="2742712" indent="0" algn="ctr">
              <a:buNone/>
              <a:defRPr>
                <a:solidFill>
                  <a:schemeClr val="tx1">
                    <a:tint val="75000"/>
                  </a:schemeClr>
                </a:solidFill>
              </a:defRPr>
            </a:lvl7pPr>
            <a:lvl8pPr marL="3199830" indent="0" algn="ctr">
              <a:buNone/>
              <a:defRPr>
                <a:solidFill>
                  <a:schemeClr val="tx1">
                    <a:tint val="75000"/>
                  </a:schemeClr>
                </a:solidFill>
              </a:defRPr>
            </a:lvl8pPr>
            <a:lvl9pPr marL="3656949" indent="0" algn="ctr">
              <a:buNone/>
              <a:defRPr>
                <a:solidFill>
                  <a:schemeClr val="tx1">
                    <a:tint val="75000"/>
                  </a:schemeClr>
                </a:solidFill>
              </a:defRPr>
            </a:lvl9pPr>
          </a:lstStyle>
          <a:p>
            <a:r>
              <a:rPr lang="ja-JP" altLang="en-US" smtClean="0"/>
              <a:t>マスタ サブタイトルの書式設定</a:t>
            </a:r>
            <a:endParaRPr/>
          </a:p>
        </p:txBody>
      </p:sp>
      <p:sp>
        <p:nvSpPr>
          <p:cNvPr id="4" name="Date Placeholder 3"/>
          <p:cNvSpPr>
            <a:spLocks noGrp="1"/>
          </p:cNvSpPr>
          <p:nvPr>
            <p:ph type="dt" sz="half" idx="10"/>
          </p:nvPr>
        </p:nvSpPr>
        <p:spPr>
          <a:xfrm>
            <a:off x="457200" y="6275295"/>
            <a:ext cx="1600200" cy="365125"/>
          </a:xfrm>
        </p:spPr>
        <p:txBody>
          <a:bodyPr/>
          <a:lstStyle>
            <a:lvl1pPr>
              <a:defRPr sz="1100">
                <a:solidFill>
                  <a:schemeClr val="tx2"/>
                </a:solidFill>
              </a:defRPr>
            </a:lvl1pPr>
          </a:lstStyle>
          <a:p>
            <a:r>
              <a:rPr lang="en-US" altLang="ja-JP" smtClean="0">
                <a:solidFill>
                  <a:srgbClr val="8D9AB3"/>
                </a:solidFill>
              </a:rPr>
              <a:t>2012/02/07</a:t>
            </a:r>
            <a:endParaRPr lang="ja-JP" altLang="en-US">
              <a:solidFill>
                <a:srgbClr val="8D9AB3"/>
              </a:solidFill>
            </a:endParaRPr>
          </a:p>
        </p:txBody>
      </p:sp>
      <p:sp>
        <p:nvSpPr>
          <p:cNvPr id="5" name="Footer Placeholder 4"/>
          <p:cNvSpPr>
            <a:spLocks noGrp="1"/>
          </p:cNvSpPr>
          <p:nvPr>
            <p:ph type="ftr" sz="quarter" idx="11"/>
          </p:nvPr>
        </p:nvSpPr>
        <p:spPr>
          <a:xfrm>
            <a:off x="2209801" y="6275295"/>
            <a:ext cx="5638800" cy="365125"/>
          </a:xfrm>
        </p:spPr>
        <p:txBody>
          <a:bodyPr/>
          <a:lstStyle>
            <a:lvl1pPr algn="l">
              <a:defRPr sz="1100">
                <a:solidFill>
                  <a:schemeClr val="tx2"/>
                </a:solidFill>
              </a:defRPr>
            </a:lvl1pPr>
          </a:lstStyle>
          <a:p>
            <a:r>
              <a:rPr lang="en-US" altLang="ja-JP" smtClean="0">
                <a:solidFill>
                  <a:srgbClr val="8D9AB3"/>
                </a:solidFill>
              </a:rPr>
              <a:t>K. Kawagoe: Physics at the ILC</a:t>
            </a:r>
            <a:endParaRPr lang="ja-JP" altLang="en-US">
              <a:solidFill>
                <a:srgbClr val="8D9AB3"/>
              </a:solidFill>
            </a:endParaRPr>
          </a:p>
        </p:txBody>
      </p:sp>
      <p:sp>
        <p:nvSpPr>
          <p:cNvPr id="6" name="Slide Number Placeholder 5"/>
          <p:cNvSpPr>
            <a:spLocks noGrp="1"/>
          </p:cNvSpPr>
          <p:nvPr>
            <p:ph type="sldNum" sz="quarter" idx="12"/>
          </p:nvPr>
        </p:nvSpPr>
        <p:spPr>
          <a:xfrm>
            <a:off x="8077200" y="6275295"/>
            <a:ext cx="609600" cy="365125"/>
          </a:xfrm>
        </p:spPr>
        <p:txBody>
          <a:bodyPr/>
          <a:lstStyle>
            <a:lvl1pPr>
              <a:defRPr sz="1400">
                <a:solidFill>
                  <a:schemeClr val="tx2"/>
                </a:solidFill>
              </a:defRPr>
            </a:lvl1pPr>
          </a:lstStyle>
          <a:p>
            <a:fld id="{9C98AB52-AF70-3A4B-92B1-16F543F6EA19}" type="slidenum">
              <a:rPr lang="ja-JP" altLang="en-US" smtClean="0">
                <a:solidFill>
                  <a:srgbClr val="8D9AB3"/>
                </a:solidFill>
              </a:rPr>
              <a:pPr/>
              <a:t>‹#›</a:t>
            </a:fld>
            <a:endParaRPr lang="ja-JP" altLang="en-US">
              <a:solidFill>
                <a:srgbClr val="8D9AB3"/>
              </a:solidFill>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マスタ タイトルの書式設定</a:t>
            </a:r>
            <a:endParaRPr dirty="0"/>
          </a:p>
        </p:txBody>
      </p:sp>
      <p:sp>
        <p:nvSpPr>
          <p:cNvPr id="3" name="Content Placeholder 2"/>
          <p:cNvSpPr>
            <a:spLocks noGrp="1"/>
          </p:cNvSpPr>
          <p:nvPr>
            <p:ph idx="1"/>
          </p:nvPr>
        </p:nvSpPr>
        <p:spPr/>
        <p:txBody>
          <a:bodyPr>
            <a:normAutofit/>
          </a:bodyPr>
          <a:lstStyle>
            <a:lvl1pPr>
              <a:spcBef>
                <a:spcPts val="22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dirty="0"/>
          </a:p>
        </p:txBody>
      </p:sp>
      <p:sp>
        <p:nvSpPr>
          <p:cNvPr id="4" name="Date Placeholder 3"/>
          <p:cNvSpPr>
            <a:spLocks noGrp="1"/>
          </p:cNvSpPr>
          <p:nvPr>
            <p:ph type="dt" sz="half" idx="10"/>
          </p:nvPr>
        </p:nvSpPr>
        <p:spPr/>
        <p:txBody>
          <a:bodyPr/>
          <a:lstStyle/>
          <a:p>
            <a:r>
              <a:rPr lang="en-US" altLang="ja-JP" smtClean="0">
                <a:solidFill>
                  <a:srgbClr val="8D9AB3"/>
                </a:solidFill>
              </a:rPr>
              <a:t>2012/02/07</a:t>
            </a:r>
            <a:endParaRPr lang="ja-JP" altLang="en-US">
              <a:solidFill>
                <a:srgbClr val="8D9AB3"/>
              </a:solidFill>
            </a:endParaRPr>
          </a:p>
        </p:txBody>
      </p:sp>
      <p:sp>
        <p:nvSpPr>
          <p:cNvPr id="5" name="Footer Placeholder 4"/>
          <p:cNvSpPr>
            <a:spLocks noGrp="1"/>
          </p:cNvSpPr>
          <p:nvPr>
            <p:ph type="ftr" sz="quarter" idx="11"/>
          </p:nvPr>
        </p:nvSpPr>
        <p:spPr/>
        <p:txBody>
          <a:bodyPr/>
          <a:lstStyle/>
          <a:p>
            <a:r>
              <a:rPr lang="en-US" altLang="ja-JP" smtClean="0">
                <a:solidFill>
                  <a:srgbClr val="8D9AB3"/>
                </a:solidFill>
              </a:rPr>
              <a:t>K. Kawagoe: Physics at the ILC</a:t>
            </a:r>
            <a:endParaRPr lang="ja-JP" altLang="en-US">
              <a:solidFill>
                <a:srgbClr val="8D9AB3"/>
              </a:solidFill>
            </a:endParaRPr>
          </a:p>
        </p:txBody>
      </p:sp>
      <p:sp>
        <p:nvSpPr>
          <p:cNvPr id="6" name="Slide Number Placeholder 5"/>
          <p:cNvSpPr>
            <a:spLocks noGrp="1"/>
          </p:cNvSpPr>
          <p:nvPr>
            <p:ph type="sldNum" sz="quarter" idx="12"/>
          </p:nvPr>
        </p:nvSpPr>
        <p:spPr/>
        <p:txBody>
          <a:bodyPr/>
          <a:lstStyle/>
          <a:p>
            <a:fld id="{9C98AB52-AF70-3A4B-92B1-16F543F6EA19}" type="slidenum">
              <a:rPr lang="ja-JP" altLang="en-US" smtClean="0">
                <a:solidFill>
                  <a:srgbClr val="8D9AB3"/>
                </a:solidFill>
              </a:rPr>
              <a:pPr/>
              <a:t>‹#›</a:t>
            </a:fld>
            <a:endParaRPr lang="ja-JP" altLang="en-US">
              <a:solidFill>
                <a:srgbClr val="8D9AB3"/>
              </a:solidFill>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Title 1"/>
          <p:cNvSpPr>
            <a:spLocks noGrp="1"/>
          </p:cNvSpPr>
          <p:nvPr>
            <p:ph type="title"/>
          </p:nvPr>
        </p:nvSpPr>
        <p:spPr>
          <a:xfrm>
            <a:off x="302152" y="4822207"/>
            <a:ext cx="8511989" cy="1446975"/>
          </a:xfrm>
        </p:spPr>
        <p:txBody>
          <a:bodyPr lIns="0" tIns="0" rIns="0" bIns="0" anchor="t">
            <a:noAutofit/>
          </a:bodyPr>
          <a:lstStyle>
            <a:lvl1pPr algn="l">
              <a:lnSpc>
                <a:spcPts val="13798"/>
              </a:lnSpc>
              <a:defRPr sz="13500" b="1" cap="none" spc="-250" baseline="0">
                <a:solidFill>
                  <a:schemeClr val="tx2"/>
                </a:solidFill>
              </a:defRPr>
            </a:lvl1pPr>
          </a:lstStyle>
          <a:p>
            <a:r>
              <a:rPr lang="ja-JP" altLang="en-US" smtClean="0"/>
              <a:t>マスタ タイトルの書式設定</a:t>
            </a:r>
            <a:endParaRPr/>
          </a:p>
        </p:txBody>
      </p:sp>
      <p:sp>
        <p:nvSpPr>
          <p:cNvPr id="3" name="Text Placeholder 2"/>
          <p:cNvSpPr>
            <a:spLocks noGrp="1"/>
          </p:cNvSpPr>
          <p:nvPr>
            <p:ph type="body" idx="1"/>
          </p:nvPr>
        </p:nvSpPr>
        <p:spPr>
          <a:xfrm>
            <a:off x="384874" y="3525980"/>
            <a:ext cx="8355714" cy="1270752"/>
          </a:xfrm>
        </p:spPr>
        <p:txBody>
          <a:bodyPr lIns="0" tIns="0" rIns="0" bIns="0" anchor="b">
            <a:normAutofit/>
          </a:bodyPr>
          <a:lstStyle>
            <a:lvl1pPr marL="0" indent="0" algn="l">
              <a:buNone/>
              <a:defRPr sz="4200">
                <a:solidFill>
                  <a:schemeClr val="accent1"/>
                </a:solidFill>
              </a:defRPr>
            </a:lvl1pPr>
            <a:lvl2pPr marL="457119" indent="0">
              <a:buNone/>
              <a:defRPr sz="1800">
                <a:solidFill>
                  <a:schemeClr val="tx1">
                    <a:tint val="75000"/>
                  </a:schemeClr>
                </a:solidFill>
              </a:defRPr>
            </a:lvl2pPr>
            <a:lvl3pPr marL="914237" indent="0">
              <a:buNone/>
              <a:defRPr sz="1600">
                <a:solidFill>
                  <a:schemeClr val="tx1">
                    <a:tint val="75000"/>
                  </a:schemeClr>
                </a:solidFill>
              </a:defRPr>
            </a:lvl3pPr>
            <a:lvl4pPr marL="1371356" indent="0">
              <a:buNone/>
              <a:defRPr sz="1400">
                <a:solidFill>
                  <a:schemeClr val="tx1">
                    <a:tint val="75000"/>
                  </a:schemeClr>
                </a:solidFill>
              </a:defRPr>
            </a:lvl4pPr>
            <a:lvl5pPr marL="1828474" indent="0">
              <a:buNone/>
              <a:defRPr sz="1400">
                <a:solidFill>
                  <a:schemeClr val="tx1">
                    <a:tint val="75000"/>
                  </a:schemeClr>
                </a:solidFill>
              </a:defRPr>
            </a:lvl5pPr>
            <a:lvl6pPr marL="2285593" indent="0">
              <a:buNone/>
              <a:defRPr sz="1400">
                <a:solidFill>
                  <a:schemeClr val="tx1">
                    <a:tint val="75000"/>
                  </a:schemeClr>
                </a:solidFill>
              </a:defRPr>
            </a:lvl6pPr>
            <a:lvl7pPr marL="2742712" indent="0">
              <a:buNone/>
              <a:defRPr sz="1400">
                <a:solidFill>
                  <a:schemeClr val="tx1">
                    <a:tint val="75000"/>
                  </a:schemeClr>
                </a:solidFill>
              </a:defRPr>
            </a:lvl7pPr>
            <a:lvl8pPr marL="3199830" indent="0">
              <a:buNone/>
              <a:defRPr sz="1400">
                <a:solidFill>
                  <a:schemeClr val="tx1">
                    <a:tint val="75000"/>
                  </a:schemeClr>
                </a:solidFill>
              </a:defRPr>
            </a:lvl8pPr>
            <a:lvl9pPr marL="3656949" indent="0">
              <a:buNone/>
              <a:defRPr sz="1400">
                <a:solidFill>
                  <a:schemeClr val="tx1">
                    <a:tint val="75000"/>
                  </a:schemeClr>
                </a:solidFill>
              </a:defRPr>
            </a:lvl9pPr>
          </a:lstStyle>
          <a:p>
            <a:pPr lvl="0"/>
            <a:r>
              <a:rPr lang="ja-JP" altLang="en-US" dirty="0" smtClean="0"/>
              <a:t>マスタ テキストの書式設定</a:t>
            </a: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図付きセクション">
    <p:spTree>
      <p:nvGrpSpPr>
        <p:cNvPr id="1" name=""/>
        <p:cNvGrpSpPr/>
        <p:nvPr/>
      </p:nvGrpSpPr>
      <p:grpSpPr>
        <a:xfrm>
          <a:off x="0" y="0"/>
          <a:ext cx="0" cy="0"/>
          <a:chOff x="0" y="0"/>
          <a:chExt cx="0" cy="0"/>
        </a:xfrm>
      </p:grpSpPr>
      <p:sp>
        <p:nvSpPr>
          <p:cNvPr id="2" name="Title 1"/>
          <p:cNvSpPr>
            <a:spLocks noGrp="1"/>
          </p:cNvSpPr>
          <p:nvPr>
            <p:ph type="title"/>
          </p:nvPr>
        </p:nvSpPr>
        <p:spPr>
          <a:xfrm>
            <a:off x="302152" y="4822207"/>
            <a:ext cx="8511989" cy="1446975"/>
          </a:xfrm>
        </p:spPr>
        <p:txBody>
          <a:bodyPr lIns="0" tIns="0" rIns="0" bIns="0" anchor="t">
            <a:noAutofit/>
          </a:bodyPr>
          <a:lstStyle>
            <a:lvl1pPr algn="l">
              <a:lnSpc>
                <a:spcPts val="13798"/>
              </a:lnSpc>
              <a:defRPr sz="13500" b="1" cap="none" spc="-250" baseline="0">
                <a:solidFill>
                  <a:schemeClr val="tx2"/>
                </a:solidFill>
              </a:defRPr>
            </a:lvl1pPr>
          </a:lstStyle>
          <a:p>
            <a:r>
              <a:rPr lang="ja-JP" altLang="en-US" smtClean="0"/>
              <a:t>マスタ タイトルの書式設定</a:t>
            </a:r>
            <a:endParaRPr/>
          </a:p>
        </p:txBody>
      </p:sp>
      <p:sp>
        <p:nvSpPr>
          <p:cNvPr id="3" name="Text Placeholder 2"/>
          <p:cNvSpPr>
            <a:spLocks noGrp="1"/>
          </p:cNvSpPr>
          <p:nvPr>
            <p:ph type="body" idx="1"/>
          </p:nvPr>
        </p:nvSpPr>
        <p:spPr>
          <a:xfrm>
            <a:off x="384875" y="3525980"/>
            <a:ext cx="4428426" cy="1270752"/>
          </a:xfrm>
        </p:spPr>
        <p:txBody>
          <a:bodyPr lIns="0" tIns="0" rIns="0" bIns="0" anchor="b">
            <a:normAutofit/>
          </a:bodyPr>
          <a:lstStyle>
            <a:lvl1pPr marL="0" indent="0" algn="l">
              <a:buNone/>
              <a:defRPr sz="4200">
                <a:solidFill>
                  <a:schemeClr val="accent1"/>
                </a:solidFill>
              </a:defRPr>
            </a:lvl1pPr>
            <a:lvl2pPr marL="457119" indent="0">
              <a:buNone/>
              <a:defRPr sz="1800">
                <a:solidFill>
                  <a:schemeClr val="tx1">
                    <a:tint val="75000"/>
                  </a:schemeClr>
                </a:solidFill>
              </a:defRPr>
            </a:lvl2pPr>
            <a:lvl3pPr marL="914237" indent="0">
              <a:buNone/>
              <a:defRPr sz="1600">
                <a:solidFill>
                  <a:schemeClr val="tx1">
                    <a:tint val="75000"/>
                  </a:schemeClr>
                </a:solidFill>
              </a:defRPr>
            </a:lvl3pPr>
            <a:lvl4pPr marL="1371356" indent="0">
              <a:buNone/>
              <a:defRPr sz="1400">
                <a:solidFill>
                  <a:schemeClr val="tx1">
                    <a:tint val="75000"/>
                  </a:schemeClr>
                </a:solidFill>
              </a:defRPr>
            </a:lvl4pPr>
            <a:lvl5pPr marL="1828474" indent="0">
              <a:buNone/>
              <a:defRPr sz="1400">
                <a:solidFill>
                  <a:schemeClr val="tx1">
                    <a:tint val="75000"/>
                  </a:schemeClr>
                </a:solidFill>
              </a:defRPr>
            </a:lvl5pPr>
            <a:lvl6pPr marL="2285593" indent="0">
              <a:buNone/>
              <a:defRPr sz="1400">
                <a:solidFill>
                  <a:schemeClr val="tx1">
                    <a:tint val="75000"/>
                  </a:schemeClr>
                </a:solidFill>
              </a:defRPr>
            </a:lvl6pPr>
            <a:lvl7pPr marL="2742712" indent="0">
              <a:buNone/>
              <a:defRPr sz="1400">
                <a:solidFill>
                  <a:schemeClr val="tx1">
                    <a:tint val="75000"/>
                  </a:schemeClr>
                </a:solidFill>
              </a:defRPr>
            </a:lvl7pPr>
            <a:lvl8pPr marL="3199830" indent="0">
              <a:buNone/>
              <a:defRPr sz="1400">
                <a:solidFill>
                  <a:schemeClr val="tx1">
                    <a:tint val="75000"/>
                  </a:schemeClr>
                </a:solidFill>
              </a:defRPr>
            </a:lvl8pPr>
            <a:lvl9pPr marL="3656949" indent="0">
              <a:buNone/>
              <a:defRPr sz="1400">
                <a:solidFill>
                  <a:schemeClr val="tx1">
                    <a:tint val="75000"/>
                  </a:schemeClr>
                </a:solidFill>
              </a:defRPr>
            </a:lvl9pPr>
          </a:lstStyle>
          <a:p>
            <a:pPr lvl="0"/>
            <a:r>
              <a:rPr lang="ja-JP" altLang="en-US" smtClean="0"/>
              <a:t>マスタ テキストの書式設定</a:t>
            </a:r>
          </a:p>
        </p:txBody>
      </p:sp>
      <p:sp>
        <p:nvSpPr>
          <p:cNvPr id="7" name="Picture Placeholder 2"/>
          <p:cNvSpPr>
            <a:spLocks noGrp="1"/>
          </p:cNvSpPr>
          <p:nvPr>
            <p:ph type="pic" idx="13"/>
          </p:nvPr>
        </p:nvSpPr>
        <p:spPr>
          <a:xfrm rot="21263043">
            <a:off x="5231119" y="261016"/>
            <a:ext cx="3433660" cy="4204035"/>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119" indent="0">
              <a:buNone/>
              <a:defRPr sz="2800"/>
            </a:lvl2pPr>
            <a:lvl3pPr marL="914237" indent="0">
              <a:buNone/>
              <a:defRPr sz="2400"/>
            </a:lvl3pPr>
            <a:lvl4pPr marL="1371356" indent="0">
              <a:buNone/>
              <a:defRPr sz="2000"/>
            </a:lvl4pPr>
            <a:lvl5pPr marL="1828474" indent="0">
              <a:buNone/>
              <a:defRPr sz="2000"/>
            </a:lvl5pPr>
            <a:lvl6pPr marL="2285593" indent="0">
              <a:buNone/>
              <a:defRPr sz="2000"/>
            </a:lvl6pPr>
            <a:lvl7pPr marL="2742712" indent="0">
              <a:buNone/>
              <a:defRPr sz="2000"/>
            </a:lvl7pPr>
            <a:lvl8pPr marL="3199830" indent="0">
              <a:buNone/>
              <a:defRPr sz="2000"/>
            </a:lvl8pPr>
            <a:lvl9pPr marL="3656949" indent="0">
              <a:buNone/>
              <a:defRPr sz="2000"/>
            </a:lvl9pPr>
          </a:lstStyle>
          <a:p>
            <a:r>
              <a:rPr lang="ja-JP" altLang="en-US" smtClean="0"/>
              <a:t>アイコンをクリックして図を追加</a:t>
            </a:r>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ja-JP" altLang="en-US" smtClean="0"/>
              <a:t>マスタ タイトルの書式設定</a:t>
            </a:r>
            <a:endParaRPr/>
          </a:p>
        </p:txBody>
      </p:sp>
      <p:sp>
        <p:nvSpPr>
          <p:cNvPr id="3" name="Content Placeholder 2"/>
          <p:cNvSpPr>
            <a:spLocks noGrp="1"/>
          </p:cNvSpPr>
          <p:nvPr>
            <p:ph sz="half" idx="1"/>
          </p:nvPr>
        </p:nvSpPr>
        <p:spPr>
          <a:xfrm>
            <a:off x="632012" y="2057401"/>
            <a:ext cx="3863788"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4" name="Content Placeholder 3"/>
          <p:cNvSpPr>
            <a:spLocks noGrp="1"/>
          </p:cNvSpPr>
          <p:nvPr>
            <p:ph sz="half" idx="2"/>
          </p:nvPr>
        </p:nvSpPr>
        <p:spPr>
          <a:xfrm>
            <a:off x="4661646" y="2057401"/>
            <a:ext cx="3867912" cy="4068763"/>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5" name="Date Placeholder 4"/>
          <p:cNvSpPr>
            <a:spLocks noGrp="1"/>
          </p:cNvSpPr>
          <p:nvPr>
            <p:ph type="dt" sz="half" idx="10"/>
          </p:nvPr>
        </p:nvSpPr>
        <p:spPr/>
        <p:txBody>
          <a:bodyPr/>
          <a:lstStyle/>
          <a:p>
            <a:r>
              <a:rPr lang="en-US" altLang="ja-JP" smtClean="0">
                <a:solidFill>
                  <a:srgbClr val="8D9AB3"/>
                </a:solidFill>
              </a:rPr>
              <a:t>2012/02/07</a:t>
            </a:r>
            <a:endParaRPr lang="ja-JP" altLang="en-US">
              <a:solidFill>
                <a:srgbClr val="8D9AB3"/>
              </a:solidFill>
            </a:endParaRPr>
          </a:p>
        </p:txBody>
      </p:sp>
      <p:sp>
        <p:nvSpPr>
          <p:cNvPr id="6" name="Footer Placeholder 5"/>
          <p:cNvSpPr>
            <a:spLocks noGrp="1"/>
          </p:cNvSpPr>
          <p:nvPr>
            <p:ph type="ftr" sz="quarter" idx="11"/>
          </p:nvPr>
        </p:nvSpPr>
        <p:spPr/>
        <p:txBody>
          <a:bodyPr/>
          <a:lstStyle/>
          <a:p>
            <a:r>
              <a:rPr lang="en-US" altLang="ja-JP" smtClean="0">
                <a:solidFill>
                  <a:srgbClr val="8D9AB3"/>
                </a:solidFill>
              </a:rPr>
              <a:t>K. Kawagoe: Physics at the ILC</a:t>
            </a:r>
            <a:endParaRPr lang="ja-JP" altLang="en-US">
              <a:solidFill>
                <a:srgbClr val="8D9AB3"/>
              </a:solidFill>
            </a:endParaRPr>
          </a:p>
        </p:txBody>
      </p:sp>
      <p:sp>
        <p:nvSpPr>
          <p:cNvPr id="7" name="Slide Number Placeholder 6"/>
          <p:cNvSpPr>
            <a:spLocks noGrp="1"/>
          </p:cNvSpPr>
          <p:nvPr>
            <p:ph type="sldNum" sz="quarter" idx="12"/>
          </p:nvPr>
        </p:nvSpPr>
        <p:spPr/>
        <p:txBody>
          <a:bodyPr/>
          <a:lstStyle/>
          <a:p>
            <a:fld id="{9C98AB52-AF70-3A4B-92B1-16F543F6EA19}" type="slidenum">
              <a:rPr lang="ja-JP" altLang="en-US" smtClean="0">
                <a:solidFill>
                  <a:srgbClr val="8D9AB3"/>
                </a:solidFill>
              </a:rPr>
              <a:pPr/>
              <a:t>‹#›</a:t>
            </a:fld>
            <a:endParaRPr lang="ja-JP" altLang="en-US">
              <a:solidFill>
                <a:srgbClr val="8D9AB3"/>
              </a:solidFill>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12775" y="582707"/>
            <a:ext cx="7918450" cy="788894"/>
          </a:xfrm>
        </p:spPr>
        <p:txBody>
          <a:bodyPr>
            <a:noAutofit/>
          </a:bodyPr>
          <a:lstStyle>
            <a:lvl1pPr>
              <a:defRPr/>
            </a:lvl1pPr>
          </a:lstStyle>
          <a:p>
            <a:r>
              <a:rPr lang="ja-JP" altLang="en-US" smtClean="0"/>
              <a:t>マスタ タイトルの書式設定</a:t>
            </a:r>
            <a:endParaRPr/>
          </a:p>
        </p:txBody>
      </p:sp>
      <p:sp>
        <p:nvSpPr>
          <p:cNvPr id="3" name="Text Placeholder 2"/>
          <p:cNvSpPr>
            <a:spLocks noGrp="1"/>
          </p:cNvSpPr>
          <p:nvPr>
            <p:ph type="body" idx="1"/>
          </p:nvPr>
        </p:nvSpPr>
        <p:spPr>
          <a:xfrm>
            <a:off x="635545" y="1546413"/>
            <a:ext cx="3867912" cy="464950"/>
          </a:xfrm>
        </p:spPr>
        <p:txBody>
          <a:bodyPr anchor="b">
            <a:noAutofit/>
          </a:bodyPr>
          <a:lstStyle>
            <a:lvl1pPr marL="0" indent="0" algn="ctr">
              <a:buNone/>
              <a:defRPr sz="2600" b="1">
                <a:solidFill>
                  <a:schemeClr val="tx2"/>
                </a:solidFill>
              </a:defRPr>
            </a:lvl1pPr>
            <a:lvl2pPr marL="457119" indent="0">
              <a:buNone/>
              <a:defRPr sz="2000" b="1"/>
            </a:lvl2pPr>
            <a:lvl3pPr marL="914237" indent="0">
              <a:buNone/>
              <a:defRPr sz="1800" b="1"/>
            </a:lvl3pPr>
            <a:lvl4pPr marL="1371356" indent="0">
              <a:buNone/>
              <a:defRPr sz="1600" b="1"/>
            </a:lvl4pPr>
            <a:lvl5pPr marL="1828474" indent="0">
              <a:buNone/>
              <a:defRPr sz="1600" b="1"/>
            </a:lvl5pPr>
            <a:lvl6pPr marL="2285593" indent="0">
              <a:buNone/>
              <a:defRPr sz="1600" b="1"/>
            </a:lvl6pPr>
            <a:lvl7pPr marL="2742712" indent="0">
              <a:buNone/>
              <a:defRPr sz="1600" b="1"/>
            </a:lvl7pPr>
            <a:lvl8pPr marL="3199830" indent="0">
              <a:buNone/>
              <a:defRPr sz="1600" b="1"/>
            </a:lvl8pPr>
            <a:lvl9pPr marL="3656949" indent="0">
              <a:buNone/>
              <a:defRPr sz="1600" b="1"/>
            </a:lvl9pPr>
          </a:lstStyle>
          <a:p>
            <a:pPr lvl="0"/>
            <a:r>
              <a:rPr lang="ja-JP" altLang="en-US" smtClean="0"/>
              <a:t>マスタ テキストの書式設定</a:t>
            </a:r>
          </a:p>
        </p:txBody>
      </p:sp>
      <p:sp>
        <p:nvSpPr>
          <p:cNvPr id="4" name="Content Placeholder 3"/>
          <p:cNvSpPr>
            <a:spLocks noGrp="1"/>
          </p:cNvSpPr>
          <p:nvPr>
            <p:ph sz="half" idx="2"/>
          </p:nvPr>
        </p:nvSpPr>
        <p:spPr>
          <a:xfrm>
            <a:off x="630936" y="2147888"/>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5" name="Text Placeholder 4"/>
          <p:cNvSpPr>
            <a:spLocks noGrp="1"/>
          </p:cNvSpPr>
          <p:nvPr>
            <p:ph type="body" sz="quarter" idx="3"/>
          </p:nvPr>
        </p:nvSpPr>
        <p:spPr>
          <a:xfrm>
            <a:off x="4663313" y="1545018"/>
            <a:ext cx="3867912" cy="466344"/>
          </a:xfrm>
        </p:spPr>
        <p:txBody>
          <a:bodyPr anchor="b">
            <a:noAutofit/>
          </a:bodyPr>
          <a:lstStyle>
            <a:lvl1pPr marL="0" indent="0" algn="ctr">
              <a:buNone/>
              <a:defRPr sz="2600" b="1">
                <a:solidFill>
                  <a:schemeClr val="tx2"/>
                </a:solidFill>
              </a:defRPr>
            </a:lvl1pPr>
            <a:lvl2pPr marL="457119" indent="0">
              <a:buNone/>
              <a:defRPr sz="2000" b="1"/>
            </a:lvl2pPr>
            <a:lvl3pPr marL="914237" indent="0">
              <a:buNone/>
              <a:defRPr sz="1800" b="1"/>
            </a:lvl3pPr>
            <a:lvl4pPr marL="1371356" indent="0">
              <a:buNone/>
              <a:defRPr sz="1600" b="1"/>
            </a:lvl4pPr>
            <a:lvl5pPr marL="1828474" indent="0">
              <a:buNone/>
              <a:defRPr sz="1600" b="1"/>
            </a:lvl5pPr>
            <a:lvl6pPr marL="2285593" indent="0">
              <a:buNone/>
              <a:defRPr sz="1600" b="1"/>
            </a:lvl6pPr>
            <a:lvl7pPr marL="2742712" indent="0">
              <a:buNone/>
              <a:defRPr sz="1600" b="1"/>
            </a:lvl7pPr>
            <a:lvl8pPr marL="3199830" indent="0">
              <a:buNone/>
              <a:defRPr sz="1600" b="1"/>
            </a:lvl8pPr>
            <a:lvl9pPr marL="3656949" indent="0">
              <a:buNone/>
              <a:defRPr sz="1600" b="1"/>
            </a:lvl9pPr>
          </a:lstStyle>
          <a:p>
            <a:pPr lvl="0"/>
            <a:r>
              <a:rPr lang="ja-JP" altLang="en-US" smtClean="0"/>
              <a:t>マスタ テキストの書式設定</a:t>
            </a:r>
          </a:p>
        </p:txBody>
      </p:sp>
      <p:sp>
        <p:nvSpPr>
          <p:cNvPr id="6" name="Content Placeholder 5"/>
          <p:cNvSpPr>
            <a:spLocks noGrp="1"/>
          </p:cNvSpPr>
          <p:nvPr>
            <p:ph sz="quarter" idx="4"/>
          </p:nvPr>
        </p:nvSpPr>
        <p:spPr>
          <a:xfrm>
            <a:off x="4663313" y="2147888"/>
            <a:ext cx="3867912" cy="395128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7" name="Date Placeholder 6"/>
          <p:cNvSpPr>
            <a:spLocks noGrp="1"/>
          </p:cNvSpPr>
          <p:nvPr>
            <p:ph type="dt" sz="half" idx="10"/>
          </p:nvPr>
        </p:nvSpPr>
        <p:spPr/>
        <p:txBody>
          <a:bodyPr/>
          <a:lstStyle/>
          <a:p>
            <a:r>
              <a:rPr lang="en-US" altLang="ja-JP" smtClean="0">
                <a:solidFill>
                  <a:srgbClr val="8D9AB3"/>
                </a:solidFill>
              </a:rPr>
              <a:t>2012/02/07</a:t>
            </a:r>
            <a:endParaRPr lang="ja-JP" altLang="en-US">
              <a:solidFill>
                <a:srgbClr val="8D9AB3"/>
              </a:solidFill>
            </a:endParaRPr>
          </a:p>
        </p:txBody>
      </p:sp>
      <p:sp>
        <p:nvSpPr>
          <p:cNvPr id="8" name="Footer Placeholder 7"/>
          <p:cNvSpPr>
            <a:spLocks noGrp="1"/>
          </p:cNvSpPr>
          <p:nvPr>
            <p:ph type="ftr" sz="quarter" idx="11"/>
          </p:nvPr>
        </p:nvSpPr>
        <p:spPr/>
        <p:txBody>
          <a:bodyPr/>
          <a:lstStyle/>
          <a:p>
            <a:r>
              <a:rPr lang="en-US" altLang="ja-JP" smtClean="0">
                <a:solidFill>
                  <a:srgbClr val="8D9AB3"/>
                </a:solidFill>
              </a:rPr>
              <a:t>K. Kawagoe: Physics at the ILC</a:t>
            </a:r>
            <a:endParaRPr lang="ja-JP" altLang="en-US">
              <a:solidFill>
                <a:srgbClr val="8D9AB3"/>
              </a:solidFill>
            </a:endParaRPr>
          </a:p>
        </p:txBody>
      </p:sp>
      <p:sp>
        <p:nvSpPr>
          <p:cNvPr id="9" name="Slide Number Placeholder 8"/>
          <p:cNvSpPr>
            <a:spLocks noGrp="1"/>
          </p:cNvSpPr>
          <p:nvPr>
            <p:ph type="sldNum" sz="quarter" idx="12"/>
          </p:nvPr>
        </p:nvSpPr>
        <p:spPr/>
        <p:txBody>
          <a:bodyPr/>
          <a:lstStyle/>
          <a:p>
            <a:fld id="{9C98AB52-AF70-3A4B-92B1-16F543F6EA19}" type="slidenum">
              <a:rPr lang="ja-JP" altLang="en-US" smtClean="0">
                <a:solidFill>
                  <a:srgbClr val="8D9AB3"/>
                </a:solidFill>
              </a:rPr>
              <a:pPr/>
              <a:t>‹#›</a:t>
            </a:fld>
            <a:endParaRPr lang="ja-JP" altLang="en-US">
              <a:solidFill>
                <a:srgbClr val="8D9AB3"/>
              </a:solidFill>
            </a:endParaRPr>
          </a:p>
        </p:txBody>
      </p:sp>
      <p:sp>
        <p:nvSpPr>
          <p:cNvPr id="12" name="Rectangle 11"/>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119" fontAlgn="auto">
              <a:spcBef>
                <a:spcPts val="0"/>
              </a:spcBef>
              <a:spcAft>
                <a:spcPts val="0"/>
              </a:spcAft>
            </a:pPr>
            <a:endParaRPr>
              <a:solidFill>
                <a:prstClr val="white"/>
              </a:solidFill>
              <a:latin typeface="Century Gothic"/>
            </a:endParaRPr>
          </a:p>
        </p:txBody>
      </p:sp>
      <p:sp>
        <p:nvSpPr>
          <p:cNvPr id="11" name="Rectangle 10"/>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119" fontAlgn="auto">
              <a:spcBef>
                <a:spcPts val="0"/>
              </a:spcBef>
              <a:spcAft>
                <a:spcPts val="0"/>
              </a:spcAft>
            </a:pPr>
            <a:endParaRPr>
              <a:solidFill>
                <a:prstClr val="white"/>
              </a:solidFill>
              <a:latin typeface="Century Gothic"/>
            </a:endParaRPr>
          </a:p>
        </p:txBody>
      </p:sp>
      <p:sp>
        <p:nvSpPr>
          <p:cNvPr id="13" name="Rectangle 12"/>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119" fontAlgn="auto">
              <a:spcBef>
                <a:spcPts val="0"/>
              </a:spcBef>
              <a:spcAft>
                <a:spcPts val="0"/>
              </a:spcAft>
            </a:pPr>
            <a:endParaRPr>
              <a:solidFill>
                <a:prstClr val="white"/>
              </a:solidFill>
              <a:latin typeface="Century Gothic"/>
            </a:endParaRPr>
          </a:p>
        </p:txBody>
      </p:sp>
      <p:sp>
        <p:nvSpPr>
          <p:cNvPr id="14" name="Rectangle 13"/>
          <p:cNvSpPr/>
          <p:nvPr/>
        </p:nvSpPr>
        <p:spPr>
          <a:xfrm flipH="1">
            <a:off x="4574241" y="1694516"/>
            <a:ext cx="18288" cy="4389120"/>
          </a:xfrm>
          <a:prstGeom prst="rect">
            <a:avLst/>
          </a:prstGeom>
          <a:gradFill flip="none" rotWithShape="1">
            <a:gsLst>
              <a:gs pos="0">
                <a:schemeClr val="tx2">
                  <a:lumMod val="75000"/>
                </a:schemeClr>
              </a:gs>
              <a:gs pos="100000">
                <a:schemeClr val="tx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1424" tIns="45712" rIns="91424" bIns="45712" rtlCol="0" anchor="ctr"/>
          <a:lstStyle/>
          <a:p>
            <a:pPr algn="ctr" defTabSz="457119" fontAlgn="auto">
              <a:spcBef>
                <a:spcPts val="0"/>
              </a:spcBef>
              <a:spcAft>
                <a:spcPts val="0"/>
              </a:spcAft>
            </a:pPr>
            <a:endParaRPr>
              <a:solidFill>
                <a:prstClr val="white"/>
              </a:solidFill>
              <a:latin typeface="Century Gothic"/>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 タイトルの書式設定</a:t>
            </a:r>
            <a:endParaRPr/>
          </a:p>
        </p:txBody>
      </p:sp>
      <p:sp>
        <p:nvSpPr>
          <p:cNvPr id="3" name="Date Placeholder 2"/>
          <p:cNvSpPr>
            <a:spLocks noGrp="1"/>
          </p:cNvSpPr>
          <p:nvPr>
            <p:ph type="dt" sz="half" idx="10"/>
          </p:nvPr>
        </p:nvSpPr>
        <p:spPr/>
        <p:txBody>
          <a:bodyPr/>
          <a:lstStyle/>
          <a:p>
            <a:r>
              <a:rPr lang="en-US" altLang="ja-JP" smtClean="0">
                <a:solidFill>
                  <a:srgbClr val="8D9AB3"/>
                </a:solidFill>
              </a:rPr>
              <a:t>2012/02/07</a:t>
            </a:r>
            <a:endParaRPr lang="ja-JP" altLang="en-US">
              <a:solidFill>
                <a:srgbClr val="8D9AB3"/>
              </a:solidFill>
            </a:endParaRPr>
          </a:p>
        </p:txBody>
      </p:sp>
      <p:sp>
        <p:nvSpPr>
          <p:cNvPr id="4" name="Footer Placeholder 3"/>
          <p:cNvSpPr>
            <a:spLocks noGrp="1"/>
          </p:cNvSpPr>
          <p:nvPr>
            <p:ph type="ftr" sz="quarter" idx="11"/>
          </p:nvPr>
        </p:nvSpPr>
        <p:spPr/>
        <p:txBody>
          <a:bodyPr/>
          <a:lstStyle/>
          <a:p>
            <a:r>
              <a:rPr lang="en-US" altLang="ja-JP" smtClean="0">
                <a:solidFill>
                  <a:srgbClr val="8D9AB3"/>
                </a:solidFill>
              </a:rPr>
              <a:t>K. Kawagoe: Physics at the ILC</a:t>
            </a:r>
            <a:endParaRPr lang="ja-JP" altLang="en-US">
              <a:solidFill>
                <a:srgbClr val="8D9AB3"/>
              </a:solidFill>
            </a:endParaRPr>
          </a:p>
        </p:txBody>
      </p:sp>
      <p:sp>
        <p:nvSpPr>
          <p:cNvPr id="5" name="Slide Number Placeholder 4"/>
          <p:cNvSpPr>
            <a:spLocks noGrp="1"/>
          </p:cNvSpPr>
          <p:nvPr>
            <p:ph type="sldNum" sz="quarter" idx="12"/>
          </p:nvPr>
        </p:nvSpPr>
        <p:spPr/>
        <p:txBody>
          <a:bodyPr/>
          <a:lstStyle/>
          <a:p>
            <a:fld id="{9C98AB52-AF70-3A4B-92B1-16F543F6EA19}" type="slidenum">
              <a:rPr lang="ja-JP" altLang="en-US" smtClean="0">
                <a:solidFill>
                  <a:srgbClr val="8D9AB3"/>
                </a:solidFill>
              </a:rPr>
              <a:pPr/>
              <a:t>‹#›</a:t>
            </a:fld>
            <a:endParaRPr lang="ja-JP" altLang="en-US">
              <a:solidFill>
                <a:srgbClr val="8D9AB3"/>
              </a:solidFil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フッター プレースホルダ 4"/>
          <p:cNvSpPr>
            <a:spLocks noGrp="1"/>
          </p:cNvSpPr>
          <p:nvPr>
            <p:ph type="ftr" sz="quarter" idx="10"/>
          </p:nvPr>
        </p:nvSpPr>
        <p:spPr/>
        <p:txBody>
          <a:bodyPr/>
          <a:lstStyle>
            <a:lvl1pPr defTabSz="457200">
              <a:defRPr smtClean="0">
                <a:ea typeface="ＭＳ Ｐゴシック" charset="0"/>
                <a:cs typeface="ＭＳ Ｐゴシック" charset="0"/>
              </a:defRPr>
            </a:lvl1pPr>
          </a:lstStyle>
          <a:p>
            <a:pPr>
              <a:defRPr/>
            </a:pPr>
            <a:r>
              <a:rPr lang="en-US" altLang="ja-JP" smtClean="0"/>
              <a:t>K. Kawagoe: Physics at the ILC</a:t>
            </a:r>
            <a:endParaRPr lang="en-US" altLang="ja-JP"/>
          </a:p>
        </p:txBody>
      </p:sp>
    </p:spTree>
    <p:extLst>
      <p:ext uri="{BB962C8B-B14F-4D97-AF65-F5344CB8AC3E}">
        <p14:creationId xmlns:p14="http://schemas.microsoft.com/office/powerpoint/2010/main" val="1947815378"/>
      </p:ext>
    </p:extLst>
  </p:cSld>
  <p:clrMapOvr>
    <a:masterClrMapping/>
  </p:clrMapOvr>
  <p:transition xmlns:p14="http://schemas.microsoft.com/office/powerpoint/2010/main" spd="slow">
    <p:fade/>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ltLang="ja-JP" smtClean="0">
                <a:solidFill>
                  <a:srgbClr val="8D9AB3"/>
                </a:solidFill>
              </a:rPr>
              <a:t>2012/02/07</a:t>
            </a:r>
            <a:endParaRPr lang="ja-JP" altLang="en-US">
              <a:solidFill>
                <a:srgbClr val="8D9AB3"/>
              </a:solidFill>
            </a:endParaRPr>
          </a:p>
        </p:txBody>
      </p:sp>
      <p:sp>
        <p:nvSpPr>
          <p:cNvPr id="3" name="Footer Placeholder 2"/>
          <p:cNvSpPr>
            <a:spLocks noGrp="1"/>
          </p:cNvSpPr>
          <p:nvPr>
            <p:ph type="ftr" sz="quarter" idx="11"/>
          </p:nvPr>
        </p:nvSpPr>
        <p:spPr/>
        <p:txBody>
          <a:bodyPr/>
          <a:lstStyle/>
          <a:p>
            <a:r>
              <a:rPr lang="en-US" altLang="ja-JP" smtClean="0">
                <a:solidFill>
                  <a:srgbClr val="8D9AB3"/>
                </a:solidFill>
              </a:rPr>
              <a:t>K. Kawagoe: Physics at the ILC</a:t>
            </a:r>
            <a:endParaRPr lang="ja-JP" altLang="en-US">
              <a:solidFill>
                <a:srgbClr val="8D9AB3"/>
              </a:solidFill>
            </a:endParaRPr>
          </a:p>
        </p:txBody>
      </p:sp>
      <p:sp>
        <p:nvSpPr>
          <p:cNvPr id="4" name="Slide Number Placeholder 3"/>
          <p:cNvSpPr>
            <a:spLocks noGrp="1"/>
          </p:cNvSpPr>
          <p:nvPr>
            <p:ph type="sldNum" sz="quarter" idx="12"/>
          </p:nvPr>
        </p:nvSpPr>
        <p:spPr/>
        <p:txBody>
          <a:bodyPr/>
          <a:lstStyle/>
          <a:p>
            <a:fld id="{9C98AB52-AF70-3A4B-92B1-16F543F6EA19}" type="slidenum">
              <a:rPr lang="ja-JP" altLang="en-US" smtClean="0">
                <a:solidFill>
                  <a:srgbClr val="8D9AB3"/>
                </a:solidFill>
              </a:rPr>
              <a:pPr/>
              <a:t>‹#›</a:t>
            </a:fld>
            <a:endParaRPr lang="ja-JP" altLang="en-US">
              <a:solidFill>
                <a:srgbClr val="8D9AB3"/>
              </a:solidFill>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31825" y="1720103"/>
            <a:ext cx="3657600" cy="1162050"/>
          </a:xfrm>
        </p:spPr>
        <p:txBody>
          <a:bodyPr anchor="b">
            <a:noAutofit/>
          </a:bodyPr>
          <a:lstStyle>
            <a:lvl1pPr algn="ctr">
              <a:defRPr sz="3600" b="0"/>
            </a:lvl1pPr>
          </a:lstStyle>
          <a:p>
            <a:r>
              <a:rPr lang="ja-JP" altLang="en-US" smtClean="0"/>
              <a:t>マスタ タイトルの書式設定</a:t>
            </a:r>
            <a:endParaRPr/>
          </a:p>
        </p:txBody>
      </p:sp>
      <p:sp>
        <p:nvSpPr>
          <p:cNvPr id="3" name="Content Placeholder 2"/>
          <p:cNvSpPr>
            <a:spLocks noGrp="1"/>
          </p:cNvSpPr>
          <p:nvPr>
            <p:ph idx="1"/>
          </p:nvPr>
        </p:nvSpPr>
        <p:spPr>
          <a:xfrm>
            <a:off x="4692650" y="658906"/>
            <a:ext cx="3819338" cy="5467258"/>
          </a:xfrm>
        </p:spPr>
        <p:txBody>
          <a:bodyPr>
            <a:normAutofit/>
          </a:bodyPr>
          <a:lstStyle>
            <a:lvl1pPr>
              <a:spcBef>
                <a:spcPts val="2000"/>
              </a:spcBef>
              <a:defRPr sz="2000"/>
            </a:lvl1pPr>
            <a:lvl2pPr>
              <a:spcBef>
                <a:spcPts val="600"/>
              </a:spcBef>
              <a:defRPr sz="1800"/>
            </a:lvl2pPr>
            <a:lvl3pPr>
              <a:spcBef>
                <a:spcPts val="600"/>
              </a:spcBef>
              <a:defRPr sz="1800"/>
            </a:lvl3pPr>
            <a:lvl4pPr>
              <a:spcBef>
                <a:spcPts val="600"/>
              </a:spcBef>
              <a:defRPr sz="1800"/>
            </a:lvl4pPr>
            <a:lvl5pPr>
              <a:spcBef>
                <a:spcPts val="600"/>
              </a:spcBef>
              <a:defRPr sz="18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4" name="Text Placeholder 3"/>
          <p:cNvSpPr>
            <a:spLocks noGrp="1"/>
          </p:cNvSpPr>
          <p:nvPr>
            <p:ph type="body" sz="half" idx="2"/>
          </p:nvPr>
        </p:nvSpPr>
        <p:spPr>
          <a:xfrm>
            <a:off x="631825" y="2877671"/>
            <a:ext cx="3657600" cy="2339788"/>
          </a:xfrm>
        </p:spPr>
        <p:txBody>
          <a:bodyPr>
            <a:normAutofit/>
          </a:bodyPr>
          <a:lstStyle>
            <a:lvl1pPr marL="0" indent="0" algn="ctr">
              <a:buNone/>
              <a:defRPr sz="1800"/>
            </a:lvl1pPr>
            <a:lvl2pPr marL="457119" indent="0">
              <a:buNone/>
              <a:defRPr sz="1200"/>
            </a:lvl2pPr>
            <a:lvl3pPr marL="914237" indent="0">
              <a:buNone/>
              <a:defRPr sz="1000"/>
            </a:lvl3pPr>
            <a:lvl4pPr marL="1371356" indent="0">
              <a:buNone/>
              <a:defRPr sz="900"/>
            </a:lvl4pPr>
            <a:lvl5pPr marL="1828474" indent="0">
              <a:buNone/>
              <a:defRPr sz="900"/>
            </a:lvl5pPr>
            <a:lvl6pPr marL="2285593" indent="0">
              <a:buNone/>
              <a:defRPr sz="900"/>
            </a:lvl6pPr>
            <a:lvl7pPr marL="2742712" indent="0">
              <a:buNone/>
              <a:defRPr sz="900"/>
            </a:lvl7pPr>
            <a:lvl8pPr marL="3199830" indent="0">
              <a:buNone/>
              <a:defRPr sz="900"/>
            </a:lvl8pPr>
            <a:lvl9pPr marL="3656949" indent="0">
              <a:buNone/>
              <a:defRPr sz="900"/>
            </a:lvl9pPr>
          </a:lstStyle>
          <a:p>
            <a:pPr lvl="0"/>
            <a:r>
              <a:rPr lang="ja-JP" altLang="en-US" smtClean="0"/>
              <a:t>マスタ テキストの書式設定</a:t>
            </a:r>
          </a:p>
        </p:txBody>
      </p:sp>
      <p:sp>
        <p:nvSpPr>
          <p:cNvPr id="5" name="Date Placeholder 4"/>
          <p:cNvSpPr>
            <a:spLocks noGrp="1"/>
          </p:cNvSpPr>
          <p:nvPr>
            <p:ph type="dt" sz="half" idx="10"/>
          </p:nvPr>
        </p:nvSpPr>
        <p:spPr/>
        <p:txBody>
          <a:bodyPr/>
          <a:lstStyle/>
          <a:p>
            <a:r>
              <a:rPr lang="en-US" altLang="ja-JP" smtClean="0">
                <a:solidFill>
                  <a:srgbClr val="8D9AB3"/>
                </a:solidFill>
              </a:rPr>
              <a:t>2012/02/07</a:t>
            </a:r>
            <a:endParaRPr lang="ja-JP" altLang="en-US">
              <a:solidFill>
                <a:srgbClr val="8D9AB3"/>
              </a:solidFill>
            </a:endParaRPr>
          </a:p>
        </p:txBody>
      </p:sp>
      <p:sp>
        <p:nvSpPr>
          <p:cNvPr id="6" name="Footer Placeholder 5"/>
          <p:cNvSpPr>
            <a:spLocks noGrp="1"/>
          </p:cNvSpPr>
          <p:nvPr>
            <p:ph type="ftr" sz="quarter" idx="11"/>
          </p:nvPr>
        </p:nvSpPr>
        <p:spPr/>
        <p:txBody>
          <a:bodyPr/>
          <a:lstStyle/>
          <a:p>
            <a:r>
              <a:rPr lang="en-US" altLang="ja-JP" smtClean="0">
                <a:solidFill>
                  <a:srgbClr val="8D9AB3"/>
                </a:solidFill>
              </a:rPr>
              <a:t>K. Kawagoe: Physics at the ILC</a:t>
            </a:r>
            <a:endParaRPr lang="ja-JP" altLang="en-US">
              <a:solidFill>
                <a:srgbClr val="8D9AB3"/>
              </a:solidFill>
            </a:endParaRPr>
          </a:p>
        </p:txBody>
      </p:sp>
      <p:sp>
        <p:nvSpPr>
          <p:cNvPr id="7" name="Slide Number Placeholder 6"/>
          <p:cNvSpPr>
            <a:spLocks noGrp="1"/>
          </p:cNvSpPr>
          <p:nvPr>
            <p:ph type="sldNum" sz="quarter" idx="12"/>
          </p:nvPr>
        </p:nvSpPr>
        <p:spPr/>
        <p:txBody>
          <a:bodyPr/>
          <a:lstStyle/>
          <a:p>
            <a:fld id="{9C98AB52-AF70-3A4B-92B1-16F543F6EA19}" type="slidenum">
              <a:rPr lang="ja-JP" altLang="en-US" smtClean="0">
                <a:solidFill>
                  <a:srgbClr val="8D9AB3"/>
                </a:solidFill>
              </a:rPr>
              <a:pPr/>
              <a:t>‹#›</a:t>
            </a:fld>
            <a:endParaRPr lang="ja-JP" altLang="en-US">
              <a:solidFill>
                <a:srgbClr val="8D9AB3"/>
              </a:solidFill>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Title 1"/>
          <p:cNvSpPr>
            <a:spLocks noGrp="1"/>
          </p:cNvSpPr>
          <p:nvPr>
            <p:ph type="title"/>
          </p:nvPr>
        </p:nvSpPr>
        <p:spPr>
          <a:xfrm>
            <a:off x="631823" y="1227427"/>
            <a:ext cx="3657600" cy="566738"/>
          </a:xfrm>
        </p:spPr>
        <p:txBody>
          <a:bodyPr anchor="b">
            <a:noAutofit/>
          </a:bodyPr>
          <a:lstStyle>
            <a:lvl1pPr algn="l">
              <a:defRPr sz="3600" b="0"/>
            </a:lvl1pPr>
          </a:lstStyle>
          <a:p>
            <a:r>
              <a:rPr lang="ja-JP" altLang="en-US" smtClean="0"/>
              <a:t>マスタ タイトルの書式設定</a:t>
            </a:r>
            <a:endParaRPr/>
          </a:p>
        </p:txBody>
      </p:sp>
      <p:sp>
        <p:nvSpPr>
          <p:cNvPr id="3" name="Picture Placeholder 2"/>
          <p:cNvSpPr>
            <a:spLocks noGrp="1"/>
          </p:cNvSpPr>
          <p:nvPr>
            <p:ph type="pic" idx="1"/>
          </p:nvPr>
        </p:nvSpPr>
        <p:spPr>
          <a:xfrm rot="194096">
            <a:off x="4845353" y="975801"/>
            <a:ext cx="3496570" cy="4747249"/>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119" indent="0">
              <a:buNone/>
              <a:defRPr sz="2800"/>
            </a:lvl2pPr>
            <a:lvl3pPr marL="914237" indent="0">
              <a:buNone/>
              <a:defRPr sz="2400"/>
            </a:lvl3pPr>
            <a:lvl4pPr marL="1371356" indent="0">
              <a:buNone/>
              <a:defRPr sz="2000"/>
            </a:lvl4pPr>
            <a:lvl5pPr marL="1828474" indent="0">
              <a:buNone/>
              <a:defRPr sz="2000"/>
            </a:lvl5pPr>
            <a:lvl6pPr marL="2285593" indent="0">
              <a:buNone/>
              <a:defRPr sz="2000"/>
            </a:lvl6pPr>
            <a:lvl7pPr marL="2742712" indent="0">
              <a:buNone/>
              <a:defRPr sz="2000"/>
            </a:lvl7pPr>
            <a:lvl8pPr marL="3199830" indent="0">
              <a:buNone/>
              <a:defRPr sz="2000"/>
            </a:lvl8pPr>
            <a:lvl9pPr marL="3656949" indent="0">
              <a:buNone/>
              <a:defRPr sz="2000"/>
            </a:lvl9pPr>
          </a:lstStyle>
          <a:p>
            <a:r>
              <a:rPr lang="ja-JP" altLang="en-US" smtClean="0"/>
              <a:t>アイコンをクリックして図を追加</a:t>
            </a:r>
            <a:endParaRPr/>
          </a:p>
        </p:txBody>
      </p:sp>
      <p:sp>
        <p:nvSpPr>
          <p:cNvPr id="4" name="Text Placeholder 3"/>
          <p:cNvSpPr>
            <a:spLocks noGrp="1"/>
          </p:cNvSpPr>
          <p:nvPr>
            <p:ph type="body" sz="half" idx="2"/>
          </p:nvPr>
        </p:nvSpPr>
        <p:spPr>
          <a:xfrm>
            <a:off x="631823" y="1799793"/>
            <a:ext cx="3657600" cy="3991408"/>
          </a:xfrm>
        </p:spPr>
        <p:txBody>
          <a:bodyPr>
            <a:normAutofit/>
          </a:bodyPr>
          <a:lstStyle>
            <a:lvl1pPr marL="0" indent="0" algn="l">
              <a:buNone/>
              <a:defRPr sz="1800"/>
            </a:lvl1pPr>
            <a:lvl2pPr marL="457119" indent="0">
              <a:buNone/>
              <a:defRPr sz="1200"/>
            </a:lvl2pPr>
            <a:lvl3pPr marL="914237" indent="0">
              <a:buNone/>
              <a:defRPr sz="1000"/>
            </a:lvl3pPr>
            <a:lvl4pPr marL="1371356" indent="0">
              <a:buNone/>
              <a:defRPr sz="900"/>
            </a:lvl4pPr>
            <a:lvl5pPr marL="1828474" indent="0">
              <a:buNone/>
              <a:defRPr sz="900"/>
            </a:lvl5pPr>
            <a:lvl6pPr marL="2285593" indent="0">
              <a:buNone/>
              <a:defRPr sz="900"/>
            </a:lvl6pPr>
            <a:lvl7pPr marL="2742712" indent="0">
              <a:buNone/>
              <a:defRPr sz="900"/>
            </a:lvl7pPr>
            <a:lvl8pPr marL="3199830" indent="0">
              <a:buNone/>
              <a:defRPr sz="900"/>
            </a:lvl8pPr>
            <a:lvl9pPr marL="3656949" indent="0">
              <a:buNone/>
              <a:defRPr sz="900"/>
            </a:lvl9pPr>
          </a:lstStyle>
          <a:p>
            <a:pPr lvl="0"/>
            <a:r>
              <a:rPr lang="ja-JP" altLang="en-US" smtClean="0"/>
              <a:t>マスタ テキストの書式設定</a:t>
            </a:r>
          </a:p>
        </p:txBody>
      </p:sp>
      <p:sp>
        <p:nvSpPr>
          <p:cNvPr id="5" name="Date Placeholder 4"/>
          <p:cNvSpPr>
            <a:spLocks noGrp="1"/>
          </p:cNvSpPr>
          <p:nvPr>
            <p:ph type="dt" sz="half" idx="10"/>
          </p:nvPr>
        </p:nvSpPr>
        <p:spPr/>
        <p:txBody>
          <a:bodyPr/>
          <a:lstStyle/>
          <a:p>
            <a:r>
              <a:rPr lang="en-US" altLang="ja-JP" smtClean="0">
                <a:solidFill>
                  <a:srgbClr val="8D9AB3"/>
                </a:solidFill>
              </a:rPr>
              <a:t>2012/02/07</a:t>
            </a:r>
            <a:endParaRPr lang="ja-JP" altLang="en-US">
              <a:solidFill>
                <a:srgbClr val="8D9AB3"/>
              </a:solidFill>
            </a:endParaRPr>
          </a:p>
        </p:txBody>
      </p:sp>
      <p:sp>
        <p:nvSpPr>
          <p:cNvPr id="6" name="Footer Placeholder 5"/>
          <p:cNvSpPr>
            <a:spLocks noGrp="1"/>
          </p:cNvSpPr>
          <p:nvPr>
            <p:ph type="ftr" sz="quarter" idx="11"/>
          </p:nvPr>
        </p:nvSpPr>
        <p:spPr/>
        <p:txBody>
          <a:bodyPr/>
          <a:lstStyle/>
          <a:p>
            <a:r>
              <a:rPr lang="en-US" altLang="ja-JP" smtClean="0">
                <a:solidFill>
                  <a:srgbClr val="8D9AB3"/>
                </a:solidFill>
              </a:rPr>
              <a:t>K. Kawagoe: Physics at the ILC</a:t>
            </a:r>
            <a:endParaRPr lang="ja-JP" altLang="en-US">
              <a:solidFill>
                <a:srgbClr val="8D9AB3"/>
              </a:solidFill>
            </a:endParaRPr>
          </a:p>
        </p:txBody>
      </p:sp>
      <p:sp>
        <p:nvSpPr>
          <p:cNvPr id="7" name="Slide Number Placeholder 6"/>
          <p:cNvSpPr>
            <a:spLocks noGrp="1"/>
          </p:cNvSpPr>
          <p:nvPr>
            <p:ph type="sldNum" sz="quarter" idx="12"/>
          </p:nvPr>
        </p:nvSpPr>
        <p:spPr/>
        <p:txBody>
          <a:bodyPr/>
          <a:lstStyle/>
          <a:p>
            <a:fld id="{9C98AB52-AF70-3A4B-92B1-16F543F6EA19}" type="slidenum">
              <a:rPr lang="ja-JP" altLang="en-US" smtClean="0">
                <a:solidFill>
                  <a:srgbClr val="8D9AB3"/>
                </a:solidFill>
              </a:rPr>
              <a:pPr/>
              <a:t>‹#›</a:t>
            </a:fld>
            <a:endParaRPr lang="ja-JP" altLang="en-US">
              <a:solidFill>
                <a:srgbClr val="8D9AB3"/>
              </a:solidFill>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p:cSld name="タイトルの上に図">
    <p:spTree>
      <p:nvGrpSpPr>
        <p:cNvPr id="1" name=""/>
        <p:cNvGrpSpPr/>
        <p:nvPr/>
      </p:nvGrpSpPr>
      <p:grpSpPr>
        <a:xfrm>
          <a:off x="0" y="0"/>
          <a:ext cx="0" cy="0"/>
          <a:chOff x="0" y="0"/>
          <a:chExt cx="0" cy="0"/>
        </a:xfrm>
      </p:grpSpPr>
      <p:sp>
        <p:nvSpPr>
          <p:cNvPr id="2" name="Title 1"/>
          <p:cNvSpPr>
            <a:spLocks noGrp="1"/>
          </p:cNvSpPr>
          <p:nvPr>
            <p:ph type="title"/>
          </p:nvPr>
        </p:nvSpPr>
        <p:spPr>
          <a:xfrm>
            <a:off x="632012" y="4329954"/>
            <a:ext cx="7907151" cy="927847"/>
          </a:xfrm>
        </p:spPr>
        <p:txBody>
          <a:bodyPr anchor="b" anchorCtr="0">
            <a:noAutofit/>
          </a:bodyPr>
          <a:lstStyle>
            <a:lvl1pPr algn="l">
              <a:defRPr sz="3600"/>
            </a:lvl1pPr>
          </a:lstStyle>
          <a:p>
            <a:r>
              <a:rPr lang="ja-JP" altLang="en-US" smtClean="0"/>
              <a:t>マスタ タイトルの書式設定</a:t>
            </a:r>
            <a:endParaRPr/>
          </a:p>
        </p:txBody>
      </p:sp>
      <p:sp>
        <p:nvSpPr>
          <p:cNvPr id="3" name="Date Placeholder 2"/>
          <p:cNvSpPr>
            <a:spLocks noGrp="1"/>
          </p:cNvSpPr>
          <p:nvPr>
            <p:ph type="dt" sz="half" idx="10"/>
          </p:nvPr>
        </p:nvSpPr>
        <p:spPr/>
        <p:txBody>
          <a:bodyPr/>
          <a:lstStyle/>
          <a:p>
            <a:r>
              <a:rPr lang="en-US" altLang="ja-JP" smtClean="0">
                <a:solidFill>
                  <a:srgbClr val="8D9AB3"/>
                </a:solidFill>
              </a:rPr>
              <a:t>2012/02/07</a:t>
            </a:r>
            <a:endParaRPr lang="ja-JP" altLang="en-US">
              <a:solidFill>
                <a:srgbClr val="8D9AB3"/>
              </a:solidFill>
            </a:endParaRPr>
          </a:p>
        </p:txBody>
      </p:sp>
      <p:sp>
        <p:nvSpPr>
          <p:cNvPr id="4" name="Footer Placeholder 3"/>
          <p:cNvSpPr>
            <a:spLocks noGrp="1"/>
          </p:cNvSpPr>
          <p:nvPr>
            <p:ph type="ftr" sz="quarter" idx="11"/>
          </p:nvPr>
        </p:nvSpPr>
        <p:spPr/>
        <p:txBody>
          <a:bodyPr/>
          <a:lstStyle/>
          <a:p>
            <a:r>
              <a:rPr lang="en-US" altLang="ja-JP" smtClean="0">
                <a:solidFill>
                  <a:srgbClr val="8D9AB3"/>
                </a:solidFill>
              </a:rPr>
              <a:t>K. Kawagoe: Physics at the ILC</a:t>
            </a:r>
            <a:endParaRPr lang="ja-JP" altLang="en-US">
              <a:solidFill>
                <a:srgbClr val="8D9AB3"/>
              </a:solidFill>
            </a:endParaRPr>
          </a:p>
        </p:txBody>
      </p:sp>
      <p:sp>
        <p:nvSpPr>
          <p:cNvPr id="5" name="Slide Number Placeholder 4"/>
          <p:cNvSpPr>
            <a:spLocks noGrp="1"/>
          </p:cNvSpPr>
          <p:nvPr>
            <p:ph type="sldNum" sz="quarter" idx="12"/>
          </p:nvPr>
        </p:nvSpPr>
        <p:spPr/>
        <p:txBody>
          <a:bodyPr/>
          <a:lstStyle/>
          <a:p>
            <a:fld id="{9C98AB52-AF70-3A4B-92B1-16F543F6EA19}" type="slidenum">
              <a:rPr lang="ja-JP" altLang="en-US" smtClean="0">
                <a:solidFill>
                  <a:srgbClr val="8D9AB3"/>
                </a:solidFill>
              </a:rPr>
              <a:pPr/>
              <a:t>‹#›</a:t>
            </a:fld>
            <a:endParaRPr lang="ja-JP" altLang="en-US">
              <a:solidFill>
                <a:srgbClr val="8D9AB3"/>
              </a:solidFill>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8" name="Picture Placeholder 2"/>
          <p:cNvSpPr>
            <a:spLocks noGrp="1"/>
          </p:cNvSpPr>
          <p:nvPr>
            <p:ph type="pic" idx="1"/>
          </p:nvPr>
        </p:nvSpPr>
        <p:spPr>
          <a:xfrm rot="319004">
            <a:off x="2075968" y="741009"/>
            <a:ext cx="4914362" cy="3240064"/>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119" indent="0">
              <a:buNone/>
              <a:defRPr sz="2800"/>
            </a:lvl2pPr>
            <a:lvl3pPr marL="914237" indent="0">
              <a:buNone/>
              <a:defRPr sz="2400"/>
            </a:lvl3pPr>
            <a:lvl4pPr marL="1371356" indent="0">
              <a:buNone/>
              <a:defRPr sz="2000"/>
            </a:lvl4pPr>
            <a:lvl5pPr marL="1828474" indent="0">
              <a:buNone/>
              <a:defRPr sz="2000"/>
            </a:lvl5pPr>
            <a:lvl6pPr marL="2285593" indent="0">
              <a:buNone/>
              <a:defRPr sz="2000"/>
            </a:lvl6pPr>
            <a:lvl7pPr marL="2742712" indent="0">
              <a:buNone/>
              <a:defRPr sz="2000"/>
            </a:lvl7pPr>
            <a:lvl8pPr marL="3199830" indent="0">
              <a:buNone/>
              <a:defRPr sz="2000"/>
            </a:lvl8pPr>
            <a:lvl9pPr marL="3656949" indent="0">
              <a:buNone/>
              <a:defRPr sz="2000"/>
            </a:lvl9pPr>
          </a:lstStyle>
          <a:p>
            <a:r>
              <a:rPr lang="ja-JP" altLang="en-US" smtClean="0"/>
              <a:t>アイコンをクリックして図を追加</a:t>
            </a:r>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p:cSld name="タイトル付き 2 つの図">
    <p:spTree>
      <p:nvGrpSpPr>
        <p:cNvPr id="1" name=""/>
        <p:cNvGrpSpPr/>
        <p:nvPr/>
      </p:nvGrpSpPr>
      <p:grpSpPr>
        <a:xfrm>
          <a:off x="0" y="0"/>
          <a:ext cx="0" cy="0"/>
          <a:chOff x="0" y="0"/>
          <a:chExt cx="0" cy="0"/>
        </a:xfrm>
      </p:grpSpPr>
      <p:sp>
        <p:nvSpPr>
          <p:cNvPr id="9" name="Picture Placeholder 2"/>
          <p:cNvSpPr>
            <a:spLocks noGrp="1"/>
          </p:cNvSpPr>
          <p:nvPr>
            <p:ph type="pic" idx="14"/>
          </p:nvPr>
        </p:nvSpPr>
        <p:spPr>
          <a:xfrm rot="21346724">
            <a:off x="436037" y="494284"/>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119" indent="0">
              <a:buNone/>
              <a:defRPr sz="2800"/>
            </a:lvl2pPr>
            <a:lvl3pPr marL="914237" indent="0">
              <a:buNone/>
              <a:defRPr sz="2400"/>
            </a:lvl3pPr>
            <a:lvl4pPr marL="1371356" indent="0">
              <a:buNone/>
              <a:defRPr sz="2000"/>
            </a:lvl4pPr>
            <a:lvl5pPr marL="1828474" indent="0">
              <a:buNone/>
              <a:defRPr sz="2000"/>
            </a:lvl5pPr>
            <a:lvl6pPr marL="2285593" indent="0">
              <a:buNone/>
              <a:defRPr sz="2000"/>
            </a:lvl6pPr>
            <a:lvl7pPr marL="2742712" indent="0">
              <a:buNone/>
              <a:defRPr sz="2000"/>
            </a:lvl7pPr>
            <a:lvl8pPr marL="3199830" indent="0">
              <a:buNone/>
              <a:defRPr sz="2000"/>
            </a:lvl8pPr>
            <a:lvl9pPr marL="3656949" indent="0">
              <a:buNone/>
              <a:defRPr sz="2000"/>
            </a:lvl9pPr>
          </a:lstStyle>
          <a:p>
            <a:r>
              <a:rPr lang="ja-JP" altLang="en-US" smtClean="0"/>
              <a:t>アイコンをクリックして図を追加</a:t>
            </a:r>
            <a:endParaRPr/>
          </a:p>
        </p:txBody>
      </p:sp>
      <p:sp>
        <p:nvSpPr>
          <p:cNvPr id="2" name="Title 1"/>
          <p:cNvSpPr>
            <a:spLocks noGrp="1"/>
          </p:cNvSpPr>
          <p:nvPr>
            <p:ph type="title"/>
          </p:nvPr>
        </p:nvSpPr>
        <p:spPr>
          <a:xfrm>
            <a:off x="632012" y="4329954"/>
            <a:ext cx="7907151" cy="927847"/>
          </a:xfrm>
        </p:spPr>
        <p:txBody>
          <a:bodyPr anchor="b" anchorCtr="0">
            <a:noAutofit/>
          </a:bodyPr>
          <a:lstStyle>
            <a:lvl1pPr algn="l">
              <a:defRPr sz="3600"/>
            </a:lvl1pPr>
          </a:lstStyle>
          <a:p>
            <a:r>
              <a:rPr lang="ja-JP" altLang="en-US" smtClean="0"/>
              <a:t>マスタ タイトルの書式設定</a:t>
            </a:r>
            <a:endParaRPr/>
          </a:p>
        </p:txBody>
      </p:sp>
      <p:sp>
        <p:nvSpPr>
          <p:cNvPr id="3" name="Date Placeholder 2"/>
          <p:cNvSpPr>
            <a:spLocks noGrp="1"/>
          </p:cNvSpPr>
          <p:nvPr>
            <p:ph type="dt" sz="half" idx="10"/>
          </p:nvPr>
        </p:nvSpPr>
        <p:spPr/>
        <p:txBody>
          <a:bodyPr/>
          <a:lstStyle/>
          <a:p>
            <a:r>
              <a:rPr lang="en-US" altLang="ja-JP" smtClean="0">
                <a:solidFill>
                  <a:srgbClr val="8D9AB3"/>
                </a:solidFill>
              </a:rPr>
              <a:t>2012/02/07</a:t>
            </a:r>
            <a:endParaRPr lang="ja-JP" altLang="en-US">
              <a:solidFill>
                <a:srgbClr val="8D9AB3"/>
              </a:solidFill>
            </a:endParaRPr>
          </a:p>
        </p:txBody>
      </p:sp>
      <p:sp>
        <p:nvSpPr>
          <p:cNvPr id="4" name="Footer Placeholder 3"/>
          <p:cNvSpPr>
            <a:spLocks noGrp="1"/>
          </p:cNvSpPr>
          <p:nvPr>
            <p:ph type="ftr" sz="quarter" idx="11"/>
          </p:nvPr>
        </p:nvSpPr>
        <p:spPr/>
        <p:txBody>
          <a:bodyPr/>
          <a:lstStyle/>
          <a:p>
            <a:r>
              <a:rPr lang="en-US" altLang="ja-JP" smtClean="0">
                <a:solidFill>
                  <a:srgbClr val="8D9AB3"/>
                </a:solidFill>
              </a:rPr>
              <a:t>K. Kawagoe: Physics at the ILC</a:t>
            </a:r>
            <a:endParaRPr lang="ja-JP" altLang="en-US">
              <a:solidFill>
                <a:srgbClr val="8D9AB3"/>
              </a:solidFill>
            </a:endParaRPr>
          </a:p>
        </p:txBody>
      </p:sp>
      <p:sp>
        <p:nvSpPr>
          <p:cNvPr id="5" name="Slide Number Placeholder 4"/>
          <p:cNvSpPr>
            <a:spLocks noGrp="1"/>
          </p:cNvSpPr>
          <p:nvPr>
            <p:ph type="sldNum" sz="quarter" idx="12"/>
          </p:nvPr>
        </p:nvSpPr>
        <p:spPr/>
        <p:txBody>
          <a:bodyPr/>
          <a:lstStyle/>
          <a:p>
            <a:fld id="{9C98AB52-AF70-3A4B-92B1-16F543F6EA19}" type="slidenum">
              <a:rPr lang="ja-JP" altLang="en-US" smtClean="0">
                <a:solidFill>
                  <a:srgbClr val="8D9AB3"/>
                </a:solidFill>
              </a:rPr>
              <a:pPr/>
              <a:t>‹#›</a:t>
            </a:fld>
            <a:endParaRPr lang="ja-JP" altLang="en-US">
              <a:solidFill>
                <a:srgbClr val="8D9AB3"/>
              </a:solidFill>
            </a:endParaRPr>
          </a:p>
        </p:txBody>
      </p:sp>
      <p:sp>
        <p:nvSpPr>
          <p:cNvPr id="7" name="Text Placeholder 6"/>
          <p:cNvSpPr>
            <a:spLocks noGrp="1"/>
          </p:cNvSpPr>
          <p:nvPr>
            <p:ph type="body" sz="quarter" idx="13"/>
          </p:nvPr>
        </p:nvSpPr>
        <p:spPr>
          <a:xfrm>
            <a:off x="634196" y="5257800"/>
            <a:ext cx="7904950" cy="990600"/>
          </a:xfrm>
        </p:spPr>
        <p:txBody>
          <a:bodyPr>
            <a:normAutofit/>
          </a:bodyPr>
          <a:lstStyle>
            <a:lvl1pPr marL="0" indent="0">
              <a:buNone/>
              <a:defRPr sz="1800"/>
            </a:lvl1pPr>
            <a:lvl2pPr marL="0" indent="0">
              <a:buNone/>
              <a:defRPr sz="1800"/>
            </a:lvl2pPr>
            <a:lvl3pPr marL="0" indent="0">
              <a:buNone/>
              <a:defRPr sz="1800"/>
            </a:lvl3pPr>
            <a:lvl4pPr marL="0" indent="0">
              <a:buNone/>
              <a:defRPr sz="1800"/>
            </a:lvl4pPr>
            <a:lvl5pPr marL="0" indent="0">
              <a:buNone/>
              <a:defRPr sz="1800"/>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8" name="Picture Placeholder 2"/>
          <p:cNvSpPr>
            <a:spLocks noGrp="1"/>
          </p:cNvSpPr>
          <p:nvPr>
            <p:ph type="pic" idx="1"/>
          </p:nvPr>
        </p:nvSpPr>
        <p:spPr>
          <a:xfrm rot="152337">
            <a:off x="4118577" y="735553"/>
            <a:ext cx="4663440" cy="3030003"/>
          </a:xfrm>
          <a:prstGeom prst="rect">
            <a:avLst/>
          </a:prstGeom>
          <a:noFill/>
          <a:ln w="177800" cap="sq">
            <a:solidFill>
              <a:schemeClr val="tx1"/>
            </a:solidFill>
            <a:miter lim="800000"/>
          </a:ln>
          <a:effectLst>
            <a:outerShdw blurRad="50800" dist="38100" dir="2700000" algn="tl" rotWithShape="0">
              <a:prstClr val="black">
                <a:alpha val="40000"/>
              </a:prstClr>
            </a:outerShdw>
          </a:effectLst>
        </p:spPr>
        <p:txBody>
          <a:bodyPr/>
          <a:lstStyle>
            <a:lvl1pPr marL="0" indent="0">
              <a:buNone/>
              <a:defRPr sz="3200"/>
            </a:lvl1pPr>
            <a:lvl2pPr marL="457119" indent="0">
              <a:buNone/>
              <a:defRPr sz="2800"/>
            </a:lvl2pPr>
            <a:lvl3pPr marL="914237" indent="0">
              <a:buNone/>
              <a:defRPr sz="2400"/>
            </a:lvl3pPr>
            <a:lvl4pPr marL="1371356" indent="0">
              <a:buNone/>
              <a:defRPr sz="2000"/>
            </a:lvl4pPr>
            <a:lvl5pPr marL="1828474" indent="0">
              <a:buNone/>
              <a:defRPr sz="2000"/>
            </a:lvl5pPr>
            <a:lvl6pPr marL="2285593" indent="0">
              <a:buNone/>
              <a:defRPr sz="2000"/>
            </a:lvl6pPr>
            <a:lvl7pPr marL="2742712" indent="0">
              <a:buNone/>
              <a:defRPr sz="2000"/>
            </a:lvl7pPr>
            <a:lvl8pPr marL="3199830" indent="0">
              <a:buNone/>
              <a:defRPr sz="2000"/>
            </a:lvl8pPr>
            <a:lvl9pPr marL="3656949" indent="0">
              <a:buNone/>
              <a:defRPr sz="2000"/>
            </a:lvl9pPr>
          </a:lstStyle>
          <a:p>
            <a:r>
              <a:rPr lang="ja-JP" altLang="en-US" smtClean="0"/>
              <a:t>アイコンをクリックして図を追加</a:t>
            </a:r>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ja-JP" altLang="en-US" smtClean="0"/>
              <a:t>マスタ タイトルの書式設定</a:t>
            </a:r>
            <a:endParaRPr/>
          </a:p>
        </p:txBody>
      </p:sp>
      <p:sp>
        <p:nvSpPr>
          <p:cNvPr id="3" name="Vertical Text Placeholder 2"/>
          <p:cNvSpPr>
            <a:spLocks noGrp="1"/>
          </p:cNvSpPr>
          <p:nvPr>
            <p:ph type="body" orient="vert" idx="1"/>
          </p:nvPr>
        </p:nvSpPr>
        <p:spPr/>
        <p:txBody>
          <a:bodyPr vert="eaVert">
            <a:normAutofit/>
          </a:bodyPr>
          <a:lstStyle>
            <a:lvl1pPr>
              <a:spcBef>
                <a:spcPts val="2000"/>
              </a:spcBef>
              <a:defRPr/>
            </a:lvl1pPr>
            <a:lvl2pPr>
              <a:spcBef>
                <a:spcPts val="600"/>
              </a:spcBef>
              <a:defRPr/>
            </a:lvl2pPr>
            <a:lvl3pPr>
              <a:spcBef>
                <a:spcPts val="600"/>
              </a:spcBef>
              <a:defRPr/>
            </a:lvl3pPr>
            <a:lvl4pPr>
              <a:spcBef>
                <a:spcPts val="600"/>
              </a:spcBef>
              <a:defRPr/>
            </a:lvl4pPr>
            <a:lvl5pPr>
              <a:spcBef>
                <a:spcPts val="600"/>
              </a:spcBef>
              <a:defRPr/>
            </a:lvl5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4" name="Date Placeholder 3"/>
          <p:cNvSpPr>
            <a:spLocks noGrp="1"/>
          </p:cNvSpPr>
          <p:nvPr>
            <p:ph type="dt" sz="half" idx="10"/>
          </p:nvPr>
        </p:nvSpPr>
        <p:spPr/>
        <p:txBody>
          <a:bodyPr/>
          <a:lstStyle/>
          <a:p>
            <a:r>
              <a:rPr lang="en-US" altLang="ja-JP" smtClean="0">
                <a:solidFill>
                  <a:srgbClr val="8D9AB3"/>
                </a:solidFill>
              </a:rPr>
              <a:t>2012/02/07</a:t>
            </a:r>
            <a:endParaRPr lang="ja-JP" altLang="en-US">
              <a:solidFill>
                <a:srgbClr val="8D9AB3"/>
              </a:solidFill>
            </a:endParaRPr>
          </a:p>
        </p:txBody>
      </p:sp>
      <p:sp>
        <p:nvSpPr>
          <p:cNvPr id="5" name="Footer Placeholder 4"/>
          <p:cNvSpPr>
            <a:spLocks noGrp="1"/>
          </p:cNvSpPr>
          <p:nvPr>
            <p:ph type="ftr" sz="quarter" idx="11"/>
          </p:nvPr>
        </p:nvSpPr>
        <p:spPr/>
        <p:txBody>
          <a:bodyPr/>
          <a:lstStyle/>
          <a:p>
            <a:r>
              <a:rPr lang="en-US" altLang="ja-JP" smtClean="0">
                <a:solidFill>
                  <a:srgbClr val="8D9AB3"/>
                </a:solidFill>
              </a:rPr>
              <a:t>K. Kawagoe: Physics at the ILC</a:t>
            </a:r>
            <a:endParaRPr lang="ja-JP" altLang="en-US">
              <a:solidFill>
                <a:srgbClr val="8D9AB3"/>
              </a:solidFill>
            </a:endParaRPr>
          </a:p>
        </p:txBody>
      </p:sp>
      <p:sp>
        <p:nvSpPr>
          <p:cNvPr id="6" name="Slide Number Placeholder 5"/>
          <p:cNvSpPr>
            <a:spLocks noGrp="1"/>
          </p:cNvSpPr>
          <p:nvPr>
            <p:ph type="sldNum" sz="quarter" idx="12"/>
          </p:nvPr>
        </p:nvSpPr>
        <p:spPr/>
        <p:txBody>
          <a:bodyPr/>
          <a:lstStyle/>
          <a:p>
            <a:fld id="{9C98AB52-AF70-3A4B-92B1-16F543F6EA19}" type="slidenum">
              <a:rPr lang="ja-JP" altLang="en-US" smtClean="0">
                <a:solidFill>
                  <a:srgbClr val="8D9AB3"/>
                </a:solidFill>
              </a:rPr>
              <a:pPr/>
              <a:t>‹#›</a:t>
            </a:fld>
            <a:endParaRPr lang="ja-JP" altLang="en-US">
              <a:solidFill>
                <a:srgbClr val="8D9AB3"/>
              </a:solidFill>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772401" y="685801"/>
            <a:ext cx="757518" cy="5440680"/>
          </a:xfrm>
        </p:spPr>
        <p:txBody>
          <a:bodyPr vert="eaVert">
            <a:noAutofit/>
          </a:bodyPr>
          <a:lstStyle/>
          <a:p>
            <a:r>
              <a:rPr lang="ja-JP" altLang="en-US" smtClean="0"/>
              <a:t>マスタ タイトルの書式設定</a:t>
            </a:r>
            <a:endParaRPr/>
          </a:p>
        </p:txBody>
      </p:sp>
      <p:sp>
        <p:nvSpPr>
          <p:cNvPr id="3" name="Vertical Text Placeholder 2"/>
          <p:cNvSpPr>
            <a:spLocks noGrp="1"/>
          </p:cNvSpPr>
          <p:nvPr>
            <p:ph type="body" orient="vert" idx="1"/>
          </p:nvPr>
        </p:nvSpPr>
        <p:spPr>
          <a:xfrm>
            <a:off x="631825" y="685801"/>
            <a:ext cx="6561137" cy="5440680"/>
          </a:xfrm>
        </p:spPr>
        <p:txBody>
          <a:bodyPr vert="eaVert">
            <a:normAutofit/>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a:p>
        </p:txBody>
      </p:sp>
      <p:sp>
        <p:nvSpPr>
          <p:cNvPr id="4" name="Date Placeholder 3"/>
          <p:cNvSpPr>
            <a:spLocks noGrp="1"/>
          </p:cNvSpPr>
          <p:nvPr>
            <p:ph type="dt" sz="half" idx="10"/>
          </p:nvPr>
        </p:nvSpPr>
        <p:spPr/>
        <p:txBody>
          <a:bodyPr/>
          <a:lstStyle/>
          <a:p>
            <a:r>
              <a:rPr lang="en-US" altLang="ja-JP" smtClean="0">
                <a:solidFill>
                  <a:srgbClr val="8D9AB3"/>
                </a:solidFill>
              </a:rPr>
              <a:t>2012/02/07</a:t>
            </a:r>
            <a:endParaRPr lang="ja-JP" altLang="en-US">
              <a:solidFill>
                <a:srgbClr val="8D9AB3"/>
              </a:solidFill>
            </a:endParaRPr>
          </a:p>
        </p:txBody>
      </p:sp>
      <p:sp>
        <p:nvSpPr>
          <p:cNvPr id="5" name="Footer Placeholder 4"/>
          <p:cNvSpPr>
            <a:spLocks noGrp="1"/>
          </p:cNvSpPr>
          <p:nvPr>
            <p:ph type="ftr" sz="quarter" idx="11"/>
          </p:nvPr>
        </p:nvSpPr>
        <p:spPr/>
        <p:txBody>
          <a:bodyPr/>
          <a:lstStyle/>
          <a:p>
            <a:r>
              <a:rPr lang="en-US" altLang="ja-JP" smtClean="0">
                <a:solidFill>
                  <a:srgbClr val="8D9AB3"/>
                </a:solidFill>
              </a:rPr>
              <a:t>K. Kawagoe: Physics at the ILC</a:t>
            </a:r>
            <a:endParaRPr lang="ja-JP" altLang="en-US">
              <a:solidFill>
                <a:srgbClr val="8D9AB3"/>
              </a:solidFill>
            </a:endParaRPr>
          </a:p>
        </p:txBody>
      </p:sp>
      <p:sp>
        <p:nvSpPr>
          <p:cNvPr id="6" name="Slide Number Placeholder 5"/>
          <p:cNvSpPr>
            <a:spLocks noGrp="1"/>
          </p:cNvSpPr>
          <p:nvPr>
            <p:ph type="sldNum" sz="quarter" idx="12"/>
          </p:nvPr>
        </p:nvSpPr>
        <p:spPr/>
        <p:txBody>
          <a:bodyPr/>
          <a:lstStyle/>
          <a:p>
            <a:fld id="{9C98AB52-AF70-3A4B-92B1-16F543F6EA19}" type="slidenum">
              <a:rPr lang="ja-JP" altLang="en-US" smtClean="0">
                <a:solidFill>
                  <a:srgbClr val="8D9AB3"/>
                </a:solidFill>
              </a:rPr>
              <a:pPr/>
              <a:t>‹#›</a:t>
            </a:fld>
            <a:endParaRPr lang="ja-JP" altLang="en-US">
              <a:solidFill>
                <a:srgbClr val="8D9AB3"/>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フッター プレースホルダ 6"/>
          <p:cNvSpPr>
            <a:spLocks noGrp="1"/>
          </p:cNvSpPr>
          <p:nvPr>
            <p:ph type="ftr" sz="quarter" idx="10"/>
          </p:nvPr>
        </p:nvSpPr>
        <p:spPr/>
        <p:txBody>
          <a:bodyPr/>
          <a:lstStyle>
            <a:lvl1pPr defTabSz="457200">
              <a:defRPr smtClean="0">
                <a:ea typeface="ＭＳ Ｐゴシック" charset="0"/>
                <a:cs typeface="ＭＳ Ｐゴシック" charset="0"/>
              </a:defRPr>
            </a:lvl1pPr>
          </a:lstStyle>
          <a:p>
            <a:pPr>
              <a:defRPr/>
            </a:pPr>
            <a:r>
              <a:rPr lang="en-US" altLang="ja-JP" smtClean="0"/>
              <a:t>K. Kawagoe: Physics at the ILC</a:t>
            </a:r>
            <a:endParaRPr lang="en-US" altLang="ja-JP"/>
          </a:p>
        </p:txBody>
      </p:sp>
    </p:spTree>
    <p:extLst>
      <p:ext uri="{BB962C8B-B14F-4D97-AF65-F5344CB8AC3E}">
        <p14:creationId xmlns:p14="http://schemas.microsoft.com/office/powerpoint/2010/main" val="3137557245"/>
      </p:ext>
    </p:extLst>
  </p:cSld>
  <p:clrMapOvr>
    <a:masterClrMapping/>
  </p:clrMapOvr>
  <p:transition xmlns:p14="http://schemas.microsoft.com/office/powerpoint/2010/mai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フッター プレースホルダ 2"/>
          <p:cNvSpPr>
            <a:spLocks noGrp="1"/>
          </p:cNvSpPr>
          <p:nvPr>
            <p:ph type="ftr" sz="quarter" idx="10"/>
          </p:nvPr>
        </p:nvSpPr>
        <p:spPr/>
        <p:txBody>
          <a:bodyPr/>
          <a:lstStyle>
            <a:lvl1pPr defTabSz="457200">
              <a:defRPr smtClean="0">
                <a:ea typeface="ＭＳ Ｐゴシック" charset="0"/>
                <a:cs typeface="ＭＳ Ｐゴシック" charset="0"/>
              </a:defRPr>
            </a:lvl1pPr>
          </a:lstStyle>
          <a:p>
            <a:pPr>
              <a:defRPr/>
            </a:pPr>
            <a:r>
              <a:rPr lang="en-US" altLang="ja-JP" smtClean="0"/>
              <a:t>K. Kawagoe: Physics at the ILC</a:t>
            </a:r>
            <a:endParaRPr lang="en-US" altLang="ja-JP"/>
          </a:p>
        </p:txBody>
      </p:sp>
    </p:spTree>
    <p:extLst>
      <p:ext uri="{BB962C8B-B14F-4D97-AF65-F5344CB8AC3E}">
        <p14:creationId xmlns:p14="http://schemas.microsoft.com/office/powerpoint/2010/main" val="3885434322"/>
      </p:ext>
    </p:extLst>
  </p:cSld>
  <p:clrMapOvr>
    <a:masterClrMapping/>
  </p:clrMapOvr>
  <p:transition xmlns:p14="http://schemas.microsoft.com/office/powerpoint/2010/mai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フッター プレースホルダ 1"/>
          <p:cNvSpPr>
            <a:spLocks noGrp="1"/>
          </p:cNvSpPr>
          <p:nvPr>
            <p:ph type="ftr" sz="quarter" idx="10"/>
          </p:nvPr>
        </p:nvSpPr>
        <p:spPr/>
        <p:txBody>
          <a:bodyPr/>
          <a:lstStyle>
            <a:lvl1pPr defTabSz="457200">
              <a:defRPr smtClean="0">
                <a:ea typeface="ＭＳ Ｐゴシック" charset="0"/>
                <a:cs typeface="ＭＳ Ｐゴシック" charset="0"/>
              </a:defRPr>
            </a:lvl1pPr>
          </a:lstStyle>
          <a:p>
            <a:pPr>
              <a:defRPr/>
            </a:pPr>
            <a:r>
              <a:rPr lang="en-US" altLang="ja-JP" smtClean="0"/>
              <a:t>K. Kawagoe: Physics at the ILC</a:t>
            </a:r>
            <a:endParaRPr lang="en-US" altLang="ja-JP"/>
          </a:p>
        </p:txBody>
      </p:sp>
    </p:spTree>
    <p:extLst>
      <p:ext uri="{BB962C8B-B14F-4D97-AF65-F5344CB8AC3E}">
        <p14:creationId xmlns:p14="http://schemas.microsoft.com/office/powerpoint/2010/main" val="339094085"/>
      </p:ext>
    </p:extLst>
  </p:cSld>
  <p:clrMapOvr>
    <a:masterClrMapping/>
  </p:clrMapOvr>
  <p:transition xmlns:p14="http://schemas.microsoft.com/office/powerpoint/2010/mai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defTabSz="457200">
              <a:defRPr smtClean="0">
                <a:ea typeface="ＭＳ Ｐゴシック" charset="0"/>
                <a:cs typeface="ＭＳ Ｐゴシック" charset="0"/>
              </a:defRPr>
            </a:lvl1pPr>
          </a:lstStyle>
          <a:p>
            <a:pPr>
              <a:defRPr/>
            </a:pPr>
            <a:r>
              <a:rPr lang="en-US" altLang="ja-JP" smtClean="0"/>
              <a:t>K. Kawagoe: Physics at the ILC</a:t>
            </a:r>
            <a:endParaRPr lang="en-US" altLang="ja-JP"/>
          </a:p>
        </p:txBody>
      </p:sp>
    </p:spTree>
    <p:extLst>
      <p:ext uri="{BB962C8B-B14F-4D97-AF65-F5344CB8AC3E}">
        <p14:creationId xmlns:p14="http://schemas.microsoft.com/office/powerpoint/2010/main" val="2181621338"/>
      </p:ext>
    </p:extLst>
  </p:cSld>
  <p:clrMapOvr>
    <a:masterClrMapping/>
  </p:clrMapOvr>
  <p:transition xmlns:p14="http://schemas.microsoft.com/office/powerpoint/2010/mai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defTabSz="457200" fontAlgn="base">
              <a:spcBef>
                <a:spcPct val="0"/>
              </a:spcBef>
              <a:spcAft>
                <a:spcPct val="0"/>
              </a:spcAft>
              <a:defRPr smtClean="0">
                <a:cs typeface="ＭＳ Ｐゴシック" charset="0"/>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7E5D0881-BB59-AB4A-BD34-B760AD69AFBD}" type="slidenum">
              <a:rPr lang="ja-JP" altLang="en-US"/>
              <a:pPr>
                <a:defRPr/>
              </a:pPr>
              <a:t>‹#›</a:t>
            </a:fld>
            <a:endParaRPr lang="ja-JP" altLang="en-US"/>
          </a:p>
        </p:txBody>
      </p:sp>
    </p:spTree>
    <p:extLst>
      <p:ext uri="{BB962C8B-B14F-4D97-AF65-F5344CB8AC3E}">
        <p14:creationId xmlns:p14="http://schemas.microsoft.com/office/powerpoint/2010/main" val="327509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ja-JP" altLang="en-US" noProof="0" smtClean="0"/>
              <a:t>アイコンをクリックして図を追加</a:t>
            </a:r>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フッター プレースホルダ 4"/>
          <p:cNvSpPr>
            <a:spLocks noGrp="1"/>
          </p:cNvSpPr>
          <p:nvPr>
            <p:ph type="ftr" sz="quarter" idx="10"/>
          </p:nvPr>
        </p:nvSpPr>
        <p:spPr/>
        <p:txBody>
          <a:bodyPr/>
          <a:lstStyle>
            <a:lvl1pPr defTabSz="457200">
              <a:defRPr smtClean="0">
                <a:ea typeface="ＭＳ Ｐゴシック" charset="0"/>
                <a:cs typeface="ＭＳ Ｐゴシック" charset="0"/>
              </a:defRPr>
            </a:lvl1pPr>
          </a:lstStyle>
          <a:p>
            <a:pPr>
              <a:defRPr/>
            </a:pPr>
            <a:r>
              <a:rPr lang="en-US" altLang="ja-JP" smtClean="0"/>
              <a:t>K. Kawagoe: Physics at the ILC</a:t>
            </a:r>
            <a:endParaRPr lang="en-US" altLang="ja-JP"/>
          </a:p>
        </p:txBody>
      </p:sp>
    </p:spTree>
    <p:extLst>
      <p:ext uri="{BB962C8B-B14F-4D97-AF65-F5344CB8AC3E}">
        <p14:creationId xmlns:p14="http://schemas.microsoft.com/office/powerpoint/2010/main" val="3457617293"/>
      </p:ext>
    </p:extLst>
  </p:cSld>
  <p:clrMapOvr>
    <a:masterClrMapping/>
  </p:clrMapOvr>
  <p:transition xmlns:p14="http://schemas.microsoft.com/office/powerpoint/2010/mai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defTabSz="457200">
              <a:defRPr smtClean="0">
                <a:ea typeface="ＭＳ Ｐゴシック" charset="0"/>
                <a:cs typeface="ＭＳ Ｐゴシック" charset="0"/>
              </a:defRPr>
            </a:lvl1pPr>
          </a:lstStyle>
          <a:p>
            <a:pPr>
              <a:defRPr/>
            </a:pPr>
            <a:r>
              <a:rPr lang="en-US" altLang="ja-JP" smtClean="0"/>
              <a:t>K. Kawagoe: Physics at the ILC</a:t>
            </a:r>
            <a:endParaRPr lang="en-US" altLang="ja-JP"/>
          </a:p>
        </p:txBody>
      </p:sp>
    </p:spTree>
    <p:extLst>
      <p:ext uri="{BB962C8B-B14F-4D97-AF65-F5344CB8AC3E}">
        <p14:creationId xmlns:p14="http://schemas.microsoft.com/office/powerpoint/2010/main" val="3653791864"/>
      </p:ext>
    </p:extLst>
  </p:cSld>
  <p:clrMapOvr>
    <a:masterClrMapping/>
  </p:clrMapOvr>
  <p:transition xmlns:p14="http://schemas.microsoft.com/office/powerpoint/2010/mai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742113" y="88900"/>
            <a:ext cx="2093912" cy="6037263"/>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88900"/>
            <a:ext cx="6132513" cy="6037263"/>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フッター プレースホルダ 3"/>
          <p:cNvSpPr>
            <a:spLocks noGrp="1"/>
          </p:cNvSpPr>
          <p:nvPr>
            <p:ph type="ftr" sz="quarter" idx="10"/>
          </p:nvPr>
        </p:nvSpPr>
        <p:spPr/>
        <p:txBody>
          <a:bodyPr/>
          <a:lstStyle>
            <a:lvl1pPr defTabSz="457200">
              <a:defRPr smtClean="0">
                <a:ea typeface="ＭＳ Ｐゴシック" charset="0"/>
                <a:cs typeface="ＭＳ Ｐゴシック" charset="0"/>
              </a:defRPr>
            </a:lvl1pPr>
          </a:lstStyle>
          <a:p>
            <a:pPr>
              <a:defRPr/>
            </a:pPr>
            <a:r>
              <a:rPr lang="en-US" altLang="ja-JP" smtClean="0"/>
              <a:t>K. Kawagoe: Physics at the ILC</a:t>
            </a:r>
            <a:endParaRPr lang="en-US" altLang="ja-JP"/>
          </a:p>
        </p:txBody>
      </p:sp>
    </p:spTree>
    <p:extLst>
      <p:ext uri="{BB962C8B-B14F-4D97-AF65-F5344CB8AC3E}">
        <p14:creationId xmlns:p14="http://schemas.microsoft.com/office/powerpoint/2010/main" val="3291311739"/>
      </p:ext>
    </p:extLst>
  </p:cSld>
  <p:clrMapOvr>
    <a:masterClrMapping/>
  </p:clrMapOvr>
  <p:transition xmlns:p14="http://schemas.microsoft.com/office/powerpoint/2010/main" spd="slow">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57200" y="1600206"/>
            <a:ext cx="8229600" cy="4525963"/>
          </a:xfrm>
          <a:prstGeom prst="rect">
            <a:avLst/>
          </a:prstGeo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Tree>
    <p:extLst>
      <p:ext uri="{BB962C8B-B14F-4D97-AF65-F5344CB8AC3E}">
        <p14:creationId xmlns:p14="http://schemas.microsoft.com/office/powerpoint/2010/main" val="722316865"/>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560"/>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5" name="Rectangle 5"/>
          <p:cNvSpPr>
            <a:spLocks noGrp="1" noChangeArrowheads="1"/>
          </p:cNvSpPr>
          <p:nvPr>
            <p:ph type="ftr" sz="quarter" idx="11"/>
          </p:nvPr>
        </p:nvSpPr>
        <p:spPr/>
        <p:txBody>
          <a:bodyPr/>
          <a:lstStyle>
            <a:lvl1pPr defTabSz="457200">
              <a:defRPr smtClean="0"/>
            </a:lvl1pPr>
          </a:lstStyle>
          <a:p>
            <a:pPr>
              <a:defRPr/>
            </a:pPr>
            <a:r>
              <a:rPr lang="en-US" altLang="ja-JP" smtClean="0"/>
              <a:t>K. Kawagoe: Physics at the ILC</a:t>
            </a:r>
            <a:endParaRPr lang="en-US" altLang="ja-JP"/>
          </a:p>
        </p:txBody>
      </p:sp>
      <p:sp>
        <p:nvSpPr>
          <p:cNvPr id="6" name="Rectangle 6"/>
          <p:cNvSpPr>
            <a:spLocks noGrp="1" noChangeArrowheads="1"/>
          </p:cNvSpPr>
          <p:nvPr>
            <p:ph type="sldNum" sz="quarter" idx="12"/>
          </p:nvPr>
        </p:nvSpPr>
        <p:spPr/>
        <p:txBody>
          <a:bodyPr/>
          <a:lstStyle>
            <a:lvl1pPr defTabSz="457200">
              <a:defRPr/>
            </a:lvl1pPr>
          </a:lstStyle>
          <a:p>
            <a:pPr>
              <a:defRPr/>
            </a:pPr>
            <a:fld id="{8880C162-6523-6747-89D2-7B9D0E6CAF99}" type="slidenum">
              <a:rPr lang="en-US" altLang="ja-JP"/>
              <a:pPr>
                <a:defRPr/>
              </a:pPr>
              <a:t>‹#›</a:t>
            </a:fld>
            <a:endParaRPr lang="en-US" altLang="ja-JP"/>
          </a:p>
        </p:txBody>
      </p:sp>
    </p:spTree>
    <p:extLst>
      <p:ext uri="{BB962C8B-B14F-4D97-AF65-F5344CB8AC3E}">
        <p14:creationId xmlns:p14="http://schemas.microsoft.com/office/powerpoint/2010/main" val="342959295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5" name="Rectangle 5"/>
          <p:cNvSpPr>
            <a:spLocks noGrp="1" noChangeArrowheads="1"/>
          </p:cNvSpPr>
          <p:nvPr>
            <p:ph type="ftr" sz="quarter" idx="11"/>
          </p:nvPr>
        </p:nvSpPr>
        <p:spPr/>
        <p:txBody>
          <a:bodyPr/>
          <a:lstStyle>
            <a:lvl1pPr defTabSz="457200">
              <a:defRPr smtClean="0"/>
            </a:lvl1pPr>
          </a:lstStyle>
          <a:p>
            <a:pPr>
              <a:defRPr/>
            </a:pPr>
            <a:r>
              <a:rPr lang="en-US" altLang="ja-JP" smtClean="0"/>
              <a:t>K. Kawagoe: Physics at the ILC</a:t>
            </a:r>
            <a:endParaRPr lang="en-US" altLang="ja-JP"/>
          </a:p>
        </p:txBody>
      </p:sp>
      <p:sp>
        <p:nvSpPr>
          <p:cNvPr id="6" name="Rectangle 6"/>
          <p:cNvSpPr>
            <a:spLocks noGrp="1" noChangeArrowheads="1"/>
          </p:cNvSpPr>
          <p:nvPr>
            <p:ph type="sldNum" sz="quarter" idx="12"/>
          </p:nvPr>
        </p:nvSpPr>
        <p:spPr/>
        <p:txBody>
          <a:bodyPr/>
          <a:lstStyle>
            <a:lvl1pPr defTabSz="457200">
              <a:defRPr/>
            </a:lvl1pPr>
          </a:lstStyle>
          <a:p>
            <a:pPr>
              <a:defRPr/>
            </a:pPr>
            <a:fld id="{EB1748F2-5F61-2A4A-90A4-4CB4D640CEA7}" type="slidenum">
              <a:rPr lang="en-US" altLang="ja-JP"/>
              <a:pPr>
                <a:defRPr/>
              </a:pPr>
              <a:t>‹#›</a:t>
            </a:fld>
            <a:endParaRPr lang="en-US" altLang="ja-JP"/>
          </a:p>
        </p:txBody>
      </p:sp>
    </p:spTree>
    <p:extLst>
      <p:ext uri="{BB962C8B-B14F-4D97-AF65-F5344CB8AC3E}">
        <p14:creationId xmlns:p14="http://schemas.microsoft.com/office/powerpoint/2010/main" val="10239070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435" y="4407035"/>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435"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5" name="Rectangle 5"/>
          <p:cNvSpPr>
            <a:spLocks noGrp="1" noChangeArrowheads="1"/>
          </p:cNvSpPr>
          <p:nvPr>
            <p:ph type="ftr" sz="quarter" idx="11"/>
          </p:nvPr>
        </p:nvSpPr>
        <p:spPr/>
        <p:txBody>
          <a:bodyPr/>
          <a:lstStyle>
            <a:lvl1pPr defTabSz="457200">
              <a:defRPr smtClean="0"/>
            </a:lvl1pPr>
          </a:lstStyle>
          <a:p>
            <a:pPr>
              <a:defRPr/>
            </a:pPr>
            <a:r>
              <a:rPr lang="en-US" altLang="ja-JP" smtClean="0"/>
              <a:t>K. Kawagoe: Physics at the ILC</a:t>
            </a:r>
            <a:endParaRPr lang="en-US" altLang="ja-JP"/>
          </a:p>
        </p:txBody>
      </p:sp>
      <p:sp>
        <p:nvSpPr>
          <p:cNvPr id="6" name="Rectangle 6"/>
          <p:cNvSpPr>
            <a:spLocks noGrp="1" noChangeArrowheads="1"/>
          </p:cNvSpPr>
          <p:nvPr>
            <p:ph type="sldNum" sz="quarter" idx="12"/>
          </p:nvPr>
        </p:nvSpPr>
        <p:spPr/>
        <p:txBody>
          <a:bodyPr/>
          <a:lstStyle>
            <a:lvl1pPr defTabSz="457200">
              <a:defRPr/>
            </a:lvl1pPr>
          </a:lstStyle>
          <a:p>
            <a:pPr>
              <a:defRPr/>
            </a:pPr>
            <a:fld id="{C9ABF1BD-8991-E143-8B13-E7C54A557844}" type="slidenum">
              <a:rPr lang="en-US" altLang="ja-JP"/>
              <a:pPr>
                <a:defRPr/>
              </a:pPr>
              <a:t>‹#›</a:t>
            </a:fld>
            <a:endParaRPr lang="en-US" altLang="ja-JP"/>
          </a:p>
        </p:txBody>
      </p:sp>
    </p:spTree>
    <p:extLst>
      <p:ext uri="{BB962C8B-B14F-4D97-AF65-F5344CB8AC3E}">
        <p14:creationId xmlns:p14="http://schemas.microsoft.com/office/powerpoint/2010/main" val="36983763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3" y="1600206"/>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2338" y="1600206"/>
            <a:ext cx="404446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6" name="Rectangle 5"/>
          <p:cNvSpPr>
            <a:spLocks noGrp="1" noChangeArrowheads="1"/>
          </p:cNvSpPr>
          <p:nvPr>
            <p:ph type="ftr" sz="quarter" idx="11"/>
          </p:nvPr>
        </p:nvSpPr>
        <p:spPr/>
        <p:txBody>
          <a:bodyPr/>
          <a:lstStyle>
            <a:lvl1pPr defTabSz="457200">
              <a:defRPr smtClean="0"/>
            </a:lvl1pPr>
          </a:lstStyle>
          <a:p>
            <a:pPr>
              <a:defRPr/>
            </a:pPr>
            <a:r>
              <a:rPr lang="en-US" altLang="ja-JP" smtClean="0"/>
              <a:t>K. Kawagoe: Physics at the ILC</a:t>
            </a:r>
            <a:endParaRPr lang="en-US" altLang="ja-JP"/>
          </a:p>
        </p:txBody>
      </p:sp>
      <p:sp>
        <p:nvSpPr>
          <p:cNvPr id="7" name="Rectangle 6"/>
          <p:cNvSpPr>
            <a:spLocks noGrp="1" noChangeArrowheads="1"/>
          </p:cNvSpPr>
          <p:nvPr>
            <p:ph type="sldNum" sz="quarter" idx="12"/>
          </p:nvPr>
        </p:nvSpPr>
        <p:spPr/>
        <p:txBody>
          <a:bodyPr/>
          <a:lstStyle>
            <a:lvl1pPr defTabSz="457200">
              <a:defRPr/>
            </a:lvl1pPr>
          </a:lstStyle>
          <a:p>
            <a:pPr>
              <a:defRPr/>
            </a:pPr>
            <a:fld id="{5C4723C8-1D21-AA42-9D8C-734658168D4D}" type="slidenum">
              <a:rPr lang="en-US" altLang="ja-JP"/>
              <a:pPr>
                <a:defRPr/>
              </a:pPr>
              <a:t>‹#›</a:t>
            </a:fld>
            <a:endParaRPr lang="en-US" altLang="ja-JP"/>
          </a:p>
        </p:txBody>
      </p:sp>
    </p:spTree>
    <p:extLst>
      <p:ext uri="{BB962C8B-B14F-4D97-AF65-F5344CB8AC3E}">
        <p14:creationId xmlns:p14="http://schemas.microsoft.com/office/powerpoint/2010/main" val="29248333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06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06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306" y="1535113"/>
            <a:ext cx="404153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306" y="2174875"/>
            <a:ext cx="404153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8" name="Rectangle 5"/>
          <p:cNvSpPr>
            <a:spLocks noGrp="1" noChangeArrowheads="1"/>
          </p:cNvSpPr>
          <p:nvPr>
            <p:ph type="ftr" sz="quarter" idx="11"/>
          </p:nvPr>
        </p:nvSpPr>
        <p:spPr/>
        <p:txBody>
          <a:bodyPr/>
          <a:lstStyle>
            <a:lvl1pPr defTabSz="457200">
              <a:defRPr smtClean="0"/>
            </a:lvl1pPr>
          </a:lstStyle>
          <a:p>
            <a:pPr>
              <a:defRPr/>
            </a:pPr>
            <a:r>
              <a:rPr lang="en-US" altLang="ja-JP" smtClean="0"/>
              <a:t>K. Kawagoe: Physics at the ILC</a:t>
            </a:r>
            <a:endParaRPr lang="en-US" altLang="ja-JP"/>
          </a:p>
        </p:txBody>
      </p:sp>
      <p:sp>
        <p:nvSpPr>
          <p:cNvPr id="9" name="Rectangle 6"/>
          <p:cNvSpPr>
            <a:spLocks noGrp="1" noChangeArrowheads="1"/>
          </p:cNvSpPr>
          <p:nvPr>
            <p:ph type="sldNum" sz="quarter" idx="12"/>
          </p:nvPr>
        </p:nvSpPr>
        <p:spPr/>
        <p:txBody>
          <a:bodyPr/>
          <a:lstStyle>
            <a:lvl1pPr defTabSz="457200">
              <a:defRPr/>
            </a:lvl1pPr>
          </a:lstStyle>
          <a:p>
            <a:pPr>
              <a:defRPr/>
            </a:pPr>
            <a:fld id="{C3CA029A-A9D8-9F47-B339-A9FABC9C3BEB}" type="slidenum">
              <a:rPr lang="en-US" altLang="ja-JP"/>
              <a:pPr>
                <a:defRPr/>
              </a:pPr>
              <a:t>‹#›</a:t>
            </a:fld>
            <a:endParaRPr lang="en-US" altLang="ja-JP"/>
          </a:p>
        </p:txBody>
      </p:sp>
    </p:spTree>
    <p:extLst>
      <p:ext uri="{BB962C8B-B14F-4D97-AF65-F5344CB8AC3E}">
        <p14:creationId xmlns:p14="http://schemas.microsoft.com/office/powerpoint/2010/main" val="9997539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4" name="Rectangle 5"/>
          <p:cNvSpPr>
            <a:spLocks noGrp="1" noChangeArrowheads="1"/>
          </p:cNvSpPr>
          <p:nvPr>
            <p:ph type="ftr" sz="quarter" idx="11"/>
          </p:nvPr>
        </p:nvSpPr>
        <p:spPr/>
        <p:txBody>
          <a:bodyPr/>
          <a:lstStyle>
            <a:lvl1pPr defTabSz="457200">
              <a:defRPr smtClean="0"/>
            </a:lvl1pPr>
          </a:lstStyle>
          <a:p>
            <a:pPr>
              <a:defRPr/>
            </a:pPr>
            <a:r>
              <a:rPr lang="en-US" altLang="ja-JP" smtClean="0"/>
              <a:t>K. Kawagoe: Physics at the ILC</a:t>
            </a:r>
            <a:endParaRPr lang="en-US" altLang="ja-JP"/>
          </a:p>
        </p:txBody>
      </p:sp>
      <p:sp>
        <p:nvSpPr>
          <p:cNvPr id="5" name="Rectangle 6"/>
          <p:cNvSpPr>
            <a:spLocks noGrp="1" noChangeArrowheads="1"/>
          </p:cNvSpPr>
          <p:nvPr>
            <p:ph type="sldNum" sz="quarter" idx="12"/>
          </p:nvPr>
        </p:nvSpPr>
        <p:spPr/>
        <p:txBody>
          <a:bodyPr/>
          <a:lstStyle>
            <a:lvl1pPr defTabSz="457200">
              <a:defRPr/>
            </a:lvl1pPr>
          </a:lstStyle>
          <a:p>
            <a:pPr>
              <a:defRPr/>
            </a:pPr>
            <a:fld id="{0963155F-3A70-B340-953F-E7A86ADAA232}" type="slidenum">
              <a:rPr lang="en-US" altLang="ja-JP"/>
              <a:pPr>
                <a:defRPr/>
              </a:pPr>
              <a:t>‹#›</a:t>
            </a:fld>
            <a:endParaRPr lang="en-US" altLang="ja-JP"/>
          </a:p>
        </p:txBody>
      </p:sp>
    </p:spTree>
    <p:extLst>
      <p:ext uri="{BB962C8B-B14F-4D97-AF65-F5344CB8AC3E}">
        <p14:creationId xmlns:p14="http://schemas.microsoft.com/office/powerpoint/2010/main" val="2151200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defTabSz="457200" fontAlgn="base">
              <a:spcBef>
                <a:spcPct val="0"/>
              </a:spcBef>
              <a:spcAft>
                <a:spcPct val="0"/>
              </a:spcAft>
              <a:defRPr smtClean="0">
                <a:cs typeface="ＭＳ Ｐゴシック" charset="0"/>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06979C16-C1E2-DD4E-AEF8-DB2728519ABC}" type="slidenum">
              <a:rPr lang="ja-JP" altLang="en-US"/>
              <a:pPr>
                <a:defRPr/>
              </a:pPr>
              <a:t>‹#›</a:t>
            </a:fld>
            <a:endParaRPr lang="ja-JP" altLang="en-US"/>
          </a:p>
        </p:txBody>
      </p:sp>
    </p:spTree>
    <p:extLst>
      <p:ext uri="{BB962C8B-B14F-4D97-AF65-F5344CB8AC3E}">
        <p14:creationId xmlns:p14="http://schemas.microsoft.com/office/powerpoint/2010/main" val="617612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3" name="Rectangle 5"/>
          <p:cNvSpPr>
            <a:spLocks noGrp="1" noChangeArrowheads="1"/>
          </p:cNvSpPr>
          <p:nvPr>
            <p:ph type="ftr" sz="quarter" idx="11"/>
          </p:nvPr>
        </p:nvSpPr>
        <p:spPr/>
        <p:txBody>
          <a:bodyPr/>
          <a:lstStyle>
            <a:lvl1pPr defTabSz="457200">
              <a:defRPr smtClean="0"/>
            </a:lvl1pPr>
          </a:lstStyle>
          <a:p>
            <a:pPr>
              <a:defRPr/>
            </a:pPr>
            <a:r>
              <a:rPr lang="en-US" altLang="ja-JP" smtClean="0"/>
              <a:t>K. Kawagoe: Physics at the ILC</a:t>
            </a:r>
            <a:endParaRPr lang="en-US" altLang="ja-JP"/>
          </a:p>
        </p:txBody>
      </p:sp>
      <p:sp>
        <p:nvSpPr>
          <p:cNvPr id="4" name="Rectangle 6"/>
          <p:cNvSpPr>
            <a:spLocks noGrp="1" noChangeArrowheads="1"/>
          </p:cNvSpPr>
          <p:nvPr>
            <p:ph type="sldNum" sz="quarter" idx="12"/>
          </p:nvPr>
        </p:nvSpPr>
        <p:spPr/>
        <p:txBody>
          <a:bodyPr/>
          <a:lstStyle>
            <a:lvl1pPr defTabSz="457200">
              <a:defRPr/>
            </a:lvl1pPr>
          </a:lstStyle>
          <a:p>
            <a:pPr>
              <a:defRPr/>
            </a:pPr>
            <a:fld id="{5C70D6C7-BBD9-4B4F-BF7E-0C83D486F736}" type="slidenum">
              <a:rPr lang="en-US" altLang="ja-JP"/>
              <a:pPr>
                <a:defRPr/>
              </a:pPr>
              <a:t>‹#›</a:t>
            </a:fld>
            <a:endParaRPr lang="en-US" altLang="ja-JP"/>
          </a:p>
        </p:txBody>
      </p:sp>
    </p:spTree>
    <p:extLst>
      <p:ext uri="{BB962C8B-B14F-4D97-AF65-F5344CB8AC3E}">
        <p14:creationId xmlns:p14="http://schemas.microsoft.com/office/powerpoint/2010/main" val="32371510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7" y="273050"/>
            <a:ext cx="3008435"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538" y="273185"/>
            <a:ext cx="511126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7" y="1435103"/>
            <a:ext cx="3008435"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6" name="Rectangle 5"/>
          <p:cNvSpPr>
            <a:spLocks noGrp="1" noChangeArrowheads="1"/>
          </p:cNvSpPr>
          <p:nvPr>
            <p:ph type="ftr" sz="quarter" idx="11"/>
          </p:nvPr>
        </p:nvSpPr>
        <p:spPr/>
        <p:txBody>
          <a:bodyPr/>
          <a:lstStyle>
            <a:lvl1pPr defTabSz="457200">
              <a:defRPr smtClean="0"/>
            </a:lvl1pPr>
          </a:lstStyle>
          <a:p>
            <a:pPr>
              <a:defRPr/>
            </a:pPr>
            <a:r>
              <a:rPr lang="en-US" altLang="ja-JP" smtClean="0"/>
              <a:t>K. Kawagoe: Physics at the ILC</a:t>
            </a:r>
            <a:endParaRPr lang="en-US" altLang="ja-JP"/>
          </a:p>
        </p:txBody>
      </p:sp>
      <p:sp>
        <p:nvSpPr>
          <p:cNvPr id="7" name="Rectangle 6"/>
          <p:cNvSpPr>
            <a:spLocks noGrp="1" noChangeArrowheads="1"/>
          </p:cNvSpPr>
          <p:nvPr>
            <p:ph type="sldNum" sz="quarter" idx="12"/>
          </p:nvPr>
        </p:nvSpPr>
        <p:spPr/>
        <p:txBody>
          <a:bodyPr/>
          <a:lstStyle>
            <a:lvl1pPr defTabSz="457200">
              <a:defRPr/>
            </a:lvl1pPr>
          </a:lstStyle>
          <a:p>
            <a:pPr>
              <a:defRPr/>
            </a:pPr>
            <a:fld id="{E8ABF951-31F2-C143-B1B1-C54219590589}" type="slidenum">
              <a:rPr lang="en-US" altLang="ja-JP"/>
              <a:pPr>
                <a:defRPr/>
              </a:pPr>
              <a:t>‹#›</a:t>
            </a:fld>
            <a:endParaRPr lang="en-US" altLang="ja-JP"/>
          </a:p>
        </p:txBody>
      </p:sp>
    </p:spTree>
    <p:extLst>
      <p:ext uri="{BB962C8B-B14F-4D97-AF65-F5344CB8AC3E}">
        <p14:creationId xmlns:p14="http://schemas.microsoft.com/office/powerpoint/2010/main" val="25317111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166"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166"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166"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6" name="Rectangle 5"/>
          <p:cNvSpPr>
            <a:spLocks noGrp="1" noChangeArrowheads="1"/>
          </p:cNvSpPr>
          <p:nvPr>
            <p:ph type="ftr" sz="quarter" idx="11"/>
          </p:nvPr>
        </p:nvSpPr>
        <p:spPr/>
        <p:txBody>
          <a:bodyPr/>
          <a:lstStyle>
            <a:lvl1pPr defTabSz="457200">
              <a:defRPr smtClean="0"/>
            </a:lvl1pPr>
          </a:lstStyle>
          <a:p>
            <a:pPr>
              <a:defRPr/>
            </a:pPr>
            <a:r>
              <a:rPr lang="en-US" altLang="ja-JP" smtClean="0"/>
              <a:t>K. Kawagoe: Physics at the ILC</a:t>
            </a:r>
            <a:endParaRPr lang="en-US" altLang="ja-JP"/>
          </a:p>
        </p:txBody>
      </p:sp>
      <p:sp>
        <p:nvSpPr>
          <p:cNvPr id="7" name="Rectangle 6"/>
          <p:cNvSpPr>
            <a:spLocks noGrp="1" noChangeArrowheads="1"/>
          </p:cNvSpPr>
          <p:nvPr>
            <p:ph type="sldNum" sz="quarter" idx="12"/>
          </p:nvPr>
        </p:nvSpPr>
        <p:spPr/>
        <p:txBody>
          <a:bodyPr/>
          <a:lstStyle>
            <a:lvl1pPr defTabSz="457200">
              <a:defRPr/>
            </a:lvl1pPr>
          </a:lstStyle>
          <a:p>
            <a:pPr>
              <a:defRPr/>
            </a:pPr>
            <a:fld id="{50C5E8DC-DBD6-E74C-8805-7767518632FB}" type="slidenum">
              <a:rPr lang="en-US" altLang="ja-JP"/>
              <a:pPr>
                <a:defRPr/>
              </a:pPr>
              <a:t>‹#›</a:t>
            </a:fld>
            <a:endParaRPr lang="en-US" altLang="ja-JP"/>
          </a:p>
        </p:txBody>
      </p:sp>
    </p:spTree>
    <p:extLst>
      <p:ext uri="{BB962C8B-B14F-4D97-AF65-F5344CB8AC3E}">
        <p14:creationId xmlns:p14="http://schemas.microsoft.com/office/powerpoint/2010/main" val="35901257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5" name="Rectangle 5"/>
          <p:cNvSpPr>
            <a:spLocks noGrp="1" noChangeArrowheads="1"/>
          </p:cNvSpPr>
          <p:nvPr>
            <p:ph type="ftr" sz="quarter" idx="11"/>
          </p:nvPr>
        </p:nvSpPr>
        <p:spPr/>
        <p:txBody>
          <a:bodyPr/>
          <a:lstStyle>
            <a:lvl1pPr defTabSz="457200">
              <a:defRPr smtClean="0"/>
            </a:lvl1pPr>
          </a:lstStyle>
          <a:p>
            <a:pPr>
              <a:defRPr/>
            </a:pPr>
            <a:r>
              <a:rPr lang="en-US" altLang="ja-JP" smtClean="0"/>
              <a:t>K. Kawagoe: Physics at the ILC</a:t>
            </a:r>
            <a:endParaRPr lang="en-US" altLang="ja-JP"/>
          </a:p>
        </p:txBody>
      </p:sp>
      <p:sp>
        <p:nvSpPr>
          <p:cNvPr id="6" name="Rectangle 6"/>
          <p:cNvSpPr>
            <a:spLocks noGrp="1" noChangeArrowheads="1"/>
          </p:cNvSpPr>
          <p:nvPr>
            <p:ph type="sldNum" sz="quarter" idx="12"/>
          </p:nvPr>
        </p:nvSpPr>
        <p:spPr/>
        <p:txBody>
          <a:bodyPr/>
          <a:lstStyle>
            <a:lvl1pPr defTabSz="457200">
              <a:defRPr/>
            </a:lvl1pPr>
          </a:lstStyle>
          <a:p>
            <a:pPr>
              <a:defRPr/>
            </a:pPr>
            <a:fld id="{A695EA2F-EC14-3E4B-AF14-FF76F256853E}" type="slidenum">
              <a:rPr lang="en-US" altLang="ja-JP"/>
              <a:pPr>
                <a:defRPr/>
              </a:pPr>
              <a:t>‹#›</a:t>
            </a:fld>
            <a:endParaRPr lang="en-US" altLang="ja-JP"/>
          </a:p>
        </p:txBody>
      </p:sp>
    </p:spTree>
    <p:extLst>
      <p:ext uri="{BB962C8B-B14F-4D97-AF65-F5344CB8AC3E}">
        <p14:creationId xmlns:p14="http://schemas.microsoft.com/office/powerpoint/2010/main" val="16285381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773"/>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7" y="274773"/>
            <a:ext cx="6031523"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5" name="Rectangle 5"/>
          <p:cNvSpPr>
            <a:spLocks noGrp="1" noChangeArrowheads="1"/>
          </p:cNvSpPr>
          <p:nvPr>
            <p:ph type="ftr" sz="quarter" idx="11"/>
          </p:nvPr>
        </p:nvSpPr>
        <p:spPr/>
        <p:txBody>
          <a:bodyPr/>
          <a:lstStyle>
            <a:lvl1pPr defTabSz="457200">
              <a:defRPr smtClean="0"/>
            </a:lvl1pPr>
          </a:lstStyle>
          <a:p>
            <a:pPr>
              <a:defRPr/>
            </a:pPr>
            <a:r>
              <a:rPr lang="en-US" altLang="ja-JP" smtClean="0"/>
              <a:t>K. Kawagoe: Physics at the ILC</a:t>
            </a:r>
            <a:endParaRPr lang="en-US" altLang="ja-JP"/>
          </a:p>
        </p:txBody>
      </p:sp>
      <p:sp>
        <p:nvSpPr>
          <p:cNvPr id="6" name="Rectangle 6"/>
          <p:cNvSpPr>
            <a:spLocks noGrp="1" noChangeArrowheads="1"/>
          </p:cNvSpPr>
          <p:nvPr>
            <p:ph type="sldNum" sz="quarter" idx="12"/>
          </p:nvPr>
        </p:nvSpPr>
        <p:spPr/>
        <p:txBody>
          <a:bodyPr/>
          <a:lstStyle>
            <a:lvl1pPr defTabSz="457200">
              <a:defRPr/>
            </a:lvl1pPr>
          </a:lstStyle>
          <a:p>
            <a:pPr>
              <a:defRPr/>
            </a:pPr>
            <a:fld id="{FC729A03-7623-7B48-8D51-7559295B2281}" type="slidenum">
              <a:rPr lang="en-US" altLang="ja-JP"/>
              <a:pPr>
                <a:defRPr/>
              </a:pPr>
              <a:t>‹#›</a:t>
            </a:fld>
            <a:endParaRPr lang="en-US" altLang="ja-JP"/>
          </a:p>
        </p:txBody>
      </p:sp>
    </p:spTree>
    <p:extLst>
      <p:ext uri="{BB962C8B-B14F-4D97-AF65-F5344CB8AC3E}">
        <p14:creationId xmlns:p14="http://schemas.microsoft.com/office/powerpoint/2010/main" val="325635880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woObj" preserve="1">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3" y="1600206"/>
            <a:ext cx="4044462" cy="4525963"/>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quarter" idx="2"/>
          </p:nvPr>
        </p:nvSpPr>
        <p:spPr>
          <a:xfrm>
            <a:off x="4642338" y="1600200"/>
            <a:ext cx="4044462" cy="2185988"/>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コンテンツ プレースホルダ 4"/>
          <p:cNvSpPr>
            <a:spLocks noGrp="1"/>
          </p:cNvSpPr>
          <p:nvPr>
            <p:ph sz="quarter" idx="3"/>
          </p:nvPr>
        </p:nvSpPr>
        <p:spPr>
          <a:xfrm>
            <a:off x="4642338" y="3938723"/>
            <a:ext cx="4044462" cy="2187575"/>
          </a:xfrm>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6" name="Rectangle 4"/>
          <p:cNvSpPr>
            <a:spLocks noGrp="1" noChangeArrowheads="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7" name="Rectangle 5"/>
          <p:cNvSpPr>
            <a:spLocks noGrp="1" noChangeArrowheads="1"/>
          </p:cNvSpPr>
          <p:nvPr>
            <p:ph type="ftr" sz="quarter" idx="11"/>
          </p:nvPr>
        </p:nvSpPr>
        <p:spPr/>
        <p:txBody>
          <a:bodyPr/>
          <a:lstStyle>
            <a:lvl1pPr defTabSz="457200">
              <a:defRPr smtClean="0"/>
            </a:lvl1pPr>
          </a:lstStyle>
          <a:p>
            <a:pPr>
              <a:defRPr/>
            </a:pPr>
            <a:r>
              <a:rPr lang="en-US" altLang="ja-JP" smtClean="0"/>
              <a:t>K. Kawagoe: Physics at the ILC</a:t>
            </a:r>
            <a:endParaRPr lang="en-US" altLang="ja-JP"/>
          </a:p>
        </p:txBody>
      </p:sp>
      <p:sp>
        <p:nvSpPr>
          <p:cNvPr id="8" name="Rectangle 6"/>
          <p:cNvSpPr>
            <a:spLocks noGrp="1" noChangeArrowheads="1"/>
          </p:cNvSpPr>
          <p:nvPr>
            <p:ph type="sldNum" sz="quarter" idx="12"/>
          </p:nvPr>
        </p:nvSpPr>
        <p:spPr/>
        <p:txBody>
          <a:bodyPr/>
          <a:lstStyle>
            <a:lvl1pPr defTabSz="457200">
              <a:defRPr/>
            </a:lvl1pPr>
          </a:lstStyle>
          <a:p>
            <a:pPr>
              <a:defRPr/>
            </a:pPr>
            <a:fld id="{33BB5BB7-1DB8-5F4D-ABD2-D5DE3E92022E}" type="slidenum">
              <a:rPr lang="en-US" altLang="ja-JP"/>
              <a:pPr>
                <a:defRPr/>
              </a:pPr>
              <a:t>‹#›</a:t>
            </a:fld>
            <a:endParaRPr lang="en-US" altLang="ja-JP"/>
          </a:p>
        </p:txBody>
      </p:sp>
    </p:spTree>
    <p:extLst>
      <p:ext uri="{BB962C8B-B14F-4D97-AF65-F5344CB8AC3E}">
        <p14:creationId xmlns:p14="http://schemas.microsoft.com/office/powerpoint/2010/main" val="11019273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lgn="ctr" defTabSz="457200">
              <a:defRPr kumimoji="0" smtClean="0">
                <a:latin typeface="ヒラギノ角ゴ Pro W3" charset="-128"/>
              </a:defRPr>
            </a:lvl1pPr>
          </a:lstStyle>
          <a:p>
            <a:pPr>
              <a:defRPr/>
            </a:pPr>
            <a:r>
              <a:rPr lang="en-US" altLang="ja-JP" smtClean="0"/>
              <a:t>2012/02/07</a:t>
            </a:r>
            <a:endParaRPr lang="en-US" altLang="ja-JP"/>
          </a:p>
        </p:txBody>
      </p:sp>
      <p:sp>
        <p:nvSpPr>
          <p:cNvPr id="3" name="Rectangle 6"/>
          <p:cNvSpPr>
            <a:spLocks noGrp="1" noChangeArrowheads="1"/>
          </p:cNvSpPr>
          <p:nvPr>
            <p:ph type="ftr" sz="quarter" idx="11"/>
          </p:nvPr>
        </p:nvSpPr>
        <p:spPr/>
        <p:txBody>
          <a:bodyPr/>
          <a:lstStyle>
            <a:lvl1pPr algn="l" defTabSz="457200">
              <a:defRPr kumimoji="0" smtClean="0">
                <a:latin typeface="ヒラギノ角ゴ Pro W3" charset="-128"/>
              </a:defRPr>
            </a:lvl1pPr>
          </a:lstStyle>
          <a:p>
            <a:pPr>
              <a:defRPr/>
            </a:pPr>
            <a:r>
              <a:rPr lang="en-US" altLang="ja-JP" smtClean="0"/>
              <a:t>K. Kawagoe: Physics at the ILC</a:t>
            </a:r>
            <a:endParaRPr lang="en-US" altLang="ja-JP"/>
          </a:p>
        </p:txBody>
      </p:sp>
      <p:sp>
        <p:nvSpPr>
          <p:cNvPr id="4" name="Rectangle 7"/>
          <p:cNvSpPr>
            <a:spLocks noGrp="1" noChangeArrowheads="1"/>
          </p:cNvSpPr>
          <p:nvPr>
            <p:ph type="sldNum" sz="quarter" idx="12"/>
          </p:nvPr>
        </p:nvSpPr>
        <p:spPr/>
        <p:txBody>
          <a:bodyPr/>
          <a:lstStyle>
            <a:lvl1pPr defTabSz="457200">
              <a:defRPr kumimoji="0">
                <a:latin typeface="ヒラギノ角ゴ Pro W3" charset="0"/>
              </a:defRPr>
            </a:lvl1pPr>
          </a:lstStyle>
          <a:p>
            <a:pPr>
              <a:defRPr/>
            </a:pPr>
            <a:fld id="{2C739A48-5CFC-9442-AA07-91B7A2C89612}" type="slidenum">
              <a:rPr lang="en-US" altLang="ja-JP"/>
              <a:pPr>
                <a:defRPr/>
              </a:pPr>
              <a:t>‹#›</a:t>
            </a:fld>
            <a:endParaRPr lang="en-US" altLang="ja-JP"/>
          </a:p>
        </p:txBody>
      </p:sp>
    </p:spTree>
    <p:extLst>
      <p:ext uri="{BB962C8B-B14F-4D97-AF65-F5344CB8AC3E}">
        <p14:creationId xmlns:p14="http://schemas.microsoft.com/office/powerpoint/2010/main" val="17559388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dt" sz="half" idx="10"/>
          </p:nvPr>
        </p:nvSpPr>
        <p:spPr/>
        <p:txBody>
          <a:bodyPr/>
          <a:lstStyle>
            <a:lvl1pPr algn="ctr" defTabSz="457200">
              <a:defRPr kumimoji="0" smtClean="0">
                <a:latin typeface="ヒラギノ角ゴ Pro W3" charset="-128"/>
              </a:defRPr>
            </a:lvl1pPr>
          </a:lstStyle>
          <a:p>
            <a:pPr>
              <a:defRPr/>
            </a:pPr>
            <a:r>
              <a:rPr lang="en-US" altLang="ja-JP" smtClean="0"/>
              <a:t>2012/02/07</a:t>
            </a:r>
            <a:endParaRPr lang="en-US" altLang="ja-JP"/>
          </a:p>
        </p:txBody>
      </p:sp>
      <p:sp>
        <p:nvSpPr>
          <p:cNvPr id="5" name="Rectangle 6"/>
          <p:cNvSpPr>
            <a:spLocks noGrp="1" noChangeArrowheads="1"/>
          </p:cNvSpPr>
          <p:nvPr>
            <p:ph type="ftr" sz="quarter" idx="11"/>
          </p:nvPr>
        </p:nvSpPr>
        <p:spPr/>
        <p:txBody>
          <a:bodyPr/>
          <a:lstStyle>
            <a:lvl1pPr algn="l" defTabSz="457200">
              <a:defRPr kumimoji="0" smtClean="0">
                <a:latin typeface="ヒラギノ角ゴ Pro W3" charset="-128"/>
              </a:defRPr>
            </a:lvl1pPr>
          </a:lstStyle>
          <a:p>
            <a:pPr>
              <a:defRPr/>
            </a:pPr>
            <a:r>
              <a:rPr lang="en-US" altLang="ja-JP" smtClean="0"/>
              <a:t>K. Kawagoe: Physics at the ILC</a:t>
            </a:r>
            <a:endParaRPr lang="en-US" altLang="ja-JP"/>
          </a:p>
        </p:txBody>
      </p:sp>
      <p:sp>
        <p:nvSpPr>
          <p:cNvPr id="6" name="Rectangle 7"/>
          <p:cNvSpPr>
            <a:spLocks noGrp="1" noChangeArrowheads="1"/>
          </p:cNvSpPr>
          <p:nvPr>
            <p:ph type="sldNum" sz="quarter" idx="12"/>
          </p:nvPr>
        </p:nvSpPr>
        <p:spPr/>
        <p:txBody>
          <a:bodyPr/>
          <a:lstStyle>
            <a:lvl1pPr defTabSz="457200">
              <a:defRPr kumimoji="0">
                <a:latin typeface="ヒラギノ角ゴ Pro W3" charset="0"/>
              </a:defRPr>
            </a:lvl1pPr>
          </a:lstStyle>
          <a:p>
            <a:pPr>
              <a:defRPr/>
            </a:pPr>
            <a:fld id="{005F9BC3-B32D-9A42-93F2-7FDD2359058B}" type="slidenum">
              <a:rPr lang="en-US" altLang="ja-JP"/>
              <a:pPr>
                <a:defRPr/>
              </a:pPr>
              <a:t>‹#›</a:t>
            </a:fld>
            <a:endParaRPr lang="en-US" altLang="ja-JP"/>
          </a:p>
        </p:txBody>
      </p:sp>
    </p:spTree>
    <p:extLst>
      <p:ext uri="{BB962C8B-B14F-4D97-AF65-F5344CB8AC3E}">
        <p14:creationId xmlns:p14="http://schemas.microsoft.com/office/powerpoint/2010/main" val="5950185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61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5" name="フッター プレースホルダー 4"/>
          <p:cNvSpPr>
            <a:spLocks noGrp="1"/>
          </p:cNvSpPr>
          <p:nvPr>
            <p:ph type="ftr" sz="quarter" idx="11"/>
          </p:nvPr>
        </p:nvSpPr>
        <p:spPr/>
        <p:txBody>
          <a:bodyPr/>
          <a:lstStyle>
            <a:lvl1pPr algn="l" defTabSz="457200">
              <a:defRPr smtClean="0"/>
            </a:lvl1pPr>
          </a:lstStyle>
          <a:p>
            <a:pPr>
              <a:defRPr/>
            </a:pPr>
            <a:r>
              <a:rPr lang="en-US" altLang="ja-JP" smtClean="0"/>
              <a:t>K. Kawagoe: Physics at the ILC</a:t>
            </a:r>
            <a:endParaRPr lang="en-US" altLang="ja-JP"/>
          </a:p>
        </p:txBody>
      </p:sp>
      <p:sp>
        <p:nvSpPr>
          <p:cNvPr id="6" name="スライド番号プレースホルダー 5"/>
          <p:cNvSpPr>
            <a:spLocks noGrp="1"/>
          </p:cNvSpPr>
          <p:nvPr>
            <p:ph type="sldNum" sz="quarter" idx="12"/>
          </p:nvPr>
        </p:nvSpPr>
        <p:spPr/>
        <p:txBody>
          <a:bodyPr/>
          <a:lstStyle>
            <a:lvl1pPr defTabSz="457200">
              <a:defRPr/>
            </a:lvl1pPr>
          </a:lstStyle>
          <a:p>
            <a:pPr>
              <a:defRPr/>
            </a:pPr>
            <a:fld id="{BFD74690-213C-1E44-9FC6-8D208FCEE592}" type="slidenum">
              <a:rPr lang="en-US" altLang="ja-JP"/>
              <a:pPr>
                <a:defRPr/>
              </a:pPr>
              <a:t>‹#›</a:t>
            </a:fld>
            <a:endParaRPr lang="en-US" altLang="ja-JP"/>
          </a:p>
        </p:txBody>
      </p:sp>
    </p:spTree>
    <p:extLst>
      <p:ext uri="{BB962C8B-B14F-4D97-AF65-F5344CB8AC3E}">
        <p14:creationId xmlns:p14="http://schemas.microsoft.com/office/powerpoint/2010/main" val="3036891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5" name="フッター プレースホルダー 4"/>
          <p:cNvSpPr>
            <a:spLocks noGrp="1"/>
          </p:cNvSpPr>
          <p:nvPr>
            <p:ph type="ftr" sz="quarter" idx="11"/>
          </p:nvPr>
        </p:nvSpPr>
        <p:spPr/>
        <p:txBody>
          <a:bodyPr/>
          <a:lstStyle>
            <a:lvl1pPr algn="l" defTabSz="457200">
              <a:defRPr smtClean="0"/>
            </a:lvl1pPr>
          </a:lstStyle>
          <a:p>
            <a:pPr>
              <a:defRPr/>
            </a:pPr>
            <a:r>
              <a:rPr lang="en-US" altLang="ja-JP" smtClean="0"/>
              <a:t>K. Kawagoe: Physics at the ILC</a:t>
            </a:r>
            <a:endParaRPr lang="en-US" altLang="ja-JP"/>
          </a:p>
        </p:txBody>
      </p:sp>
      <p:sp>
        <p:nvSpPr>
          <p:cNvPr id="6" name="スライド番号プレースホルダー 5"/>
          <p:cNvSpPr>
            <a:spLocks noGrp="1"/>
          </p:cNvSpPr>
          <p:nvPr>
            <p:ph type="sldNum" sz="quarter" idx="12"/>
          </p:nvPr>
        </p:nvSpPr>
        <p:spPr/>
        <p:txBody>
          <a:bodyPr/>
          <a:lstStyle>
            <a:lvl1pPr defTabSz="457200">
              <a:defRPr/>
            </a:lvl1pPr>
          </a:lstStyle>
          <a:p>
            <a:pPr>
              <a:defRPr/>
            </a:pPr>
            <a:fld id="{67F8F240-B792-8D4E-BDE5-027EB61E7CF4}" type="slidenum">
              <a:rPr lang="en-US" altLang="ja-JP"/>
              <a:pPr>
                <a:defRPr/>
              </a:pPr>
              <a:t>‹#›</a:t>
            </a:fld>
            <a:endParaRPr lang="en-US" altLang="ja-JP"/>
          </a:p>
        </p:txBody>
      </p:sp>
    </p:spTree>
    <p:extLst>
      <p:ext uri="{BB962C8B-B14F-4D97-AF65-F5344CB8AC3E}">
        <p14:creationId xmlns:p14="http://schemas.microsoft.com/office/powerpoint/2010/main" val="12106569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defTabSz="457200" fontAlgn="base">
              <a:spcBef>
                <a:spcPct val="0"/>
              </a:spcBef>
              <a:spcAft>
                <a:spcPct val="0"/>
              </a:spcAft>
              <a:defRPr smtClean="0">
                <a:cs typeface="ＭＳ Ｐゴシック" charset="0"/>
              </a:defRPr>
            </a:lvl1pPr>
          </a:lstStyle>
          <a:p>
            <a:pPr>
              <a:defRPr/>
            </a:pPr>
            <a:r>
              <a:rPr lang="en-US" altLang="ja-JP" smtClean="0"/>
              <a:t>2012/02/07</a:t>
            </a:r>
            <a:endParaRPr lang="ja-JP" altLang="en-US"/>
          </a:p>
        </p:txBody>
      </p:sp>
      <p:sp>
        <p:nvSpPr>
          <p:cNvPr id="6" name="フッター プレースホルダ 5"/>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7" name="スライド番号プレースホルダ 6"/>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B77B3310-78B5-6D4D-9DB7-71266CCD89FE}" type="slidenum">
              <a:rPr lang="ja-JP" altLang="en-US"/>
              <a:pPr>
                <a:defRPr/>
              </a:pPr>
              <a:t>‹#›</a:t>
            </a:fld>
            <a:endParaRPr lang="ja-JP" altLang="en-US"/>
          </a:p>
        </p:txBody>
      </p:sp>
    </p:spTree>
    <p:extLst>
      <p:ext uri="{BB962C8B-B14F-4D97-AF65-F5344CB8AC3E}">
        <p14:creationId xmlns:p14="http://schemas.microsoft.com/office/powerpoint/2010/main" val="15702372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709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5" name="フッター プレースホルダー 4"/>
          <p:cNvSpPr>
            <a:spLocks noGrp="1"/>
          </p:cNvSpPr>
          <p:nvPr>
            <p:ph type="ftr" sz="quarter" idx="11"/>
          </p:nvPr>
        </p:nvSpPr>
        <p:spPr/>
        <p:txBody>
          <a:bodyPr/>
          <a:lstStyle>
            <a:lvl1pPr algn="l" defTabSz="457200">
              <a:defRPr smtClean="0"/>
            </a:lvl1pPr>
          </a:lstStyle>
          <a:p>
            <a:pPr>
              <a:defRPr/>
            </a:pPr>
            <a:r>
              <a:rPr lang="en-US" altLang="ja-JP" smtClean="0"/>
              <a:t>K. Kawagoe: Physics at the ILC</a:t>
            </a:r>
            <a:endParaRPr lang="en-US" altLang="ja-JP"/>
          </a:p>
        </p:txBody>
      </p:sp>
      <p:sp>
        <p:nvSpPr>
          <p:cNvPr id="6" name="スライド番号プレースホルダー 5"/>
          <p:cNvSpPr>
            <a:spLocks noGrp="1"/>
          </p:cNvSpPr>
          <p:nvPr>
            <p:ph type="sldNum" sz="quarter" idx="12"/>
          </p:nvPr>
        </p:nvSpPr>
        <p:spPr/>
        <p:txBody>
          <a:bodyPr/>
          <a:lstStyle>
            <a:lvl1pPr defTabSz="457200">
              <a:defRPr/>
            </a:lvl1pPr>
          </a:lstStyle>
          <a:p>
            <a:pPr>
              <a:defRPr/>
            </a:pPr>
            <a:fld id="{158A77F3-0235-4F4B-A474-4A58D4C9A4F3}" type="slidenum">
              <a:rPr lang="en-US" altLang="ja-JP"/>
              <a:pPr>
                <a:defRPr/>
              </a:pPr>
              <a:t>‹#›</a:t>
            </a:fld>
            <a:endParaRPr lang="en-US" altLang="ja-JP"/>
          </a:p>
        </p:txBody>
      </p:sp>
    </p:spTree>
    <p:extLst>
      <p:ext uri="{BB962C8B-B14F-4D97-AF65-F5344CB8AC3E}">
        <p14:creationId xmlns:p14="http://schemas.microsoft.com/office/powerpoint/2010/main" val="2680620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6" name="フッター プレースホルダー 5"/>
          <p:cNvSpPr>
            <a:spLocks noGrp="1"/>
          </p:cNvSpPr>
          <p:nvPr>
            <p:ph type="ftr" sz="quarter" idx="11"/>
          </p:nvPr>
        </p:nvSpPr>
        <p:spPr/>
        <p:txBody>
          <a:bodyPr/>
          <a:lstStyle>
            <a:lvl1pPr algn="l" defTabSz="457200">
              <a:defRPr smtClean="0"/>
            </a:lvl1pPr>
          </a:lstStyle>
          <a:p>
            <a:pPr>
              <a:defRPr/>
            </a:pPr>
            <a:r>
              <a:rPr lang="en-US" altLang="ja-JP" smtClean="0"/>
              <a:t>K. Kawagoe: Physics at the ILC</a:t>
            </a:r>
            <a:endParaRPr lang="en-US" altLang="ja-JP"/>
          </a:p>
        </p:txBody>
      </p:sp>
      <p:sp>
        <p:nvSpPr>
          <p:cNvPr id="7" name="スライド番号プレースホルダー 6"/>
          <p:cNvSpPr>
            <a:spLocks noGrp="1"/>
          </p:cNvSpPr>
          <p:nvPr>
            <p:ph type="sldNum" sz="quarter" idx="12"/>
          </p:nvPr>
        </p:nvSpPr>
        <p:spPr/>
        <p:txBody>
          <a:bodyPr/>
          <a:lstStyle>
            <a:lvl1pPr defTabSz="457200">
              <a:defRPr/>
            </a:lvl1pPr>
          </a:lstStyle>
          <a:p>
            <a:pPr>
              <a:defRPr/>
            </a:pPr>
            <a:fld id="{9AFB6A3E-6297-D448-A5C7-AFDF59306C19}" type="slidenum">
              <a:rPr lang="en-US" altLang="ja-JP"/>
              <a:pPr>
                <a:defRPr/>
              </a:pPr>
              <a:t>‹#›</a:t>
            </a:fld>
            <a:endParaRPr lang="en-US" altLang="ja-JP"/>
          </a:p>
        </p:txBody>
      </p:sp>
    </p:spTree>
    <p:extLst>
      <p:ext uri="{BB962C8B-B14F-4D97-AF65-F5344CB8AC3E}">
        <p14:creationId xmlns:p14="http://schemas.microsoft.com/office/powerpoint/2010/main" val="26532161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8" name="フッター プレースホルダー 7"/>
          <p:cNvSpPr>
            <a:spLocks noGrp="1"/>
          </p:cNvSpPr>
          <p:nvPr>
            <p:ph type="ftr" sz="quarter" idx="11"/>
          </p:nvPr>
        </p:nvSpPr>
        <p:spPr/>
        <p:txBody>
          <a:bodyPr/>
          <a:lstStyle>
            <a:lvl1pPr algn="l" defTabSz="457200">
              <a:defRPr smtClean="0"/>
            </a:lvl1pPr>
          </a:lstStyle>
          <a:p>
            <a:pPr>
              <a:defRPr/>
            </a:pPr>
            <a:r>
              <a:rPr lang="en-US" altLang="ja-JP" smtClean="0"/>
              <a:t>K. Kawagoe: Physics at the ILC</a:t>
            </a:r>
            <a:endParaRPr lang="en-US" altLang="ja-JP"/>
          </a:p>
        </p:txBody>
      </p:sp>
      <p:sp>
        <p:nvSpPr>
          <p:cNvPr id="9" name="スライド番号プレースホルダー 8"/>
          <p:cNvSpPr>
            <a:spLocks noGrp="1"/>
          </p:cNvSpPr>
          <p:nvPr>
            <p:ph type="sldNum" sz="quarter" idx="12"/>
          </p:nvPr>
        </p:nvSpPr>
        <p:spPr/>
        <p:txBody>
          <a:bodyPr/>
          <a:lstStyle>
            <a:lvl1pPr defTabSz="457200">
              <a:defRPr/>
            </a:lvl1pPr>
          </a:lstStyle>
          <a:p>
            <a:pPr>
              <a:defRPr/>
            </a:pPr>
            <a:fld id="{EDEBE18B-A351-8547-A24E-C47E44644E3F}" type="slidenum">
              <a:rPr lang="en-US" altLang="ja-JP"/>
              <a:pPr>
                <a:defRPr/>
              </a:pPr>
              <a:t>‹#›</a:t>
            </a:fld>
            <a:endParaRPr lang="en-US" altLang="ja-JP"/>
          </a:p>
        </p:txBody>
      </p:sp>
    </p:spTree>
    <p:extLst>
      <p:ext uri="{BB962C8B-B14F-4D97-AF65-F5344CB8AC3E}">
        <p14:creationId xmlns:p14="http://schemas.microsoft.com/office/powerpoint/2010/main" val="19214478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4" name="フッター プレースホルダー 3"/>
          <p:cNvSpPr>
            <a:spLocks noGrp="1"/>
          </p:cNvSpPr>
          <p:nvPr>
            <p:ph type="ftr" sz="quarter" idx="11"/>
          </p:nvPr>
        </p:nvSpPr>
        <p:spPr/>
        <p:txBody>
          <a:bodyPr/>
          <a:lstStyle>
            <a:lvl1pPr algn="l" defTabSz="457200">
              <a:defRPr smtClean="0"/>
            </a:lvl1pPr>
          </a:lstStyle>
          <a:p>
            <a:pPr>
              <a:defRPr/>
            </a:pPr>
            <a:r>
              <a:rPr lang="en-US" altLang="ja-JP" smtClean="0"/>
              <a:t>K. Kawagoe: Physics at the ILC</a:t>
            </a:r>
            <a:endParaRPr lang="en-US" altLang="ja-JP"/>
          </a:p>
        </p:txBody>
      </p:sp>
      <p:sp>
        <p:nvSpPr>
          <p:cNvPr id="5" name="スライド番号プレースホルダー 4"/>
          <p:cNvSpPr>
            <a:spLocks noGrp="1"/>
          </p:cNvSpPr>
          <p:nvPr>
            <p:ph type="sldNum" sz="quarter" idx="12"/>
          </p:nvPr>
        </p:nvSpPr>
        <p:spPr/>
        <p:txBody>
          <a:bodyPr/>
          <a:lstStyle>
            <a:lvl1pPr defTabSz="457200">
              <a:defRPr/>
            </a:lvl1pPr>
          </a:lstStyle>
          <a:p>
            <a:pPr>
              <a:defRPr/>
            </a:pPr>
            <a:fld id="{02BEEE19-B20C-4E41-8406-3DD02EF24E3F}" type="slidenum">
              <a:rPr lang="en-US" altLang="ja-JP"/>
              <a:pPr>
                <a:defRPr/>
              </a:pPr>
              <a:t>‹#›</a:t>
            </a:fld>
            <a:endParaRPr lang="en-US" altLang="ja-JP"/>
          </a:p>
        </p:txBody>
      </p:sp>
    </p:spTree>
    <p:extLst>
      <p:ext uri="{BB962C8B-B14F-4D97-AF65-F5344CB8AC3E}">
        <p14:creationId xmlns:p14="http://schemas.microsoft.com/office/powerpoint/2010/main" val="2071494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4"/>
          <p:cNvSpPr>
            <a:spLocks noGrp="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3" name="フッター プレースホルダー 5"/>
          <p:cNvSpPr>
            <a:spLocks noGrp="1"/>
          </p:cNvSpPr>
          <p:nvPr>
            <p:ph type="ftr" sz="quarter" idx="11"/>
          </p:nvPr>
        </p:nvSpPr>
        <p:spPr/>
        <p:txBody>
          <a:bodyPr/>
          <a:lstStyle>
            <a:lvl1pPr algn="l" defTabSz="457200">
              <a:defRPr smtClean="0"/>
            </a:lvl1pPr>
          </a:lstStyle>
          <a:p>
            <a:pPr>
              <a:defRPr/>
            </a:pPr>
            <a:r>
              <a:rPr lang="en-US" altLang="ja-JP" smtClean="0"/>
              <a:t>K. Kawagoe: Physics at the ILC</a:t>
            </a:r>
            <a:endParaRPr lang="en-US" altLang="ja-JP" dirty="0"/>
          </a:p>
        </p:txBody>
      </p:sp>
      <p:sp>
        <p:nvSpPr>
          <p:cNvPr id="4" name="スライド番号プレースホルダー 6"/>
          <p:cNvSpPr>
            <a:spLocks noGrp="1"/>
          </p:cNvSpPr>
          <p:nvPr>
            <p:ph type="sldNum" sz="quarter" idx="12"/>
          </p:nvPr>
        </p:nvSpPr>
        <p:spPr/>
        <p:txBody>
          <a:bodyPr/>
          <a:lstStyle>
            <a:lvl1pPr defTabSz="457200">
              <a:defRPr/>
            </a:lvl1pPr>
          </a:lstStyle>
          <a:p>
            <a:pPr>
              <a:defRPr/>
            </a:pPr>
            <a:fld id="{E60F6C07-FBB6-5841-8591-667DACFFF266}" type="slidenum">
              <a:rPr lang="en-US" altLang="ja-JP"/>
              <a:pPr>
                <a:defRPr/>
              </a:pPr>
              <a:t>‹#›</a:t>
            </a:fld>
            <a:endParaRPr lang="en-US" altLang="ja-JP"/>
          </a:p>
        </p:txBody>
      </p:sp>
    </p:spTree>
    <p:extLst>
      <p:ext uri="{BB962C8B-B14F-4D97-AF65-F5344CB8AC3E}">
        <p14:creationId xmlns:p14="http://schemas.microsoft.com/office/powerpoint/2010/main" val="24613806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1" y="27324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6" name="フッター プレースホルダー 5"/>
          <p:cNvSpPr>
            <a:spLocks noGrp="1"/>
          </p:cNvSpPr>
          <p:nvPr>
            <p:ph type="ftr" sz="quarter" idx="11"/>
          </p:nvPr>
        </p:nvSpPr>
        <p:spPr/>
        <p:txBody>
          <a:bodyPr/>
          <a:lstStyle>
            <a:lvl1pPr algn="l" defTabSz="457200">
              <a:defRPr smtClean="0"/>
            </a:lvl1pPr>
          </a:lstStyle>
          <a:p>
            <a:pPr>
              <a:defRPr/>
            </a:pPr>
            <a:r>
              <a:rPr lang="en-US" altLang="ja-JP" smtClean="0"/>
              <a:t>K. Kawagoe: Physics at the ILC</a:t>
            </a:r>
            <a:endParaRPr lang="en-US" altLang="ja-JP"/>
          </a:p>
        </p:txBody>
      </p:sp>
      <p:sp>
        <p:nvSpPr>
          <p:cNvPr id="7" name="スライド番号プレースホルダー 6"/>
          <p:cNvSpPr>
            <a:spLocks noGrp="1"/>
          </p:cNvSpPr>
          <p:nvPr>
            <p:ph type="sldNum" sz="quarter" idx="12"/>
          </p:nvPr>
        </p:nvSpPr>
        <p:spPr/>
        <p:txBody>
          <a:bodyPr/>
          <a:lstStyle>
            <a:lvl1pPr defTabSz="457200">
              <a:defRPr/>
            </a:lvl1pPr>
          </a:lstStyle>
          <a:p>
            <a:pPr>
              <a:defRPr/>
            </a:pPr>
            <a:fld id="{B464755F-1C2F-7941-A01C-8C3B0D099CA4}" type="slidenum">
              <a:rPr lang="en-US" altLang="ja-JP"/>
              <a:pPr>
                <a:defRPr/>
              </a:pPr>
              <a:t>‹#›</a:t>
            </a:fld>
            <a:endParaRPr lang="en-US" altLang="ja-JP"/>
          </a:p>
        </p:txBody>
      </p:sp>
    </p:spTree>
    <p:extLst>
      <p:ext uri="{BB962C8B-B14F-4D97-AF65-F5344CB8AC3E}">
        <p14:creationId xmlns:p14="http://schemas.microsoft.com/office/powerpoint/2010/main" val="15009088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6" name="フッター プレースホルダー 5"/>
          <p:cNvSpPr>
            <a:spLocks noGrp="1"/>
          </p:cNvSpPr>
          <p:nvPr>
            <p:ph type="ftr" sz="quarter" idx="11"/>
          </p:nvPr>
        </p:nvSpPr>
        <p:spPr/>
        <p:txBody>
          <a:bodyPr/>
          <a:lstStyle>
            <a:lvl1pPr algn="l" defTabSz="457200">
              <a:defRPr smtClean="0"/>
            </a:lvl1pPr>
          </a:lstStyle>
          <a:p>
            <a:pPr>
              <a:defRPr/>
            </a:pPr>
            <a:r>
              <a:rPr lang="en-US" altLang="ja-JP" smtClean="0"/>
              <a:t>K. Kawagoe: Physics at the ILC</a:t>
            </a:r>
            <a:endParaRPr lang="en-US" altLang="ja-JP"/>
          </a:p>
        </p:txBody>
      </p:sp>
      <p:sp>
        <p:nvSpPr>
          <p:cNvPr id="7" name="スライド番号プレースホルダー 6"/>
          <p:cNvSpPr>
            <a:spLocks noGrp="1"/>
          </p:cNvSpPr>
          <p:nvPr>
            <p:ph type="sldNum" sz="quarter" idx="12"/>
          </p:nvPr>
        </p:nvSpPr>
        <p:spPr/>
        <p:txBody>
          <a:bodyPr/>
          <a:lstStyle>
            <a:lvl1pPr defTabSz="457200">
              <a:defRPr/>
            </a:lvl1pPr>
          </a:lstStyle>
          <a:p>
            <a:pPr>
              <a:defRPr/>
            </a:pPr>
            <a:fld id="{9913A93E-B52A-A04F-9167-DF85C1D61AE4}" type="slidenum">
              <a:rPr lang="en-US" altLang="ja-JP"/>
              <a:pPr>
                <a:defRPr/>
              </a:pPr>
              <a:t>‹#›</a:t>
            </a:fld>
            <a:endParaRPr lang="en-US" altLang="ja-JP"/>
          </a:p>
        </p:txBody>
      </p:sp>
    </p:spTree>
    <p:extLst>
      <p:ext uri="{BB962C8B-B14F-4D97-AF65-F5344CB8AC3E}">
        <p14:creationId xmlns:p14="http://schemas.microsoft.com/office/powerpoint/2010/main" val="174424358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5" name="フッター プレースホルダー 4"/>
          <p:cNvSpPr>
            <a:spLocks noGrp="1"/>
          </p:cNvSpPr>
          <p:nvPr>
            <p:ph type="ftr" sz="quarter" idx="11"/>
          </p:nvPr>
        </p:nvSpPr>
        <p:spPr/>
        <p:txBody>
          <a:bodyPr/>
          <a:lstStyle>
            <a:lvl1pPr algn="l" defTabSz="457200">
              <a:defRPr smtClean="0"/>
            </a:lvl1pPr>
          </a:lstStyle>
          <a:p>
            <a:pPr>
              <a:defRPr/>
            </a:pPr>
            <a:r>
              <a:rPr lang="en-US" altLang="ja-JP" smtClean="0"/>
              <a:t>K. Kawagoe: Physics at the ILC</a:t>
            </a:r>
            <a:endParaRPr lang="en-US" altLang="ja-JP"/>
          </a:p>
        </p:txBody>
      </p:sp>
      <p:sp>
        <p:nvSpPr>
          <p:cNvPr id="6" name="スライド番号プレースホルダー 5"/>
          <p:cNvSpPr>
            <a:spLocks noGrp="1"/>
          </p:cNvSpPr>
          <p:nvPr>
            <p:ph type="sldNum" sz="quarter" idx="12"/>
          </p:nvPr>
        </p:nvSpPr>
        <p:spPr/>
        <p:txBody>
          <a:bodyPr/>
          <a:lstStyle>
            <a:lvl1pPr defTabSz="457200">
              <a:defRPr/>
            </a:lvl1pPr>
          </a:lstStyle>
          <a:p>
            <a:pPr>
              <a:defRPr/>
            </a:pPr>
            <a:fld id="{940C1EAB-C165-C444-AAD5-F5EF6FF84DC8}" type="slidenum">
              <a:rPr lang="en-US" altLang="ja-JP"/>
              <a:pPr>
                <a:defRPr/>
              </a:pPr>
              <a:t>‹#›</a:t>
            </a:fld>
            <a:endParaRPr lang="en-US" altLang="ja-JP"/>
          </a:p>
        </p:txBody>
      </p:sp>
    </p:spTree>
    <p:extLst>
      <p:ext uri="{BB962C8B-B14F-4D97-AF65-F5344CB8AC3E}">
        <p14:creationId xmlns:p14="http://schemas.microsoft.com/office/powerpoint/2010/main" val="14489149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533400"/>
            <a:ext cx="1943100" cy="5562600"/>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685800" y="533400"/>
            <a:ext cx="5676900" cy="5562600"/>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defTabSz="457200">
              <a:defRPr smtClean="0"/>
            </a:lvl1pPr>
          </a:lstStyle>
          <a:p>
            <a:pPr>
              <a:defRPr/>
            </a:pPr>
            <a:r>
              <a:rPr lang="en-US" altLang="ja-JP" smtClean="0"/>
              <a:t>2012/02/07</a:t>
            </a:r>
            <a:endParaRPr lang="en-US" altLang="ja-JP"/>
          </a:p>
        </p:txBody>
      </p:sp>
      <p:sp>
        <p:nvSpPr>
          <p:cNvPr id="5" name="フッター プレースホルダー 4"/>
          <p:cNvSpPr>
            <a:spLocks noGrp="1"/>
          </p:cNvSpPr>
          <p:nvPr>
            <p:ph type="ftr" sz="quarter" idx="11"/>
          </p:nvPr>
        </p:nvSpPr>
        <p:spPr/>
        <p:txBody>
          <a:bodyPr/>
          <a:lstStyle>
            <a:lvl1pPr algn="l" defTabSz="457200">
              <a:defRPr smtClean="0"/>
            </a:lvl1pPr>
          </a:lstStyle>
          <a:p>
            <a:pPr>
              <a:defRPr/>
            </a:pPr>
            <a:r>
              <a:rPr lang="en-US" altLang="ja-JP" smtClean="0"/>
              <a:t>K. Kawagoe: Physics at the ILC</a:t>
            </a:r>
            <a:endParaRPr lang="en-US" altLang="ja-JP"/>
          </a:p>
        </p:txBody>
      </p:sp>
      <p:sp>
        <p:nvSpPr>
          <p:cNvPr id="6" name="スライド番号プレースホルダー 5"/>
          <p:cNvSpPr>
            <a:spLocks noGrp="1"/>
          </p:cNvSpPr>
          <p:nvPr>
            <p:ph type="sldNum" sz="quarter" idx="12"/>
          </p:nvPr>
        </p:nvSpPr>
        <p:spPr/>
        <p:txBody>
          <a:bodyPr/>
          <a:lstStyle>
            <a:lvl1pPr defTabSz="457200">
              <a:defRPr/>
            </a:lvl1pPr>
          </a:lstStyle>
          <a:p>
            <a:pPr>
              <a:defRPr/>
            </a:pPr>
            <a:fld id="{B0A861E4-E85E-8E4A-9088-0577FF02D6C2}" type="slidenum">
              <a:rPr lang="en-US" altLang="ja-JP"/>
              <a:pPr>
                <a:defRPr/>
              </a:pPr>
              <a:t>‹#›</a:t>
            </a:fld>
            <a:endParaRPr lang="en-US" altLang="ja-JP"/>
          </a:p>
        </p:txBody>
      </p:sp>
    </p:spTree>
    <p:extLst>
      <p:ext uri="{BB962C8B-B14F-4D97-AF65-F5344CB8AC3E}">
        <p14:creationId xmlns:p14="http://schemas.microsoft.com/office/powerpoint/2010/main" val="145670984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defRPr>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defTabSz="457200" eaLnBrk="1" hangingPunct="1">
              <a:defRPr kumimoji="1">
                <a:latin typeface="Arial" charset="0"/>
              </a:defRPr>
            </a:lvl1pPr>
          </a:lstStyle>
          <a:p>
            <a:pPr>
              <a:defRPr/>
            </a:pPr>
            <a:fld id="{73266C98-346F-7342-90F5-52FA72BD1A74}" type="slidenum">
              <a:rPr lang="en-US"/>
              <a:pPr>
                <a:defRPr/>
              </a:pPr>
              <a:t>‹#›</a:t>
            </a:fld>
            <a:endParaRPr lang="en-US"/>
          </a:p>
        </p:txBody>
      </p:sp>
    </p:spTree>
    <p:extLst>
      <p:ext uri="{BB962C8B-B14F-4D97-AF65-F5344CB8AC3E}">
        <p14:creationId xmlns:p14="http://schemas.microsoft.com/office/powerpoint/2010/main" val="16960280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defTabSz="457200" fontAlgn="base">
              <a:spcBef>
                <a:spcPct val="0"/>
              </a:spcBef>
              <a:spcAft>
                <a:spcPct val="0"/>
              </a:spcAft>
              <a:defRPr smtClean="0">
                <a:cs typeface="ＭＳ Ｐゴシック" charset="0"/>
              </a:defRPr>
            </a:lvl1pPr>
          </a:lstStyle>
          <a:p>
            <a:pPr>
              <a:defRPr/>
            </a:pPr>
            <a:r>
              <a:rPr lang="en-US" altLang="ja-JP" smtClean="0"/>
              <a:t>2012/02/07</a:t>
            </a:r>
            <a:endParaRPr lang="ja-JP" altLang="en-US"/>
          </a:p>
        </p:txBody>
      </p:sp>
      <p:sp>
        <p:nvSpPr>
          <p:cNvPr id="8" name="フッター プレースホルダ 7"/>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9" name="スライド番号プレースホルダ 8"/>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D67BA0F6-5A47-934B-84B4-D55EA4282054}" type="slidenum">
              <a:rPr lang="ja-JP" altLang="en-US"/>
              <a:pPr>
                <a:defRPr/>
              </a:pPr>
              <a:t>‹#›</a:t>
            </a:fld>
            <a:endParaRPr lang="ja-JP" altLang="en-US"/>
          </a:p>
        </p:txBody>
      </p:sp>
    </p:spTree>
    <p:extLst>
      <p:ext uri="{BB962C8B-B14F-4D97-AF65-F5344CB8AC3E}">
        <p14:creationId xmlns:p14="http://schemas.microsoft.com/office/powerpoint/2010/main" val="25470974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defTabSz="457200" eaLnBrk="1" hangingPunct="1">
              <a:defRPr kumimoji="1">
                <a:latin typeface="Arial" charset="0"/>
              </a:defRPr>
            </a:lvl1pPr>
          </a:lstStyle>
          <a:p>
            <a:pPr>
              <a:defRPr/>
            </a:pPr>
            <a:fld id="{63D900ED-46BB-4B4D-A293-3EA2AE60C03F}" type="slidenum">
              <a:rPr lang="en-US"/>
              <a:pPr>
                <a:defRPr/>
              </a:pPr>
              <a:t>‹#›</a:t>
            </a:fld>
            <a:endParaRPr lang="en-US"/>
          </a:p>
        </p:txBody>
      </p:sp>
    </p:spTree>
    <p:extLst>
      <p:ext uri="{BB962C8B-B14F-4D97-AF65-F5344CB8AC3E}">
        <p14:creationId xmlns:p14="http://schemas.microsoft.com/office/powerpoint/2010/main" val="46573205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defTabSz="457200" eaLnBrk="1" hangingPunct="1">
              <a:defRPr kumimoji="1">
                <a:latin typeface="Arial" charset="0"/>
              </a:defRPr>
            </a:lvl1pPr>
          </a:lstStyle>
          <a:p>
            <a:pPr>
              <a:defRPr/>
            </a:pPr>
            <a:fld id="{78A38CAE-4BDC-954D-895E-144F19A20FC1}" type="slidenum">
              <a:rPr lang="en-US"/>
              <a:pPr>
                <a:defRPr/>
              </a:pPr>
              <a:t>‹#›</a:t>
            </a:fld>
            <a:endParaRPr lang="en-US"/>
          </a:p>
        </p:txBody>
      </p:sp>
    </p:spTree>
    <p:extLst>
      <p:ext uri="{BB962C8B-B14F-4D97-AF65-F5344CB8AC3E}">
        <p14:creationId xmlns:p14="http://schemas.microsoft.com/office/powerpoint/2010/main" val="17835145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lvl1pPr>
              <a:defRPr>
                <a:effectLs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defTabSz="457200" eaLnBrk="1" hangingPunct="1">
              <a:defRPr kumimoji="1">
                <a:latin typeface="Arial" charset="0"/>
              </a:defRPr>
            </a:lvl1pPr>
          </a:lstStyle>
          <a:p>
            <a:pPr>
              <a:defRPr/>
            </a:pPr>
            <a:fld id="{9A884FF7-106F-344C-9682-4D5EA37043E9}" type="slidenum">
              <a:rPr lang="en-US"/>
              <a:pPr>
                <a:defRPr/>
              </a:pPr>
              <a:t>‹#›</a:t>
            </a:fld>
            <a:endParaRPr lang="en-US"/>
          </a:p>
        </p:txBody>
      </p:sp>
    </p:spTree>
    <p:extLst>
      <p:ext uri="{BB962C8B-B14F-4D97-AF65-F5344CB8AC3E}">
        <p14:creationId xmlns:p14="http://schemas.microsoft.com/office/powerpoint/2010/main" val="373305951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effectLst/>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defTabSz="457200" eaLnBrk="1" hangingPunct="1">
              <a:defRPr kumimoji="1">
                <a:latin typeface="Arial" charset="0"/>
              </a:defRPr>
            </a:lvl1pPr>
          </a:lstStyle>
          <a:p>
            <a:pPr>
              <a:defRPr/>
            </a:pPr>
            <a:fld id="{FE7706F2-5FBB-224C-88ED-9A7E6EEDA621}" type="slidenum">
              <a:rPr lang="en-US"/>
              <a:pPr>
                <a:defRPr/>
              </a:pPr>
              <a:t>‹#›</a:t>
            </a:fld>
            <a:endParaRPr lang="en-US"/>
          </a:p>
        </p:txBody>
      </p:sp>
    </p:spTree>
    <p:extLst>
      <p:ext uri="{BB962C8B-B14F-4D97-AF65-F5344CB8AC3E}">
        <p14:creationId xmlns:p14="http://schemas.microsoft.com/office/powerpoint/2010/main" val="30858580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lvl1pPr>
              <a:defRPr>
                <a:effectLst/>
              </a:defRPr>
            </a:lvl1pPr>
          </a:lstStyle>
          <a:p>
            <a:r>
              <a:rPr lang="en-US" dirty="0" smtClean="0"/>
              <a:t>Click to edit Master title style</a:t>
            </a:r>
            <a:endParaRPr lang="en-US" dirty="0"/>
          </a:p>
        </p:txBody>
      </p:sp>
      <p:sp>
        <p:nvSpPr>
          <p:cNvPr id="3" name="Rectangle 6"/>
          <p:cNvSpPr>
            <a:spLocks noGrp="1" noChangeArrowheads="1"/>
          </p:cNvSpPr>
          <p:nvPr>
            <p:ph type="sldNum" sz="quarter" idx="10"/>
          </p:nvPr>
        </p:nvSpPr>
        <p:spPr/>
        <p:txBody>
          <a:bodyPr/>
          <a:lstStyle>
            <a:lvl1pPr defTabSz="457200" eaLnBrk="1" hangingPunct="1">
              <a:defRPr kumimoji="1">
                <a:latin typeface="Arial" charset="0"/>
              </a:defRPr>
            </a:lvl1pPr>
          </a:lstStyle>
          <a:p>
            <a:pPr>
              <a:defRPr/>
            </a:pPr>
            <a:fld id="{05F9DFF5-05A6-A24E-BEA5-F94BCF6725E5}" type="slidenum">
              <a:rPr lang="en-US"/>
              <a:pPr>
                <a:defRPr/>
              </a:pPr>
              <a:t>‹#›</a:t>
            </a:fld>
            <a:endParaRPr lang="en-US"/>
          </a:p>
        </p:txBody>
      </p:sp>
    </p:spTree>
    <p:extLst>
      <p:ext uri="{BB962C8B-B14F-4D97-AF65-F5344CB8AC3E}">
        <p14:creationId xmlns:p14="http://schemas.microsoft.com/office/powerpoint/2010/main" val="28185074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defTabSz="457200" eaLnBrk="1" hangingPunct="1">
              <a:defRPr kumimoji="1">
                <a:latin typeface="Arial" charset="0"/>
              </a:defRPr>
            </a:lvl1pPr>
          </a:lstStyle>
          <a:p>
            <a:pPr>
              <a:defRPr/>
            </a:pPr>
            <a:fld id="{7FF821FF-593D-CB43-ADDC-7A36428570BB}" type="slidenum">
              <a:rPr lang="en-US"/>
              <a:pPr>
                <a:defRPr/>
              </a:pPr>
              <a:t>‹#›</a:t>
            </a:fld>
            <a:endParaRPr lang="en-US"/>
          </a:p>
        </p:txBody>
      </p:sp>
    </p:spTree>
    <p:extLst>
      <p:ext uri="{BB962C8B-B14F-4D97-AF65-F5344CB8AC3E}">
        <p14:creationId xmlns:p14="http://schemas.microsoft.com/office/powerpoint/2010/main" val="26233074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defTabSz="457200" eaLnBrk="1" hangingPunct="1">
              <a:defRPr kumimoji="1">
                <a:latin typeface="Arial" charset="0"/>
              </a:defRPr>
            </a:lvl1pPr>
          </a:lstStyle>
          <a:p>
            <a:pPr>
              <a:defRPr/>
            </a:pPr>
            <a:fld id="{8FD76BF2-2128-D44E-8787-C5016EE63AD8}" type="slidenum">
              <a:rPr lang="en-US"/>
              <a:pPr>
                <a:defRPr/>
              </a:pPr>
              <a:t>‹#›</a:t>
            </a:fld>
            <a:endParaRPr lang="en-US"/>
          </a:p>
        </p:txBody>
      </p:sp>
    </p:spTree>
    <p:extLst>
      <p:ext uri="{BB962C8B-B14F-4D97-AF65-F5344CB8AC3E}">
        <p14:creationId xmlns:p14="http://schemas.microsoft.com/office/powerpoint/2010/main" val="370517007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defTabSz="457200" eaLnBrk="1" hangingPunct="1">
              <a:defRPr kumimoji="1">
                <a:latin typeface="Arial" charset="0"/>
              </a:defRPr>
            </a:lvl1pPr>
          </a:lstStyle>
          <a:p>
            <a:pPr>
              <a:defRPr/>
            </a:pPr>
            <a:fld id="{4FA78BEF-043B-8245-8875-3966E8CB9745}" type="slidenum">
              <a:rPr lang="en-US"/>
              <a:pPr>
                <a:defRPr/>
              </a:pPr>
              <a:t>‹#›</a:t>
            </a:fld>
            <a:endParaRPr lang="en-US"/>
          </a:p>
        </p:txBody>
      </p:sp>
    </p:spTree>
    <p:extLst>
      <p:ext uri="{BB962C8B-B14F-4D97-AF65-F5344CB8AC3E}">
        <p14:creationId xmlns:p14="http://schemas.microsoft.com/office/powerpoint/2010/main" val="17954265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defTabSz="457200" eaLnBrk="1" hangingPunct="1">
              <a:defRPr kumimoji="1">
                <a:latin typeface="Arial" charset="0"/>
              </a:defRPr>
            </a:lvl1pPr>
          </a:lstStyle>
          <a:p>
            <a:pPr>
              <a:defRPr/>
            </a:pPr>
            <a:fld id="{7DC7BEF7-B121-D04C-B3BD-165BD6ED4423}" type="slidenum">
              <a:rPr lang="en-US"/>
              <a:pPr>
                <a:defRPr/>
              </a:pPr>
              <a:t>‹#›</a:t>
            </a:fld>
            <a:endParaRPr lang="en-US"/>
          </a:p>
        </p:txBody>
      </p:sp>
    </p:spTree>
    <p:extLst>
      <p:ext uri="{BB962C8B-B14F-4D97-AF65-F5344CB8AC3E}">
        <p14:creationId xmlns:p14="http://schemas.microsoft.com/office/powerpoint/2010/main" val="280255734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200"/>
            <a:ext cx="2057400" cy="6049963"/>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76200"/>
            <a:ext cx="6019800" cy="6049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defTabSz="457200" eaLnBrk="1" hangingPunct="1">
              <a:defRPr kumimoji="1">
                <a:latin typeface="Arial" charset="0"/>
              </a:defRPr>
            </a:lvl1pPr>
          </a:lstStyle>
          <a:p>
            <a:pPr>
              <a:defRPr/>
            </a:pPr>
            <a:fld id="{B7309027-6064-0740-B449-7DDCB6240589}" type="slidenum">
              <a:rPr lang="en-US"/>
              <a:pPr>
                <a:defRPr/>
              </a:pPr>
              <a:t>‹#›</a:t>
            </a:fld>
            <a:endParaRPr lang="en-US"/>
          </a:p>
        </p:txBody>
      </p:sp>
    </p:spTree>
    <p:extLst>
      <p:ext uri="{BB962C8B-B14F-4D97-AF65-F5344CB8AC3E}">
        <p14:creationId xmlns:p14="http://schemas.microsoft.com/office/powerpoint/2010/main" val="576924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defTabSz="457200" fontAlgn="base">
              <a:spcBef>
                <a:spcPct val="0"/>
              </a:spcBef>
              <a:spcAft>
                <a:spcPct val="0"/>
              </a:spcAft>
              <a:defRPr smtClean="0">
                <a:cs typeface="ＭＳ Ｐゴシック" charset="0"/>
              </a:defRPr>
            </a:lvl1pPr>
          </a:lstStyle>
          <a:p>
            <a:pPr>
              <a:defRPr/>
            </a:pPr>
            <a:r>
              <a:rPr lang="en-US" altLang="ja-JP" smtClean="0"/>
              <a:t>2012/02/07</a:t>
            </a:r>
            <a:endParaRPr lang="ja-JP" altLang="en-US"/>
          </a:p>
        </p:txBody>
      </p:sp>
      <p:sp>
        <p:nvSpPr>
          <p:cNvPr id="4" name="フッター プレースホルダ 3"/>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5" name="スライド番号プレースホルダ 4"/>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04A0BAA1-42A7-5E4D-A660-2E35A3065767}" type="slidenum">
              <a:rPr lang="ja-JP" altLang="en-US"/>
              <a:pPr>
                <a:defRPr/>
              </a:pPr>
              <a:t>‹#›</a:t>
            </a:fld>
            <a:endParaRPr lang="ja-JP" altLang="en-US"/>
          </a:p>
        </p:txBody>
      </p:sp>
    </p:spTree>
    <p:extLst>
      <p:ext uri="{BB962C8B-B14F-4D97-AF65-F5344CB8AC3E}">
        <p14:creationId xmlns:p14="http://schemas.microsoft.com/office/powerpoint/2010/main" val="2046981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25963"/>
          </a:xfrm>
          <a:prstGeom prst="rect">
            <a:avLst/>
          </a:prstGeom>
        </p:spPr>
        <p:txBody>
          <a:bodyPr vert="horz"/>
          <a:lstStyle/>
          <a:p>
            <a:pPr lvl="0"/>
            <a:endParaRPr lang="en-US" noProof="0" smtClean="0"/>
          </a:p>
        </p:txBody>
      </p:sp>
      <p:sp>
        <p:nvSpPr>
          <p:cNvPr id="5" name="Rectangle 6"/>
          <p:cNvSpPr>
            <a:spLocks noGrp="1" noChangeArrowheads="1"/>
          </p:cNvSpPr>
          <p:nvPr>
            <p:ph type="sldNum" sz="quarter" idx="10"/>
          </p:nvPr>
        </p:nvSpPr>
        <p:spPr/>
        <p:txBody>
          <a:bodyPr/>
          <a:lstStyle>
            <a:lvl1pPr defTabSz="457200" eaLnBrk="1" hangingPunct="1">
              <a:defRPr kumimoji="1">
                <a:latin typeface="Arial" charset="0"/>
              </a:defRPr>
            </a:lvl1pPr>
          </a:lstStyle>
          <a:p>
            <a:pPr>
              <a:defRPr/>
            </a:pPr>
            <a:fld id="{49852301-A1F7-8B4A-9F18-4392CB843AA8}" type="slidenum">
              <a:rPr lang="en-US"/>
              <a:pPr>
                <a:defRPr/>
              </a:pPr>
              <a:t>‹#›</a:t>
            </a:fld>
            <a:endParaRPr lang="en-US"/>
          </a:p>
        </p:txBody>
      </p:sp>
    </p:spTree>
    <p:extLst>
      <p:ext uri="{BB962C8B-B14F-4D97-AF65-F5344CB8AC3E}">
        <p14:creationId xmlns:p14="http://schemas.microsoft.com/office/powerpoint/2010/main" val="410289755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7724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588"/>
            <a:ext cx="4038600" cy="2187575"/>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0"/>
            <a:ext cx="4038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6"/>
          <p:cNvSpPr>
            <a:spLocks noGrp="1" noChangeArrowheads="1"/>
          </p:cNvSpPr>
          <p:nvPr>
            <p:ph type="sldNum" sz="quarter" idx="10"/>
          </p:nvPr>
        </p:nvSpPr>
        <p:spPr/>
        <p:txBody>
          <a:bodyPr/>
          <a:lstStyle>
            <a:lvl1pPr defTabSz="457200" eaLnBrk="1" hangingPunct="1">
              <a:defRPr kumimoji="1">
                <a:latin typeface="Arial" charset="0"/>
              </a:defRPr>
            </a:lvl1pPr>
          </a:lstStyle>
          <a:p>
            <a:pPr>
              <a:defRPr/>
            </a:pPr>
            <a:fld id="{0A648B1B-97F2-4546-9159-3078A4E18817}" type="slidenum">
              <a:rPr lang="en-US"/>
              <a:pPr>
                <a:defRPr/>
              </a:pPr>
              <a:t>‹#›</a:t>
            </a:fld>
            <a:endParaRPr lang="en-US"/>
          </a:p>
        </p:txBody>
      </p:sp>
    </p:spTree>
    <p:extLst>
      <p:ext uri="{BB962C8B-B14F-4D97-AF65-F5344CB8AC3E}">
        <p14:creationId xmlns:p14="http://schemas.microsoft.com/office/powerpoint/2010/main" val="60463355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D7D9C5DD-11C3-CD47-89A3-245F11451EB3}" type="slidenum">
              <a:rPr lang="ja-JP" altLang="en-US"/>
              <a:pPr>
                <a:defRPr/>
              </a:pPr>
              <a:t>‹#›</a:t>
            </a:fld>
            <a:endParaRPr lang="ja-JP" altLang="en-US"/>
          </a:p>
        </p:txBody>
      </p:sp>
    </p:spTree>
    <p:extLst>
      <p:ext uri="{BB962C8B-B14F-4D97-AF65-F5344CB8AC3E}">
        <p14:creationId xmlns:p14="http://schemas.microsoft.com/office/powerpoint/2010/main" val="135935917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4CA98F43-70C8-2344-856E-E592741EDB0C}" type="slidenum">
              <a:rPr lang="ja-JP" altLang="en-US"/>
              <a:pPr>
                <a:defRPr/>
              </a:pPr>
              <a:t>‹#›</a:t>
            </a:fld>
            <a:endParaRPr lang="ja-JP" altLang="en-US"/>
          </a:p>
        </p:txBody>
      </p:sp>
    </p:spTree>
    <p:extLst>
      <p:ext uri="{BB962C8B-B14F-4D97-AF65-F5344CB8AC3E}">
        <p14:creationId xmlns:p14="http://schemas.microsoft.com/office/powerpoint/2010/main" val="4108392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9C12A246-0DD7-B641-92EE-7A1710B96668}" type="slidenum">
              <a:rPr lang="ja-JP" altLang="en-US"/>
              <a:pPr>
                <a:defRPr/>
              </a:pPr>
              <a:t>‹#›</a:t>
            </a:fld>
            <a:endParaRPr lang="ja-JP" altLang="en-US"/>
          </a:p>
        </p:txBody>
      </p:sp>
    </p:spTree>
    <p:extLst>
      <p:ext uri="{BB962C8B-B14F-4D97-AF65-F5344CB8AC3E}">
        <p14:creationId xmlns:p14="http://schemas.microsoft.com/office/powerpoint/2010/main" val="372490533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6" name="フッター プレースホルダ 5"/>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7" name="スライド番号プレースホルダ 6"/>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491B2853-8CD0-084C-A9C4-8F8E49BFBDB9}" type="slidenum">
              <a:rPr lang="ja-JP" altLang="en-US"/>
              <a:pPr>
                <a:defRPr/>
              </a:pPr>
              <a:t>‹#›</a:t>
            </a:fld>
            <a:endParaRPr lang="ja-JP" altLang="en-US"/>
          </a:p>
        </p:txBody>
      </p:sp>
    </p:spTree>
    <p:extLst>
      <p:ext uri="{BB962C8B-B14F-4D97-AF65-F5344CB8AC3E}">
        <p14:creationId xmlns:p14="http://schemas.microsoft.com/office/powerpoint/2010/main" val="4349488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8" name="フッター プレースホルダ 7"/>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9" name="スライド番号プレースホルダ 8"/>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504F3A81-B3E9-C04A-BF34-86C951D8C14E}" type="slidenum">
              <a:rPr lang="ja-JP" altLang="en-US"/>
              <a:pPr>
                <a:defRPr/>
              </a:pPr>
              <a:t>‹#›</a:t>
            </a:fld>
            <a:endParaRPr lang="ja-JP" altLang="en-US"/>
          </a:p>
        </p:txBody>
      </p:sp>
    </p:spTree>
    <p:extLst>
      <p:ext uri="{BB962C8B-B14F-4D97-AF65-F5344CB8AC3E}">
        <p14:creationId xmlns:p14="http://schemas.microsoft.com/office/powerpoint/2010/main" val="194886734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4" name="フッター プレースホルダ 3"/>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5" name="スライド番号プレースホルダ 4"/>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F474A135-52D0-1441-B456-100017AF64D8}" type="slidenum">
              <a:rPr lang="ja-JP" altLang="en-US"/>
              <a:pPr>
                <a:defRPr/>
              </a:pPr>
              <a:t>‹#›</a:t>
            </a:fld>
            <a:endParaRPr lang="ja-JP" altLang="en-US"/>
          </a:p>
        </p:txBody>
      </p:sp>
    </p:spTree>
    <p:extLst>
      <p:ext uri="{BB962C8B-B14F-4D97-AF65-F5344CB8AC3E}">
        <p14:creationId xmlns:p14="http://schemas.microsoft.com/office/powerpoint/2010/main" val="31626405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3" name="フッター プレースホルダ 2"/>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4" name="スライド番号プレースホルダ 3"/>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4E3060F3-EEF6-2B45-B4B0-DDC58A02115D}" type="slidenum">
              <a:rPr lang="ja-JP" altLang="en-US"/>
              <a:pPr>
                <a:defRPr/>
              </a:pPr>
              <a:t>‹#›</a:t>
            </a:fld>
            <a:endParaRPr lang="ja-JP" altLang="en-US"/>
          </a:p>
        </p:txBody>
      </p:sp>
    </p:spTree>
    <p:extLst>
      <p:ext uri="{BB962C8B-B14F-4D97-AF65-F5344CB8AC3E}">
        <p14:creationId xmlns:p14="http://schemas.microsoft.com/office/powerpoint/2010/main" val="20647469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6" name="フッター プレースホルダ 5"/>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7" name="スライド番号プレースホルダ 6"/>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D18B931A-A63E-DF49-B1D8-7D9774A76D53}" type="slidenum">
              <a:rPr lang="ja-JP" altLang="en-US"/>
              <a:pPr>
                <a:defRPr/>
              </a:pPr>
              <a:t>‹#›</a:t>
            </a:fld>
            <a:endParaRPr lang="ja-JP" altLang="en-US"/>
          </a:p>
        </p:txBody>
      </p:sp>
    </p:spTree>
    <p:extLst>
      <p:ext uri="{BB962C8B-B14F-4D97-AF65-F5344CB8AC3E}">
        <p14:creationId xmlns:p14="http://schemas.microsoft.com/office/powerpoint/2010/main" val="8459565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defTabSz="457200" fontAlgn="base">
              <a:spcBef>
                <a:spcPct val="0"/>
              </a:spcBef>
              <a:spcAft>
                <a:spcPct val="0"/>
              </a:spcAft>
              <a:defRPr smtClean="0">
                <a:cs typeface="ＭＳ Ｐゴシック" charset="0"/>
              </a:defRPr>
            </a:lvl1pPr>
          </a:lstStyle>
          <a:p>
            <a:pPr>
              <a:defRPr/>
            </a:pPr>
            <a:r>
              <a:rPr lang="en-US" altLang="ja-JP" smtClean="0"/>
              <a:t>2012/02/07</a:t>
            </a:r>
            <a:endParaRPr lang="ja-JP" altLang="en-US"/>
          </a:p>
        </p:txBody>
      </p:sp>
      <p:sp>
        <p:nvSpPr>
          <p:cNvPr id="3" name="フッター プレースホルダ 2"/>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4" name="スライド番号プレースホルダ 3"/>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5B21F0CD-93F6-9F4D-90E9-2F8380EDA7D8}" type="slidenum">
              <a:rPr lang="ja-JP" altLang="en-US"/>
              <a:pPr>
                <a:defRPr/>
              </a:pPr>
              <a:t>‹#›</a:t>
            </a:fld>
            <a:endParaRPr lang="ja-JP" altLang="en-US"/>
          </a:p>
        </p:txBody>
      </p:sp>
    </p:spTree>
    <p:extLst>
      <p:ext uri="{BB962C8B-B14F-4D97-AF65-F5344CB8AC3E}">
        <p14:creationId xmlns:p14="http://schemas.microsoft.com/office/powerpoint/2010/main" val="195007929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6" name="フッター プレースホルダ 5"/>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7" name="スライド番号プレースホルダ 6"/>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4081FDDB-A045-9B42-8C5B-6BDF47C982F5}" type="slidenum">
              <a:rPr lang="ja-JP" altLang="en-US"/>
              <a:pPr>
                <a:defRPr/>
              </a:pPr>
              <a:t>‹#›</a:t>
            </a:fld>
            <a:endParaRPr lang="ja-JP" altLang="en-US"/>
          </a:p>
        </p:txBody>
      </p:sp>
    </p:spTree>
    <p:extLst>
      <p:ext uri="{BB962C8B-B14F-4D97-AF65-F5344CB8AC3E}">
        <p14:creationId xmlns:p14="http://schemas.microsoft.com/office/powerpoint/2010/main" val="21409167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F68FBF48-E8A6-3049-B7D7-1B2EE60116A6}" type="slidenum">
              <a:rPr lang="ja-JP" altLang="en-US"/>
              <a:pPr>
                <a:defRPr/>
              </a:pPr>
              <a:t>‹#›</a:t>
            </a:fld>
            <a:endParaRPr lang="ja-JP" altLang="en-US"/>
          </a:p>
        </p:txBody>
      </p:sp>
    </p:spTree>
    <p:extLst>
      <p:ext uri="{BB962C8B-B14F-4D97-AF65-F5344CB8AC3E}">
        <p14:creationId xmlns:p14="http://schemas.microsoft.com/office/powerpoint/2010/main" val="6088302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D75BACA6-DC63-1241-B1C8-39944E9E6862}" type="slidenum">
              <a:rPr lang="ja-JP" altLang="en-US"/>
              <a:pPr>
                <a:defRPr/>
              </a:pPr>
              <a:t>‹#›</a:t>
            </a:fld>
            <a:endParaRPr lang="ja-JP" altLang="en-US"/>
          </a:p>
        </p:txBody>
      </p:sp>
    </p:spTree>
    <p:extLst>
      <p:ext uri="{BB962C8B-B14F-4D97-AF65-F5344CB8AC3E}">
        <p14:creationId xmlns:p14="http://schemas.microsoft.com/office/powerpoint/2010/main" val="38626186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itle" preserve="1">
  <p:cSld name="タイトル スライド">
    <p:spTree>
      <p:nvGrpSpPr>
        <p:cNvPr id="1" name=""/>
        <p:cNvGrpSpPr/>
        <p:nvPr/>
      </p:nvGrpSpPr>
      <p:grpSpPr>
        <a:xfrm>
          <a:off x="0" y="0"/>
          <a:ext cx="0" cy="0"/>
          <a:chOff x="0" y="0"/>
          <a:chExt cx="0" cy="0"/>
        </a:xfrm>
      </p:grpSpPr>
      <p:grpSp>
        <p:nvGrpSpPr>
          <p:cNvPr id="2" name="Group 13"/>
          <p:cNvGrpSpPr>
            <a:grpSpLocks/>
          </p:cNvGrpSpPr>
          <p:nvPr/>
        </p:nvGrpSpPr>
        <p:grpSpPr bwMode="auto">
          <a:xfrm>
            <a:off x="0" y="990600"/>
            <a:ext cx="9161463" cy="5865813"/>
            <a:chOff x="0" y="624"/>
            <a:chExt cx="5771" cy="3695"/>
          </a:xfrm>
        </p:grpSpPr>
        <p:sp>
          <p:nvSpPr>
            <p:cNvPr id="2050" name="Rectangle 2"/>
            <p:cNvSpPr>
              <a:spLocks noChangeArrowheads="1"/>
            </p:cNvSpPr>
            <p:nvPr/>
          </p:nvSpPr>
          <p:spPr bwMode="invGray">
            <a:xfrm>
              <a:off x="0" y="3894"/>
              <a:ext cx="5759" cy="425"/>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5400000" scaled="1"/>
            </a:gradFill>
            <a:ln w="9525">
              <a:noFill/>
              <a:miter lim="800000"/>
              <a:headEnd/>
              <a:tailEnd/>
            </a:ln>
            <a:effectLst/>
          </p:spPr>
          <p:txBody>
            <a:bodyPr wrap="none" anchor="ctr"/>
            <a:lstStyle/>
            <a:p>
              <a:pPr defTabSz="914400"/>
              <a:endParaRPr lang="ja-JP" altLang="en-US" sz="2400">
                <a:solidFill>
                  <a:srgbClr val="FFFFFF"/>
                </a:solidFill>
                <a:latin typeface="Times New Roman" pitchFamily="18" charset="0"/>
                <a:ea typeface="ＭＳ Ｐゴシック" pitchFamily="50" charset="-128"/>
                <a:cs typeface="+mn-cs"/>
              </a:endParaRPr>
            </a:p>
          </p:txBody>
        </p:sp>
        <p:grpSp>
          <p:nvGrpSpPr>
            <p:cNvPr id="3" name="Group 12"/>
            <p:cNvGrpSpPr>
              <a:grpSpLocks/>
            </p:cNvGrpSpPr>
            <p:nvPr/>
          </p:nvGrpSpPr>
          <p:grpSpPr bwMode="auto">
            <a:xfrm>
              <a:off x="1208" y="624"/>
              <a:ext cx="4563" cy="3574"/>
              <a:chOff x="1208" y="624"/>
              <a:chExt cx="4563" cy="3574"/>
            </a:xfrm>
          </p:grpSpPr>
          <p:grpSp>
            <p:nvGrpSpPr>
              <p:cNvPr id="4" name="Group 9"/>
              <p:cNvGrpSpPr>
                <a:grpSpLocks/>
              </p:cNvGrpSpPr>
              <p:nvPr/>
            </p:nvGrpSpPr>
            <p:grpSpPr bwMode="auto">
              <a:xfrm>
                <a:off x="3314" y="624"/>
                <a:ext cx="2457" cy="2509"/>
                <a:chOff x="3314" y="624"/>
                <a:chExt cx="2457" cy="2509"/>
              </a:xfrm>
            </p:grpSpPr>
            <p:sp>
              <p:nvSpPr>
                <p:cNvPr id="2051" name="Freeform 3"/>
                <p:cNvSpPr>
                  <a:spLocks/>
                </p:cNvSpPr>
                <p:nvPr/>
              </p:nvSpPr>
              <p:spPr bwMode="ltGray">
                <a:xfrm>
                  <a:off x="3314" y="627"/>
                  <a:ext cx="1389" cy="1121"/>
                </a:xfrm>
                <a:custGeom>
                  <a:avLst/>
                  <a:gdLst/>
                  <a:ahLst/>
                  <a:cxnLst>
                    <a:cxn ang="0">
                      <a:pos x="912" y="893"/>
                    </a:cxn>
                    <a:cxn ang="0">
                      <a:pos x="1031" y="705"/>
                    </a:cxn>
                    <a:cxn ang="0">
                      <a:pos x="1090" y="705"/>
                    </a:cxn>
                    <a:cxn ang="0">
                      <a:pos x="1061" y="861"/>
                    </a:cxn>
                    <a:cxn ang="0">
                      <a:pos x="1119" y="815"/>
                    </a:cxn>
                    <a:cxn ang="0">
                      <a:pos x="1145" y="763"/>
                    </a:cxn>
                    <a:cxn ang="0">
                      <a:pos x="1175" y="719"/>
                    </a:cxn>
                    <a:cxn ang="0">
                      <a:pos x="1278" y="771"/>
                    </a:cxn>
                    <a:cxn ang="0">
                      <a:pos x="1298" y="680"/>
                    </a:cxn>
                    <a:cxn ang="0">
                      <a:pos x="1209" y="636"/>
                    </a:cxn>
                    <a:cxn ang="0">
                      <a:pos x="1134" y="609"/>
                    </a:cxn>
                    <a:cxn ang="0">
                      <a:pos x="1164" y="512"/>
                    </a:cxn>
                    <a:cxn ang="0">
                      <a:pos x="1145" y="446"/>
                    </a:cxn>
                    <a:cxn ang="0">
                      <a:pos x="1388" y="162"/>
                    </a:cxn>
                    <a:cxn ang="0">
                      <a:pos x="615" y="162"/>
                    </a:cxn>
                    <a:cxn ang="0">
                      <a:pos x="506" y="168"/>
                    </a:cxn>
                    <a:cxn ang="0">
                      <a:pos x="386" y="200"/>
                    </a:cxn>
                    <a:cxn ang="0">
                      <a:pos x="362" y="200"/>
                    </a:cxn>
                    <a:cxn ang="0">
                      <a:pos x="238" y="266"/>
                    </a:cxn>
                    <a:cxn ang="0">
                      <a:pos x="347" y="286"/>
                    </a:cxn>
                    <a:cxn ang="0">
                      <a:pos x="386" y="311"/>
                    </a:cxn>
                    <a:cxn ang="0">
                      <a:pos x="406" y="325"/>
                    </a:cxn>
                    <a:cxn ang="0">
                      <a:pos x="188" y="382"/>
                    </a:cxn>
                    <a:cxn ang="0">
                      <a:pos x="144" y="460"/>
                    </a:cxn>
                    <a:cxn ang="0">
                      <a:pos x="302" y="421"/>
                    </a:cxn>
                    <a:cxn ang="0">
                      <a:pos x="223" y="498"/>
                    </a:cxn>
                    <a:cxn ang="0">
                      <a:pos x="125" y="512"/>
                    </a:cxn>
                    <a:cxn ang="0">
                      <a:pos x="20" y="564"/>
                    </a:cxn>
                    <a:cxn ang="0">
                      <a:pos x="129" y="622"/>
                    </a:cxn>
                    <a:cxn ang="0">
                      <a:pos x="198" y="636"/>
                    </a:cxn>
                    <a:cxn ang="0">
                      <a:pos x="65" y="705"/>
                    </a:cxn>
                    <a:cxn ang="0">
                      <a:pos x="0" y="744"/>
                    </a:cxn>
                    <a:cxn ang="0">
                      <a:pos x="94" y="771"/>
                    </a:cxn>
                    <a:cxn ang="0">
                      <a:pos x="198" y="738"/>
                    </a:cxn>
                    <a:cxn ang="0">
                      <a:pos x="193" y="777"/>
                    </a:cxn>
                    <a:cxn ang="0">
                      <a:pos x="277" y="796"/>
                    </a:cxn>
                    <a:cxn ang="0">
                      <a:pos x="277" y="700"/>
                    </a:cxn>
                    <a:cxn ang="0">
                      <a:pos x="421" y="692"/>
                    </a:cxn>
                    <a:cxn ang="0">
                      <a:pos x="401" y="809"/>
                    </a:cxn>
                    <a:cxn ang="0">
                      <a:pos x="466" y="777"/>
                    </a:cxn>
                    <a:cxn ang="0">
                      <a:pos x="574" y="732"/>
                    </a:cxn>
                    <a:cxn ang="0">
                      <a:pos x="619" y="849"/>
                    </a:cxn>
                    <a:cxn ang="0">
                      <a:pos x="772" y="861"/>
                    </a:cxn>
                    <a:cxn ang="0">
                      <a:pos x="763" y="893"/>
                    </a:cxn>
                    <a:cxn ang="0">
                      <a:pos x="689" y="913"/>
                    </a:cxn>
                    <a:cxn ang="0">
                      <a:pos x="521" y="959"/>
                    </a:cxn>
                    <a:cxn ang="0">
                      <a:pos x="714" y="945"/>
                    </a:cxn>
                    <a:cxn ang="0">
                      <a:pos x="629" y="990"/>
                    </a:cxn>
                    <a:cxn ang="0">
                      <a:pos x="649" y="1009"/>
                    </a:cxn>
                    <a:cxn ang="0">
                      <a:pos x="763" y="1055"/>
                    </a:cxn>
                    <a:cxn ang="0">
                      <a:pos x="976" y="1069"/>
                    </a:cxn>
                    <a:cxn ang="0">
                      <a:pos x="852" y="1094"/>
                    </a:cxn>
                  </a:cxnLst>
                  <a:rect l="0" t="0" r="r" b="b"/>
                  <a:pathLst>
                    <a:path w="1389" h="1121">
                      <a:moveTo>
                        <a:pt x="1051" y="1036"/>
                      </a:moveTo>
                      <a:lnTo>
                        <a:pt x="1010" y="1003"/>
                      </a:lnTo>
                      <a:lnTo>
                        <a:pt x="956" y="926"/>
                      </a:lnTo>
                      <a:lnTo>
                        <a:pt x="922" y="926"/>
                      </a:lnTo>
                      <a:lnTo>
                        <a:pt x="912" y="893"/>
                      </a:lnTo>
                      <a:lnTo>
                        <a:pt x="941" y="876"/>
                      </a:lnTo>
                      <a:lnTo>
                        <a:pt x="941" y="829"/>
                      </a:lnTo>
                      <a:lnTo>
                        <a:pt x="967" y="815"/>
                      </a:lnTo>
                      <a:lnTo>
                        <a:pt x="1040" y="725"/>
                      </a:lnTo>
                      <a:lnTo>
                        <a:pt x="1031" y="705"/>
                      </a:lnTo>
                      <a:lnTo>
                        <a:pt x="1080" y="642"/>
                      </a:lnTo>
                      <a:lnTo>
                        <a:pt x="1100" y="648"/>
                      </a:lnTo>
                      <a:lnTo>
                        <a:pt x="1110" y="680"/>
                      </a:lnTo>
                      <a:lnTo>
                        <a:pt x="1100" y="700"/>
                      </a:lnTo>
                      <a:lnTo>
                        <a:pt x="1090" y="705"/>
                      </a:lnTo>
                      <a:lnTo>
                        <a:pt x="1090" y="738"/>
                      </a:lnTo>
                      <a:lnTo>
                        <a:pt x="1100" y="732"/>
                      </a:lnTo>
                      <a:lnTo>
                        <a:pt x="1075" y="796"/>
                      </a:lnTo>
                      <a:lnTo>
                        <a:pt x="1051" y="829"/>
                      </a:lnTo>
                      <a:lnTo>
                        <a:pt x="1061" y="861"/>
                      </a:lnTo>
                      <a:lnTo>
                        <a:pt x="1070" y="815"/>
                      </a:lnTo>
                      <a:lnTo>
                        <a:pt x="1090" y="835"/>
                      </a:lnTo>
                      <a:lnTo>
                        <a:pt x="1095" y="803"/>
                      </a:lnTo>
                      <a:lnTo>
                        <a:pt x="1110" y="796"/>
                      </a:lnTo>
                      <a:lnTo>
                        <a:pt x="1119" y="815"/>
                      </a:lnTo>
                      <a:lnTo>
                        <a:pt x="1130" y="796"/>
                      </a:lnTo>
                      <a:lnTo>
                        <a:pt x="1130" y="777"/>
                      </a:lnTo>
                      <a:lnTo>
                        <a:pt x="1169" y="796"/>
                      </a:lnTo>
                      <a:lnTo>
                        <a:pt x="1184" y="783"/>
                      </a:lnTo>
                      <a:lnTo>
                        <a:pt x="1145" y="763"/>
                      </a:lnTo>
                      <a:lnTo>
                        <a:pt x="1139" y="744"/>
                      </a:lnTo>
                      <a:lnTo>
                        <a:pt x="1169" y="744"/>
                      </a:lnTo>
                      <a:lnTo>
                        <a:pt x="1179" y="771"/>
                      </a:lnTo>
                      <a:lnTo>
                        <a:pt x="1213" y="744"/>
                      </a:lnTo>
                      <a:lnTo>
                        <a:pt x="1175" y="719"/>
                      </a:lnTo>
                      <a:lnTo>
                        <a:pt x="1184" y="700"/>
                      </a:lnTo>
                      <a:lnTo>
                        <a:pt x="1213" y="711"/>
                      </a:lnTo>
                      <a:lnTo>
                        <a:pt x="1228" y="732"/>
                      </a:lnTo>
                      <a:lnTo>
                        <a:pt x="1228" y="744"/>
                      </a:lnTo>
                      <a:lnTo>
                        <a:pt x="1278" y="771"/>
                      </a:lnTo>
                      <a:lnTo>
                        <a:pt x="1278" y="738"/>
                      </a:lnTo>
                      <a:lnTo>
                        <a:pt x="1318" y="757"/>
                      </a:lnTo>
                      <a:lnTo>
                        <a:pt x="1312" y="711"/>
                      </a:lnTo>
                      <a:lnTo>
                        <a:pt x="1318" y="674"/>
                      </a:lnTo>
                      <a:lnTo>
                        <a:pt x="1298" y="680"/>
                      </a:lnTo>
                      <a:lnTo>
                        <a:pt x="1293" y="700"/>
                      </a:lnTo>
                      <a:lnTo>
                        <a:pt x="1269" y="686"/>
                      </a:lnTo>
                      <a:lnTo>
                        <a:pt x="1228" y="674"/>
                      </a:lnTo>
                      <a:lnTo>
                        <a:pt x="1213" y="680"/>
                      </a:lnTo>
                      <a:lnTo>
                        <a:pt x="1209" y="636"/>
                      </a:lnTo>
                      <a:lnTo>
                        <a:pt x="1194" y="667"/>
                      </a:lnTo>
                      <a:lnTo>
                        <a:pt x="1184" y="642"/>
                      </a:lnTo>
                      <a:lnTo>
                        <a:pt x="1169" y="622"/>
                      </a:lnTo>
                      <a:lnTo>
                        <a:pt x="1145" y="636"/>
                      </a:lnTo>
                      <a:lnTo>
                        <a:pt x="1134" y="609"/>
                      </a:lnTo>
                      <a:lnTo>
                        <a:pt x="1139" y="596"/>
                      </a:lnTo>
                      <a:lnTo>
                        <a:pt x="1184" y="590"/>
                      </a:lnTo>
                      <a:lnTo>
                        <a:pt x="1233" y="576"/>
                      </a:lnTo>
                      <a:lnTo>
                        <a:pt x="1194" y="523"/>
                      </a:lnTo>
                      <a:lnTo>
                        <a:pt x="1164" y="512"/>
                      </a:lnTo>
                      <a:lnTo>
                        <a:pt x="1164" y="485"/>
                      </a:lnTo>
                      <a:lnTo>
                        <a:pt x="1160" y="498"/>
                      </a:lnTo>
                      <a:lnTo>
                        <a:pt x="1194" y="479"/>
                      </a:lnTo>
                      <a:lnTo>
                        <a:pt x="1184" y="460"/>
                      </a:lnTo>
                      <a:lnTo>
                        <a:pt x="1145" y="446"/>
                      </a:lnTo>
                      <a:lnTo>
                        <a:pt x="1145" y="427"/>
                      </a:lnTo>
                      <a:lnTo>
                        <a:pt x="1203" y="427"/>
                      </a:lnTo>
                      <a:lnTo>
                        <a:pt x="1269" y="396"/>
                      </a:lnTo>
                      <a:lnTo>
                        <a:pt x="1357" y="338"/>
                      </a:lnTo>
                      <a:lnTo>
                        <a:pt x="1388" y="162"/>
                      </a:lnTo>
                      <a:lnTo>
                        <a:pt x="1269" y="0"/>
                      </a:lnTo>
                      <a:lnTo>
                        <a:pt x="1080" y="13"/>
                      </a:lnTo>
                      <a:lnTo>
                        <a:pt x="768" y="156"/>
                      </a:lnTo>
                      <a:lnTo>
                        <a:pt x="734" y="110"/>
                      </a:lnTo>
                      <a:lnTo>
                        <a:pt x="615" y="162"/>
                      </a:lnTo>
                      <a:lnTo>
                        <a:pt x="545" y="156"/>
                      </a:lnTo>
                      <a:lnTo>
                        <a:pt x="551" y="104"/>
                      </a:lnTo>
                      <a:lnTo>
                        <a:pt x="521" y="137"/>
                      </a:lnTo>
                      <a:lnTo>
                        <a:pt x="476" y="137"/>
                      </a:lnTo>
                      <a:lnTo>
                        <a:pt x="506" y="168"/>
                      </a:lnTo>
                      <a:lnTo>
                        <a:pt x="496" y="187"/>
                      </a:lnTo>
                      <a:lnTo>
                        <a:pt x="485" y="168"/>
                      </a:lnTo>
                      <a:lnTo>
                        <a:pt x="466" y="174"/>
                      </a:lnTo>
                      <a:lnTo>
                        <a:pt x="411" y="162"/>
                      </a:lnTo>
                      <a:lnTo>
                        <a:pt x="386" y="200"/>
                      </a:lnTo>
                      <a:lnTo>
                        <a:pt x="416" y="200"/>
                      </a:lnTo>
                      <a:lnTo>
                        <a:pt x="436" y="220"/>
                      </a:lnTo>
                      <a:lnTo>
                        <a:pt x="401" y="220"/>
                      </a:lnTo>
                      <a:lnTo>
                        <a:pt x="377" y="220"/>
                      </a:lnTo>
                      <a:lnTo>
                        <a:pt x="362" y="200"/>
                      </a:lnTo>
                      <a:lnTo>
                        <a:pt x="332" y="239"/>
                      </a:lnTo>
                      <a:lnTo>
                        <a:pt x="317" y="272"/>
                      </a:lnTo>
                      <a:lnTo>
                        <a:pt x="288" y="220"/>
                      </a:lnTo>
                      <a:lnTo>
                        <a:pt x="288" y="252"/>
                      </a:lnTo>
                      <a:lnTo>
                        <a:pt x="238" y="266"/>
                      </a:lnTo>
                      <a:lnTo>
                        <a:pt x="277" y="305"/>
                      </a:lnTo>
                      <a:lnTo>
                        <a:pt x="307" y="311"/>
                      </a:lnTo>
                      <a:lnTo>
                        <a:pt x="328" y="344"/>
                      </a:lnTo>
                      <a:lnTo>
                        <a:pt x="371" y="338"/>
                      </a:lnTo>
                      <a:lnTo>
                        <a:pt x="347" y="286"/>
                      </a:lnTo>
                      <a:lnTo>
                        <a:pt x="367" y="252"/>
                      </a:lnTo>
                      <a:lnTo>
                        <a:pt x="382" y="278"/>
                      </a:lnTo>
                      <a:lnTo>
                        <a:pt x="367" y="311"/>
                      </a:lnTo>
                      <a:lnTo>
                        <a:pt x="382" y="338"/>
                      </a:lnTo>
                      <a:lnTo>
                        <a:pt x="386" y="311"/>
                      </a:lnTo>
                      <a:lnTo>
                        <a:pt x="411" y="292"/>
                      </a:lnTo>
                      <a:lnTo>
                        <a:pt x="446" y="272"/>
                      </a:lnTo>
                      <a:lnTo>
                        <a:pt x="461" y="286"/>
                      </a:lnTo>
                      <a:lnTo>
                        <a:pt x="436" y="305"/>
                      </a:lnTo>
                      <a:lnTo>
                        <a:pt x="406" y="325"/>
                      </a:lnTo>
                      <a:lnTo>
                        <a:pt x="392" y="363"/>
                      </a:lnTo>
                      <a:lnTo>
                        <a:pt x="347" y="375"/>
                      </a:lnTo>
                      <a:lnTo>
                        <a:pt x="288" y="344"/>
                      </a:lnTo>
                      <a:lnTo>
                        <a:pt x="277" y="375"/>
                      </a:lnTo>
                      <a:lnTo>
                        <a:pt x="188" y="382"/>
                      </a:lnTo>
                      <a:lnTo>
                        <a:pt x="139" y="408"/>
                      </a:lnTo>
                      <a:lnTo>
                        <a:pt x="109" y="396"/>
                      </a:lnTo>
                      <a:lnTo>
                        <a:pt x="109" y="427"/>
                      </a:lnTo>
                      <a:lnTo>
                        <a:pt x="139" y="421"/>
                      </a:lnTo>
                      <a:lnTo>
                        <a:pt x="144" y="460"/>
                      </a:lnTo>
                      <a:lnTo>
                        <a:pt x="184" y="454"/>
                      </a:lnTo>
                      <a:lnTo>
                        <a:pt x="198" y="427"/>
                      </a:lnTo>
                      <a:lnTo>
                        <a:pt x="203" y="446"/>
                      </a:lnTo>
                      <a:lnTo>
                        <a:pt x="268" y="440"/>
                      </a:lnTo>
                      <a:lnTo>
                        <a:pt x="302" y="421"/>
                      </a:lnTo>
                      <a:lnTo>
                        <a:pt x="313" y="460"/>
                      </a:lnTo>
                      <a:lnTo>
                        <a:pt x="292" y="454"/>
                      </a:lnTo>
                      <a:lnTo>
                        <a:pt x="283" y="466"/>
                      </a:lnTo>
                      <a:lnTo>
                        <a:pt x="288" y="492"/>
                      </a:lnTo>
                      <a:lnTo>
                        <a:pt x="223" y="498"/>
                      </a:lnTo>
                      <a:lnTo>
                        <a:pt x="188" y="506"/>
                      </a:lnTo>
                      <a:lnTo>
                        <a:pt x="198" y="537"/>
                      </a:lnTo>
                      <a:lnTo>
                        <a:pt x="178" y="523"/>
                      </a:lnTo>
                      <a:lnTo>
                        <a:pt x="163" y="543"/>
                      </a:lnTo>
                      <a:lnTo>
                        <a:pt x="125" y="512"/>
                      </a:lnTo>
                      <a:lnTo>
                        <a:pt x="114" y="543"/>
                      </a:lnTo>
                      <a:lnTo>
                        <a:pt x="75" y="531"/>
                      </a:lnTo>
                      <a:lnTo>
                        <a:pt x="54" y="550"/>
                      </a:lnTo>
                      <a:lnTo>
                        <a:pt x="45" y="564"/>
                      </a:lnTo>
                      <a:lnTo>
                        <a:pt x="20" y="564"/>
                      </a:lnTo>
                      <a:lnTo>
                        <a:pt x="10" y="596"/>
                      </a:lnTo>
                      <a:lnTo>
                        <a:pt x="39" y="609"/>
                      </a:lnTo>
                      <a:lnTo>
                        <a:pt x="80" y="603"/>
                      </a:lnTo>
                      <a:lnTo>
                        <a:pt x="99" y="628"/>
                      </a:lnTo>
                      <a:lnTo>
                        <a:pt x="129" y="622"/>
                      </a:lnTo>
                      <a:lnTo>
                        <a:pt x="169" y="609"/>
                      </a:lnTo>
                      <a:lnTo>
                        <a:pt x="203" y="622"/>
                      </a:lnTo>
                      <a:lnTo>
                        <a:pt x="218" y="603"/>
                      </a:lnTo>
                      <a:lnTo>
                        <a:pt x="223" y="615"/>
                      </a:lnTo>
                      <a:lnTo>
                        <a:pt x="198" y="636"/>
                      </a:lnTo>
                      <a:lnTo>
                        <a:pt x="148" y="642"/>
                      </a:lnTo>
                      <a:lnTo>
                        <a:pt x="173" y="667"/>
                      </a:lnTo>
                      <a:lnTo>
                        <a:pt x="99" y="674"/>
                      </a:lnTo>
                      <a:lnTo>
                        <a:pt x="99" y="700"/>
                      </a:lnTo>
                      <a:lnTo>
                        <a:pt x="65" y="705"/>
                      </a:lnTo>
                      <a:lnTo>
                        <a:pt x="45" y="705"/>
                      </a:lnTo>
                      <a:lnTo>
                        <a:pt x="39" y="711"/>
                      </a:lnTo>
                      <a:lnTo>
                        <a:pt x="5" y="700"/>
                      </a:lnTo>
                      <a:lnTo>
                        <a:pt x="10" y="711"/>
                      </a:lnTo>
                      <a:lnTo>
                        <a:pt x="0" y="744"/>
                      </a:lnTo>
                      <a:lnTo>
                        <a:pt x="35" y="744"/>
                      </a:lnTo>
                      <a:lnTo>
                        <a:pt x="39" y="763"/>
                      </a:lnTo>
                      <a:lnTo>
                        <a:pt x="69" y="750"/>
                      </a:lnTo>
                      <a:lnTo>
                        <a:pt x="90" y="750"/>
                      </a:lnTo>
                      <a:lnTo>
                        <a:pt x="94" y="771"/>
                      </a:lnTo>
                      <a:lnTo>
                        <a:pt x="118" y="763"/>
                      </a:lnTo>
                      <a:lnTo>
                        <a:pt x="109" y="725"/>
                      </a:lnTo>
                      <a:lnTo>
                        <a:pt x="159" y="725"/>
                      </a:lnTo>
                      <a:lnTo>
                        <a:pt x="163" y="744"/>
                      </a:lnTo>
                      <a:lnTo>
                        <a:pt x="198" y="738"/>
                      </a:lnTo>
                      <a:lnTo>
                        <a:pt x="233" y="744"/>
                      </a:lnTo>
                      <a:lnTo>
                        <a:pt x="243" y="705"/>
                      </a:lnTo>
                      <a:lnTo>
                        <a:pt x="253" y="725"/>
                      </a:lnTo>
                      <a:lnTo>
                        <a:pt x="233" y="750"/>
                      </a:lnTo>
                      <a:lnTo>
                        <a:pt x="193" y="777"/>
                      </a:lnTo>
                      <a:lnTo>
                        <a:pt x="169" y="796"/>
                      </a:lnTo>
                      <a:lnTo>
                        <a:pt x="208" y="790"/>
                      </a:lnTo>
                      <a:lnTo>
                        <a:pt x="213" y="815"/>
                      </a:lnTo>
                      <a:lnTo>
                        <a:pt x="218" y="829"/>
                      </a:lnTo>
                      <a:lnTo>
                        <a:pt x="277" y="796"/>
                      </a:lnTo>
                      <a:lnTo>
                        <a:pt x="332" y="738"/>
                      </a:lnTo>
                      <a:lnTo>
                        <a:pt x="283" y="763"/>
                      </a:lnTo>
                      <a:lnTo>
                        <a:pt x="258" y="725"/>
                      </a:lnTo>
                      <a:lnTo>
                        <a:pt x="317" y="711"/>
                      </a:lnTo>
                      <a:lnTo>
                        <a:pt x="277" y="700"/>
                      </a:lnTo>
                      <a:lnTo>
                        <a:pt x="313" y="667"/>
                      </a:lnTo>
                      <a:lnTo>
                        <a:pt x="352" y="738"/>
                      </a:lnTo>
                      <a:lnTo>
                        <a:pt x="362" y="700"/>
                      </a:lnTo>
                      <a:lnTo>
                        <a:pt x="382" y="732"/>
                      </a:lnTo>
                      <a:lnTo>
                        <a:pt x="421" y="692"/>
                      </a:lnTo>
                      <a:lnTo>
                        <a:pt x="401" y="763"/>
                      </a:lnTo>
                      <a:lnTo>
                        <a:pt x="406" y="796"/>
                      </a:lnTo>
                      <a:lnTo>
                        <a:pt x="337" y="809"/>
                      </a:lnTo>
                      <a:lnTo>
                        <a:pt x="456" y="815"/>
                      </a:lnTo>
                      <a:lnTo>
                        <a:pt x="401" y="809"/>
                      </a:lnTo>
                      <a:lnTo>
                        <a:pt x="426" y="744"/>
                      </a:lnTo>
                      <a:lnTo>
                        <a:pt x="485" y="732"/>
                      </a:lnTo>
                      <a:lnTo>
                        <a:pt x="506" y="705"/>
                      </a:lnTo>
                      <a:lnTo>
                        <a:pt x="521" y="763"/>
                      </a:lnTo>
                      <a:lnTo>
                        <a:pt x="466" y="777"/>
                      </a:lnTo>
                      <a:lnTo>
                        <a:pt x="511" y="783"/>
                      </a:lnTo>
                      <a:lnTo>
                        <a:pt x="555" y="790"/>
                      </a:lnTo>
                      <a:lnTo>
                        <a:pt x="530" y="757"/>
                      </a:lnTo>
                      <a:lnTo>
                        <a:pt x="545" y="705"/>
                      </a:lnTo>
                      <a:lnTo>
                        <a:pt x="574" y="732"/>
                      </a:lnTo>
                      <a:lnTo>
                        <a:pt x="564" y="783"/>
                      </a:lnTo>
                      <a:lnTo>
                        <a:pt x="609" y="803"/>
                      </a:lnTo>
                      <a:lnTo>
                        <a:pt x="496" y="835"/>
                      </a:lnTo>
                      <a:lnTo>
                        <a:pt x="605" y="829"/>
                      </a:lnTo>
                      <a:lnTo>
                        <a:pt x="619" y="849"/>
                      </a:lnTo>
                      <a:lnTo>
                        <a:pt x="649" y="821"/>
                      </a:lnTo>
                      <a:lnTo>
                        <a:pt x="669" y="849"/>
                      </a:lnTo>
                      <a:lnTo>
                        <a:pt x="723" y="757"/>
                      </a:lnTo>
                      <a:lnTo>
                        <a:pt x="753" y="771"/>
                      </a:lnTo>
                      <a:lnTo>
                        <a:pt x="772" y="861"/>
                      </a:lnTo>
                      <a:lnTo>
                        <a:pt x="689" y="803"/>
                      </a:lnTo>
                      <a:lnTo>
                        <a:pt x="714" y="835"/>
                      </a:lnTo>
                      <a:lnTo>
                        <a:pt x="763" y="821"/>
                      </a:lnTo>
                      <a:lnTo>
                        <a:pt x="768" y="861"/>
                      </a:lnTo>
                      <a:lnTo>
                        <a:pt x="763" y="893"/>
                      </a:lnTo>
                      <a:lnTo>
                        <a:pt x="723" y="821"/>
                      </a:lnTo>
                      <a:lnTo>
                        <a:pt x="659" y="893"/>
                      </a:lnTo>
                      <a:lnTo>
                        <a:pt x="594" y="855"/>
                      </a:lnTo>
                      <a:lnTo>
                        <a:pt x="629" y="901"/>
                      </a:lnTo>
                      <a:lnTo>
                        <a:pt x="689" y="913"/>
                      </a:lnTo>
                      <a:lnTo>
                        <a:pt x="738" y="919"/>
                      </a:lnTo>
                      <a:lnTo>
                        <a:pt x="783" y="1003"/>
                      </a:lnTo>
                      <a:lnTo>
                        <a:pt x="639" y="919"/>
                      </a:lnTo>
                      <a:lnTo>
                        <a:pt x="639" y="951"/>
                      </a:lnTo>
                      <a:lnTo>
                        <a:pt x="521" y="959"/>
                      </a:lnTo>
                      <a:lnTo>
                        <a:pt x="485" y="932"/>
                      </a:lnTo>
                      <a:lnTo>
                        <a:pt x="451" y="959"/>
                      </a:lnTo>
                      <a:lnTo>
                        <a:pt x="515" y="959"/>
                      </a:lnTo>
                      <a:lnTo>
                        <a:pt x="654" y="959"/>
                      </a:lnTo>
                      <a:lnTo>
                        <a:pt x="714" y="945"/>
                      </a:lnTo>
                      <a:lnTo>
                        <a:pt x="768" y="959"/>
                      </a:lnTo>
                      <a:lnTo>
                        <a:pt x="772" y="997"/>
                      </a:lnTo>
                      <a:lnTo>
                        <a:pt x="654" y="997"/>
                      </a:lnTo>
                      <a:lnTo>
                        <a:pt x="649" y="1009"/>
                      </a:lnTo>
                      <a:lnTo>
                        <a:pt x="629" y="990"/>
                      </a:lnTo>
                      <a:lnTo>
                        <a:pt x="580" y="997"/>
                      </a:lnTo>
                      <a:lnTo>
                        <a:pt x="605" y="1003"/>
                      </a:lnTo>
                      <a:lnTo>
                        <a:pt x="555" y="1042"/>
                      </a:lnTo>
                      <a:lnTo>
                        <a:pt x="619" y="1003"/>
                      </a:lnTo>
                      <a:lnTo>
                        <a:pt x="649" y="1009"/>
                      </a:lnTo>
                      <a:lnTo>
                        <a:pt x="719" y="1003"/>
                      </a:lnTo>
                      <a:lnTo>
                        <a:pt x="783" y="1009"/>
                      </a:lnTo>
                      <a:lnTo>
                        <a:pt x="738" y="1023"/>
                      </a:lnTo>
                      <a:lnTo>
                        <a:pt x="744" y="1055"/>
                      </a:lnTo>
                      <a:lnTo>
                        <a:pt x="763" y="1055"/>
                      </a:lnTo>
                      <a:lnTo>
                        <a:pt x="758" y="1036"/>
                      </a:lnTo>
                      <a:lnTo>
                        <a:pt x="808" y="1030"/>
                      </a:lnTo>
                      <a:lnTo>
                        <a:pt x="907" y="1003"/>
                      </a:lnTo>
                      <a:lnTo>
                        <a:pt x="976" y="1049"/>
                      </a:lnTo>
                      <a:lnTo>
                        <a:pt x="976" y="1069"/>
                      </a:lnTo>
                      <a:lnTo>
                        <a:pt x="847" y="1074"/>
                      </a:lnTo>
                      <a:lnTo>
                        <a:pt x="802" y="1061"/>
                      </a:lnTo>
                      <a:lnTo>
                        <a:pt x="772" y="1074"/>
                      </a:lnTo>
                      <a:lnTo>
                        <a:pt x="798" y="1080"/>
                      </a:lnTo>
                      <a:lnTo>
                        <a:pt x="852" y="1094"/>
                      </a:lnTo>
                      <a:lnTo>
                        <a:pt x="912" y="1080"/>
                      </a:lnTo>
                      <a:lnTo>
                        <a:pt x="1010" y="1094"/>
                      </a:lnTo>
                      <a:lnTo>
                        <a:pt x="1010" y="1120"/>
                      </a:lnTo>
                      <a:lnTo>
                        <a:pt x="1051" y="1036"/>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2052" name="Freeform 4"/>
                <p:cNvSpPr>
                  <a:spLocks/>
                </p:cNvSpPr>
                <p:nvPr/>
              </p:nvSpPr>
              <p:spPr bwMode="ltGray">
                <a:xfrm>
                  <a:off x="3465" y="1592"/>
                  <a:ext cx="1080" cy="1541"/>
                </a:xfrm>
                <a:custGeom>
                  <a:avLst/>
                  <a:gdLst/>
                  <a:ahLst/>
                  <a:cxnLst>
                    <a:cxn ang="0">
                      <a:pos x="667" y="1176"/>
                    </a:cxn>
                    <a:cxn ang="0">
                      <a:pos x="396" y="1093"/>
                    </a:cxn>
                    <a:cxn ang="0">
                      <a:pos x="159" y="1067"/>
                    </a:cxn>
                    <a:cxn ang="0">
                      <a:pos x="125" y="1001"/>
                    </a:cxn>
                    <a:cxn ang="0">
                      <a:pos x="213" y="1035"/>
                    </a:cxn>
                    <a:cxn ang="0">
                      <a:pos x="401" y="1029"/>
                    </a:cxn>
                    <a:cxn ang="0">
                      <a:pos x="396" y="982"/>
                    </a:cxn>
                    <a:cxn ang="0">
                      <a:pos x="312" y="956"/>
                    </a:cxn>
                    <a:cxn ang="0">
                      <a:pos x="366" y="872"/>
                    </a:cxn>
                    <a:cxn ang="0">
                      <a:pos x="396" y="878"/>
                    </a:cxn>
                    <a:cxn ang="0">
                      <a:pos x="441" y="897"/>
                    </a:cxn>
                    <a:cxn ang="0">
                      <a:pos x="465" y="943"/>
                    </a:cxn>
                    <a:cxn ang="0">
                      <a:pos x="495" y="1029"/>
                    </a:cxn>
                    <a:cxn ang="0">
                      <a:pos x="475" y="866"/>
                    </a:cxn>
                    <a:cxn ang="0">
                      <a:pos x="514" y="878"/>
                    </a:cxn>
                    <a:cxn ang="0">
                      <a:pos x="579" y="910"/>
                    </a:cxn>
                    <a:cxn ang="0">
                      <a:pos x="618" y="949"/>
                    </a:cxn>
                    <a:cxn ang="0">
                      <a:pos x="609" y="1007"/>
                    </a:cxn>
                    <a:cxn ang="0">
                      <a:pos x="663" y="1029"/>
                    </a:cxn>
                    <a:cxn ang="0">
                      <a:pos x="723" y="1048"/>
                    </a:cxn>
                    <a:cxn ang="0">
                      <a:pos x="678" y="962"/>
                    </a:cxn>
                    <a:cxn ang="0">
                      <a:pos x="465" y="606"/>
                    </a:cxn>
                    <a:cxn ang="0">
                      <a:pos x="469" y="424"/>
                    </a:cxn>
                    <a:cxn ang="0">
                      <a:pos x="469" y="554"/>
                    </a:cxn>
                    <a:cxn ang="0">
                      <a:pos x="490" y="509"/>
                    </a:cxn>
                    <a:cxn ang="0">
                      <a:pos x="514" y="490"/>
                    </a:cxn>
                    <a:cxn ang="0">
                      <a:pos x="445" y="463"/>
                    </a:cxn>
                    <a:cxn ang="0">
                      <a:pos x="411" y="374"/>
                    </a:cxn>
                    <a:cxn ang="0">
                      <a:pos x="454" y="295"/>
                    </a:cxn>
                    <a:cxn ang="0">
                      <a:pos x="430" y="283"/>
                    </a:cxn>
                    <a:cxn ang="0">
                      <a:pos x="475" y="165"/>
                    </a:cxn>
                    <a:cxn ang="0">
                      <a:pos x="366" y="134"/>
                    </a:cxn>
                    <a:cxn ang="0">
                      <a:pos x="460" y="31"/>
                    </a:cxn>
                    <a:cxn ang="0">
                      <a:pos x="559" y="134"/>
                    </a:cxn>
                    <a:cxn ang="0">
                      <a:pos x="658" y="126"/>
                    </a:cxn>
                    <a:cxn ang="0">
                      <a:pos x="801" y="140"/>
                    </a:cxn>
                    <a:cxn ang="0">
                      <a:pos x="861" y="140"/>
                    </a:cxn>
                    <a:cxn ang="0">
                      <a:pos x="974" y="147"/>
                    </a:cxn>
                    <a:cxn ang="0">
                      <a:pos x="974" y="223"/>
                    </a:cxn>
                    <a:cxn ang="0">
                      <a:pos x="1043" y="134"/>
                    </a:cxn>
                    <a:cxn ang="0">
                      <a:pos x="994" y="264"/>
                    </a:cxn>
                    <a:cxn ang="0">
                      <a:pos x="870" y="223"/>
                    </a:cxn>
                    <a:cxn ang="0">
                      <a:pos x="648" y="165"/>
                    </a:cxn>
                    <a:cxn ang="0">
                      <a:pos x="598" y="283"/>
                    </a:cxn>
                    <a:cxn ang="0">
                      <a:pos x="751" y="211"/>
                    </a:cxn>
                    <a:cxn ang="0">
                      <a:pos x="919" y="308"/>
                    </a:cxn>
                    <a:cxn ang="0">
                      <a:pos x="678" y="302"/>
                    </a:cxn>
                    <a:cxn ang="0">
                      <a:pos x="757" y="412"/>
                    </a:cxn>
                    <a:cxn ang="0">
                      <a:pos x="682" y="451"/>
                    </a:cxn>
                    <a:cxn ang="0">
                      <a:pos x="682" y="548"/>
                    </a:cxn>
                    <a:cxn ang="0">
                      <a:pos x="766" y="839"/>
                    </a:cxn>
                    <a:cxn ang="0">
                      <a:pos x="801" y="821"/>
                    </a:cxn>
                    <a:cxn ang="0">
                      <a:pos x="861" y="891"/>
                    </a:cxn>
                    <a:cxn ang="0">
                      <a:pos x="934" y="1093"/>
                    </a:cxn>
                    <a:cxn ang="0">
                      <a:pos x="880" y="1196"/>
                    </a:cxn>
                    <a:cxn ang="0">
                      <a:pos x="998" y="1365"/>
                    </a:cxn>
                    <a:cxn ang="0">
                      <a:pos x="1063" y="1319"/>
                    </a:cxn>
                    <a:cxn ang="0">
                      <a:pos x="875" y="1474"/>
                    </a:cxn>
                  </a:cxnLst>
                  <a:rect l="0" t="0" r="r" b="b"/>
                  <a:pathLst>
                    <a:path w="1080" h="1541">
                      <a:moveTo>
                        <a:pt x="772" y="1500"/>
                      </a:moveTo>
                      <a:lnTo>
                        <a:pt x="762" y="1429"/>
                      </a:lnTo>
                      <a:lnTo>
                        <a:pt x="751" y="1396"/>
                      </a:lnTo>
                      <a:lnTo>
                        <a:pt x="751" y="1377"/>
                      </a:lnTo>
                      <a:lnTo>
                        <a:pt x="732" y="1287"/>
                      </a:lnTo>
                      <a:lnTo>
                        <a:pt x="723" y="1280"/>
                      </a:lnTo>
                      <a:lnTo>
                        <a:pt x="723" y="1272"/>
                      </a:lnTo>
                      <a:lnTo>
                        <a:pt x="723" y="1260"/>
                      </a:lnTo>
                      <a:lnTo>
                        <a:pt x="702" y="1202"/>
                      </a:lnTo>
                      <a:lnTo>
                        <a:pt x="687" y="1189"/>
                      </a:lnTo>
                      <a:lnTo>
                        <a:pt x="667" y="1176"/>
                      </a:lnTo>
                      <a:lnTo>
                        <a:pt x="653" y="1144"/>
                      </a:lnTo>
                      <a:lnTo>
                        <a:pt x="628" y="1125"/>
                      </a:lnTo>
                      <a:lnTo>
                        <a:pt x="588" y="1112"/>
                      </a:lnTo>
                      <a:lnTo>
                        <a:pt x="529" y="1098"/>
                      </a:lnTo>
                      <a:lnTo>
                        <a:pt x="514" y="1112"/>
                      </a:lnTo>
                      <a:lnTo>
                        <a:pt x="484" y="1112"/>
                      </a:lnTo>
                      <a:lnTo>
                        <a:pt x="475" y="1093"/>
                      </a:lnTo>
                      <a:lnTo>
                        <a:pt x="460" y="1087"/>
                      </a:lnTo>
                      <a:lnTo>
                        <a:pt x="435" y="1093"/>
                      </a:lnTo>
                      <a:lnTo>
                        <a:pt x="416" y="1079"/>
                      </a:lnTo>
                      <a:lnTo>
                        <a:pt x="396" y="1093"/>
                      </a:lnTo>
                      <a:lnTo>
                        <a:pt x="381" y="1093"/>
                      </a:lnTo>
                      <a:lnTo>
                        <a:pt x="371" y="1098"/>
                      </a:lnTo>
                      <a:lnTo>
                        <a:pt x="347" y="1112"/>
                      </a:lnTo>
                      <a:lnTo>
                        <a:pt x="362" y="1098"/>
                      </a:lnTo>
                      <a:lnTo>
                        <a:pt x="362" y="1093"/>
                      </a:lnTo>
                      <a:lnTo>
                        <a:pt x="362" y="1087"/>
                      </a:lnTo>
                      <a:lnTo>
                        <a:pt x="356" y="1073"/>
                      </a:lnTo>
                      <a:lnTo>
                        <a:pt x="237" y="1061"/>
                      </a:lnTo>
                      <a:lnTo>
                        <a:pt x="213" y="1061"/>
                      </a:lnTo>
                      <a:lnTo>
                        <a:pt x="188" y="1061"/>
                      </a:lnTo>
                      <a:lnTo>
                        <a:pt x="159" y="1067"/>
                      </a:lnTo>
                      <a:lnTo>
                        <a:pt x="144" y="1087"/>
                      </a:lnTo>
                      <a:lnTo>
                        <a:pt x="95" y="1093"/>
                      </a:lnTo>
                      <a:lnTo>
                        <a:pt x="110" y="1079"/>
                      </a:lnTo>
                      <a:lnTo>
                        <a:pt x="119" y="1073"/>
                      </a:lnTo>
                      <a:lnTo>
                        <a:pt x="129" y="1073"/>
                      </a:lnTo>
                      <a:lnTo>
                        <a:pt x="129" y="1067"/>
                      </a:lnTo>
                      <a:lnTo>
                        <a:pt x="134" y="1061"/>
                      </a:lnTo>
                      <a:lnTo>
                        <a:pt x="149" y="1054"/>
                      </a:lnTo>
                      <a:lnTo>
                        <a:pt x="149" y="1048"/>
                      </a:lnTo>
                      <a:lnTo>
                        <a:pt x="139" y="1035"/>
                      </a:lnTo>
                      <a:lnTo>
                        <a:pt x="125" y="1001"/>
                      </a:lnTo>
                      <a:lnTo>
                        <a:pt x="110" y="995"/>
                      </a:lnTo>
                      <a:lnTo>
                        <a:pt x="65" y="1020"/>
                      </a:lnTo>
                      <a:lnTo>
                        <a:pt x="0" y="1020"/>
                      </a:lnTo>
                      <a:lnTo>
                        <a:pt x="26" y="1014"/>
                      </a:lnTo>
                      <a:lnTo>
                        <a:pt x="40" y="1014"/>
                      </a:lnTo>
                      <a:lnTo>
                        <a:pt x="55" y="1014"/>
                      </a:lnTo>
                      <a:lnTo>
                        <a:pt x="114" y="982"/>
                      </a:lnTo>
                      <a:lnTo>
                        <a:pt x="139" y="1007"/>
                      </a:lnTo>
                      <a:lnTo>
                        <a:pt x="164" y="1035"/>
                      </a:lnTo>
                      <a:lnTo>
                        <a:pt x="184" y="1041"/>
                      </a:lnTo>
                      <a:lnTo>
                        <a:pt x="213" y="1035"/>
                      </a:lnTo>
                      <a:lnTo>
                        <a:pt x="228" y="1041"/>
                      </a:lnTo>
                      <a:lnTo>
                        <a:pt x="252" y="1035"/>
                      </a:lnTo>
                      <a:lnTo>
                        <a:pt x="272" y="1041"/>
                      </a:lnTo>
                      <a:lnTo>
                        <a:pt x="272" y="1014"/>
                      </a:lnTo>
                      <a:lnTo>
                        <a:pt x="292" y="995"/>
                      </a:lnTo>
                      <a:lnTo>
                        <a:pt x="282" y="1014"/>
                      </a:lnTo>
                      <a:lnTo>
                        <a:pt x="287" y="1029"/>
                      </a:lnTo>
                      <a:lnTo>
                        <a:pt x="292" y="1035"/>
                      </a:lnTo>
                      <a:lnTo>
                        <a:pt x="327" y="1048"/>
                      </a:lnTo>
                      <a:lnTo>
                        <a:pt x="356" y="1041"/>
                      </a:lnTo>
                      <a:lnTo>
                        <a:pt x="401" y="1029"/>
                      </a:lnTo>
                      <a:lnTo>
                        <a:pt x="435" y="1007"/>
                      </a:lnTo>
                      <a:lnTo>
                        <a:pt x="441" y="1014"/>
                      </a:lnTo>
                      <a:lnTo>
                        <a:pt x="426" y="1020"/>
                      </a:lnTo>
                      <a:lnTo>
                        <a:pt x="407" y="1029"/>
                      </a:lnTo>
                      <a:lnTo>
                        <a:pt x="356" y="1041"/>
                      </a:lnTo>
                      <a:lnTo>
                        <a:pt x="411" y="1054"/>
                      </a:lnTo>
                      <a:lnTo>
                        <a:pt x="435" y="1061"/>
                      </a:lnTo>
                      <a:lnTo>
                        <a:pt x="454" y="1054"/>
                      </a:lnTo>
                      <a:lnTo>
                        <a:pt x="445" y="1007"/>
                      </a:lnTo>
                      <a:lnTo>
                        <a:pt x="430" y="995"/>
                      </a:lnTo>
                      <a:lnTo>
                        <a:pt x="396" y="982"/>
                      </a:lnTo>
                      <a:lnTo>
                        <a:pt x="381" y="982"/>
                      </a:lnTo>
                      <a:lnTo>
                        <a:pt x="386" y="995"/>
                      </a:lnTo>
                      <a:lnTo>
                        <a:pt x="362" y="1001"/>
                      </a:lnTo>
                      <a:lnTo>
                        <a:pt x="356" y="995"/>
                      </a:lnTo>
                      <a:lnTo>
                        <a:pt x="362" y="976"/>
                      </a:lnTo>
                      <a:lnTo>
                        <a:pt x="332" y="968"/>
                      </a:lnTo>
                      <a:lnTo>
                        <a:pt x="302" y="968"/>
                      </a:lnTo>
                      <a:lnTo>
                        <a:pt x="297" y="982"/>
                      </a:lnTo>
                      <a:lnTo>
                        <a:pt x="287" y="968"/>
                      </a:lnTo>
                      <a:lnTo>
                        <a:pt x="312" y="962"/>
                      </a:lnTo>
                      <a:lnTo>
                        <a:pt x="312" y="956"/>
                      </a:lnTo>
                      <a:lnTo>
                        <a:pt x="321" y="943"/>
                      </a:lnTo>
                      <a:lnTo>
                        <a:pt x="332" y="930"/>
                      </a:lnTo>
                      <a:lnTo>
                        <a:pt x="332" y="910"/>
                      </a:lnTo>
                      <a:lnTo>
                        <a:pt x="327" y="904"/>
                      </a:lnTo>
                      <a:lnTo>
                        <a:pt x="312" y="891"/>
                      </a:lnTo>
                      <a:lnTo>
                        <a:pt x="267" y="860"/>
                      </a:lnTo>
                      <a:lnTo>
                        <a:pt x="306" y="872"/>
                      </a:lnTo>
                      <a:lnTo>
                        <a:pt x="321" y="885"/>
                      </a:lnTo>
                      <a:lnTo>
                        <a:pt x="336" y="891"/>
                      </a:lnTo>
                      <a:lnTo>
                        <a:pt x="351" y="891"/>
                      </a:lnTo>
                      <a:lnTo>
                        <a:pt x="366" y="872"/>
                      </a:lnTo>
                      <a:lnTo>
                        <a:pt x="351" y="891"/>
                      </a:lnTo>
                      <a:lnTo>
                        <a:pt x="342" y="918"/>
                      </a:lnTo>
                      <a:lnTo>
                        <a:pt x="336" y="943"/>
                      </a:lnTo>
                      <a:lnTo>
                        <a:pt x="342" y="949"/>
                      </a:lnTo>
                      <a:lnTo>
                        <a:pt x="351" y="943"/>
                      </a:lnTo>
                      <a:lnTo>
                        <a:pt x="366" y="949"/>
                      </a:lnTo>
                      <a:lnTo>
                        <a:pt x="377" y="949"/>
                      </a:lnTo>
                      <a:lnTo>
                        <a:pt x="392" y="949"/>
                      </a:lnTo>
                      <a:lnTo>
                        <a:pt x="407" y="949"/>
                      </a:lnTo>
                      <a:lnTo>
                        <a:pt x="430" y="956"/>
                      </a:lnTo>
                      <a:lnTo>
                        <a:pt x="396" y="878"/>
                      </a:lnTo>
                      <a:lnTo>
                        <a:pt x="381" y="878"/>
                      </a:lnTo>
                      <a:lnTo>
                        <a:pt x="416" y="878"/>
                      </a:lnTo>
                      <a:lnTo>
                        <a:pt x="445" y="839"/>
                      </a:lnTo>
                      <a:lnTo>
                        <a:pt x="504" y="789"/>
                      </a:lnTo>
                      <a:lnTo>
                        <a:pt x="475" y="814"/>
                      </a:lnTo>
                      <a:lnTo>
                        <a:pt x="454" y="846"/>
                      </a:lnTo>
                      <a:lnTo>
                        <a:pt x="435" y="872"/>
                      </a:lnTo>
                      <a:lnTo>
                        <a:pt x="426" y="885"/>
                      </a:lnTo>
                      <a:lnTo>
                        <a:pt x="435" y="891"/>
                      </a:lnTo>
                      <a:lnTo>
                        <a:pt x="435" y="910"/>
                      </a:lnTo>
                      <a:lnTo>
                        <a:pt x="441" y="897"/>
                      </a:lnTo>
                      <a:lnTo>
                        <a:pt x="454" y="885"/>
                      </a:lnTo>
                      <a:lnTo>
                        <a:pt x="465" y="885"/>
                      </a:lnTo>
                      <a:lnTo>
                        <a:pt x="469" y="897"/>
                      </a:lnTo>
                      <a:lnTo>
                        <a:pt x="454" y="897"/>
                      </a:lnTo>
                      <a:lnTo>
                        <a:pt x="445" y="904"/>
                      </a:lnTo>
                      <a:lnTo>
                        <a:pt x="445" y="924"/>
                      </a:lnTo>
                      <a:lnTo>
                        <a:pt x="450" y="943"/>
                      </a:lnTo>
                      <a:lnTo>
                        <a:pt x="460" y="930"/>
                      </a:lnTo>
                      <a:lnTo>
                        <a:pt x="469" y="930"/>
                      </a:lnTo>
                      <a:lnTo>
                        <a:pt x="469" y="937"/>
                      </a:lnTo>
                      <a:lnTo>
                        <a:pt x="465" y="943"/>
                      </a:lnTo>
                      <a:lnTo>
                        <a:pt x="454" y="949"/>
                      </a:lnTo>
                      <a:lnTo>
                        <a:pt x="454" y="962"/>
                      </a:lnTo>
                      <a:lnTo>
                        <a:pt x="460" y="968"/>
                      </a:lnTo>
                      <a:lnTo>
                        <a:pt x="469" y="968"/>
                      </a:lnTo>
                      <a:lnTo>
                        <a:pt x="475" y="968"/>
                      </a:lnTo>
                      <a:lnTo>
                        <a:pt x="475" y="962"/>
                      </a:lnTo>
                      <a:lnTo>
                        <a:pt x="490" y="995"/>
                      </a:lnTo>
                      <a:lnTo>
                        <a:pt x="484" y="1007"/>
                      </a:lnTo>
                      <a:lnTo>
                        <a:pt x="480" y="1014"/>
                      </a:lnTo>
                      <a:lnTo>
                        <a:pt x="480" y="1029"/>
                      </a:lnTo>
                      <a:lnTo>
                        <a:pt x="495" y="1029"/>
                      </a:lnTo>
                      <a:lnTo>
                        <a:pt x="495" y="1014"/>
                      </a:lnTo>
                      <a:lnTo>
                        <a:pt x="469" y="937"/>
                      </a:lnTo>
                      <a:lnTo>
                        <a:pt x="460" y="885"/>
                      </a:lnTo>
                      <a:lnTo>
                        <a:pt x="465" y="860"/>
                      </a:lnTo>
                      <a:lnTo>
                        <a:pt x="454" y="839"/>
                      </a:lnTo>
                      <a:lnTo>
                        <a:pt x="420" y="827"/>
                      </a:lnTo>
                      <a:lnTo>
                        <a:pt x="460" y="839"/>
                      </a:lnTo>
                      <a:lnTo>
                        <a:pt x="480" y="808"/>
                      </a:lnTo>
                      <a:lnTo>
                        <a:pt x="469" y="827"/>
                      </a:lnTo>
                      <a:lnTo>
                        <a:pt x="480" y="846"/>
                      </a:lnTo>
                      <a:lnTo>
                        <a:pt x="475" y="866"/>
                      </a:lnTo>
                      <a:lnTo>
                        <a:pt x="484" y="878"/>
                      </a:lnTo>
                      <a:lnTo>
                        <a:pt x="475" y="891"/>
                      </a:lnTo>
                      <a:lnTo>
                        <a:pt x="484" y="924"/>
                      </a:lnTo>
                      <a:lnTo>
                        <a:pt x="490" y="956"/>
                      </a:lnTo>
                      <a:lnTo>
                        <a:pt x="514" y="982"/>
                      </a:lnTo>
                      <a:lnTo>
                        <a:pt x="534" y="976"/>
                      </a:lnTo>
                      <a:lnTo>
                        <a:pt x="519" y="956"/>
                      </a:lnTo>
                      <a:lnTo>
                        <a:pt x="514" y="930"/>
                      </a:lnTo>
                      <a:lnTo>
                        <a:pt x="499" y="918"/>
                      </a:lnTo>
                      <a:lnTo>
                        <a:pt x="504" y="897"/>
                      </a:lnTo>
                      <a:lnTo>
                        <a:pt x="514" y="878"/>
                      </a:lnTo>
                      <a:lnTo>
                        <a:pt x="525" y="897"/>
                      </a:lnTo>
                      <a:lnTo>
                        <a:pt x="519" y="904"/>
                      </a:lnTo>
                      <a:lnTo>
                        <a:pt x="519" y="918"/>
                      </a:lnTo>
                      <a:lnTo>
                        <a:pt x="525" y="943"/>
                      </a:lnTo>
                      <a:lnTo>
                        <a:pt x="534" y="949"/>
                      </a:lnTo>
                      <a:lnTo>
                        <a:pt x="544" y="949"/>
                      </a:lnTo>
                      <a:lnTo>
                        <a:pt x="549" y="943"/>
                      </a:lnTo>
                      <a:lnTo>
                        <a:pt x="559" y="930"/>
                      </a:lnTo>
                      <a:lnTo>
                        <a:pt x="554" y="910"/>
                      </a:lnTo>
                      <a:lnTo>
                        <a:pt x="559" y="904"/>
                      </a:lnTo>
                      <a:lnTo>
                        <a:pt x="579" y="910"/>
                      </a:lnTo>
                      <a:lnTo>
                        <a:pt x="579" y="924"/>
                      </a:lnTo>
                      <a:lnTo>
                        <a:pt x="574" y="918"/>
                      </a:lnTo>
                      <a:lnTo>
                        <a:pt x="569" y="930"/>
                      </a:lnTo>
                      <a:lnTo>
                        <a:pt x="559" y="943"/>
                      </a:lnTo>
                      <a:lnTo>
                        <a:pt x="559" y="962"/>
                      </a:lnTo>
                      <a:lnTo>
                        <a:pt x="564" y="982"/>
                      </a:lnTo>
                      <a:lnTo>
                        <a:pt x="594" y="962"/>
                      </a:lnTo>
                      <a:lnTo>
                        <a:pt x="603" y="956"/>
                      </a:lnTo>
                      <a:lnTo>
                        <a:pt x="594" y="924"/>
                      </a:lnTo>
                      <a:lnTo>
                        <a:pt x="613" y="937"/>
                      </a:lnTo>
                      <a:lnTo>
                        <a:pt x="618" y="949"/>
                      </a:lnTo>
                      <a:lnTo>
                        <a:pt x="618" y="962"/>
                      </a:lnTo>
                      <a:lnTo>
                        <a:pt x="613" y="968"/>
                      </a:lnTo>
                      <a:lnTo>
                        <a:pt x="624" y="982"/>
                      </a:lnTo>
                      <a:lnTo>
                        <a:pt x="613" y="989"/>
                      </a:lnTo>
                      <a:lnTo>
                        <a:pt x="609" y="976"/>
                      </a:lnTo>
                      <a:lnTo>
                        <a:pt x="588" y="982"/>
                      </a:lnTo>
                      <a:lnTo>
                        <a:pt x="588" y="995"/>
                      </a:lnTo>
                      <a:lnTo>
                        <a:pt x="598" y="995"/>
                      </a:lnTo>
                      <a:lnTo>
                        <a:pt x="609" y="989"/>
                      </a:lnTo>
                      <a:lnTo>
                        <a:pt x="618" y="1001"/>
                      </a:lnTo>
                      <a:lnTo>
                        <a:pt x="609" y="1007"/>
                      </a:lnTo>
                      <a:lnTo>
                        <a:pt x="609" y="1020"/>
                      </a:lnTo>
                      <a:lnTo>
                        <a:pt x="618" y="1020"/>
                      </a:lnTo>
                      <a:lnTo>
                        <a:pt x="618" y="1048"/>
                      </a:lnTo>
                      <a:lnTo>
                        <a:pt x="624" y="1061"/>
                      </a:lnTo>
                      <a:lnTo>
                        <a:pt x="633" y="1067"/>
                      </a:lnTo>
                      <a:lnTo>
                        <a:pt x="638" y="1061"/>
                      </a:lnTo>
                      <a:lnTo>
                        <a:pt x="633" y="1048"/>
                      </a:lnTo>
                      <a:lnTo>
                        <a:pt x="618" y="1041"/>
                      </a:lnTo>
                      <a:lnTo>
                        <a:pt x="628" y="1029"/>
                      </a:lnTo>
                      <a:lnTo>
                        <a:pt x="643" y="1029"/>
                      </a:lnTo>
                      <a:lnTo>
                        <a:pt x="663" y="1029"/>
                      </a:lnTo>
                      <a:lnTo>
                        <a:pt x="678" y="1048"/>
                      </a:lnTo>
                      <a:lnTo>
                        <a:pt x="697" y="1073"/>
                      </a:lnTo>
                      <a:lnTo>
                        <a:pt x="702" y="1093"/>
                      </a:lnTo>
                      <a:lnTo>
                        <a:pt x="732" y="1125"/>
                      </a:lnTo>
                      <a:lnTo>
                        <a:pt x="747" y="1137"/>
                      </a:lnTo>
                      <a:lnTo>
                        <a:pt x="747" y="1118"/>
                      </a:lnTo>
                      <a:lnTo>
                        <a:pt x="747" y="1104"/>
                      </a:lnTo>
                      <a:lnTo>
                        <a:pt x="732" y="1054"/>
                      </a:lnTo>
                      <a:lnTo>
                        <a:pt x="723" y="1067"/>
                      </a:lnTo>
                      <a:lnTo>
                        <a:pt x="717" y="1054"/>
                      </a:lnTo>
                      <a:lnTo>
                        <a:pt x="723" y="1048"/>
                      </a:lnTo>
                      <a:lnTo>
                        <a:pt x="727" y="1029"/>
                      </a:lnTo>
                      <a:lnTo>
                        <a:pt x="717" y="995"/>
                      </a:lnTo>
                      <a:lnTo>
                        <a:pt x="702" y="982"/>
                      </a:lnTo>
                      <a:lnTo>
                        <a:pt x="653" y="956"/>
                      </a:lnTo>
                      <a:lnTo>
                        <a:pt x="648" y="962"/>
                      </a:lnTo>
                      <a:lnTo>
                        <a:pt x="624" y="943"/>
                      </a:lnTo>
                      <a:lnTo>
                        <a:pt x="633" y="937"/>
                      </a:lnTo>
                      <a:lnTo>
                        <a:pt x="658" y="956"/>
                      </a:lnTo>
                      <a:lnTo>
                        <a:pt x="687" y="968"/>
                      </a:lnTo>
                      <a:lnTo>
                        <a:pt x="682" y="956"/>
                      </a:lnTo>
                      <a:lnTo>
                        <a:pt x="678" y="962"/>
                      </a:lnTo>
                      <a:lnTo>
                        <a:pt x="667" y="956"/>
                      </a:lnTo>
                      <a:lnTo>
                        <a:pt x="673" y="949"/>
                      </a:lnTo>
                      <a:lnTo>
                        <a:pt x="678" y="943"/>
                      </a:lnTo>
                      <a:lnTo>
                        <a:pt x="673" y="930"/>
                      </a:lnTo>
                      <a:lnTo>
                        <a:pt x="658" y="930"/>
                      </a:lnTo>
                      <a:lnTo>
                        <a:pt x="638" y="937"/>
                      </a:lnTo>
                      <a:lnTo>
                        <a:pt x="648" y="918"/>
                      </a:lnTo>
                      <a:lnTo>
                        <a:pt x="667" y="904"/>
                      </a:lnTo>
                      <a:lnTo>
                        <a:pt x="603" y="736"/>
                      </a:lnTo>
                      <a:lnTo>
                        <a:pt x="564" y="620"/>
                      </a:lnTo>
                      <a:lnTo>
                        <a:pt x="465" y="606"/>
                      </a:lnTo>
                      <a:lnTo>
                        <a:pt x="317" y="606"/>
                      </a:lnTo>
                      <a:lnTo>
                        <a:pt x="381" y="599"/>
                      </a:lnTo>
                      <a:lnTo>
                        <a:pt x="430" y="599"/>
                      </a:lnTo>
                      <a:lnTo>
                        <a:pt x="441" y="574"/>
                      </a:lnTo>
                      <a:lnTo>
                        <a:pt x="454" y="568"/>
                      </a:lnTo>
                      <a:lnTo>
                        <a:pt x="454" y="548"/>
                      </a:lnTo>
                      <a:lnTo>
                        <a:pt x="454" y="529"/>
                      </a:lnTo>
                      <a:lnTo>
                        <a:pt x="469" y="516"/>
                      </a:lnTo>
                      <a:lnTo>
                        <a:pt x="465" y="496"/>
                      </a:lnTo>
                      <a:lnTo>
                        <a:pt x="469" y="451"/>
                      </a:lnTo>
                      <a:lnTo>
                        <a:pt x="469" y="424"/>
                      </a:lnTo>
                      <a:lnTo>
                        <a:pt x="484" y="432"/>
                      </a:lnTo>
                      <a:lnTo>
                        <a:pt x="490" y="451"/>
                      </a:lnTo>
                      <a:lnTo>
                        <a:pt x="480" y="451"/>
                      </a:lnTo>
                      <a:lnTo>
                        <a:pt x="484" y="476"/>
                      </a:lnTo>
                      <a:lnTo>
                        <a:pt x="495" y="490"/>
                      </a:lnTo>
                      <a:lnTo>
                        <a:pt x="484" y="503"/>
                      </a:lnTo>
                      <a:lnTo>
                        <a:pt x="490" y="516"/>
                      </a:lnTo>
                      <a:lnTo>
                        <a:pt x="484" y="535"/>
                      </a:lnTo>
                      <a:lnTo>
                        <a:pt x="484" y="548"/>
                      </a:lnTo>
                      <a:lnTo>
                        <a:pt x="475" y="548"/>
                      </a:lnTo>
                      <a:lnTo>
                        <a:pt x="469" y="554"/>
                      </a:lnTo>
                      <a:lnTo>
                        <a:pt x="454" y="581"/>
                      </a:lnTo>
                      <a:lnTo>
                        <a:pt x="454" y="587"/>
                      </a:lnTo>
                      <a:lnTo>
                        <a:pt x="484" y="593"/>
                      </a:lnTo>
                      <a:lnTo>
                        <a:pt x="495" y="593"/>
                      </a:lnTo>
                      <a:lnTo>
                        <a:pt x="510" y="599"/>
                      </a:lnTo>
                      <a:lnTo>
                        <a:pt x="564" y="599"/>
                      </a:lnTo>
                      <a:lnTo>
                        <a:pt x="559" y="548"/>
                      </a:lnTo>
                      <a:lnTo>
                        <a:pt x="544" y="523"/>
                      </a:lnTo>
                      <a:lnTo>
                        <a:pt x="525" y="509"/>
                      </a:lnTo>
                      <a:lnTo>
                        <a:pt x="504" y="503"/>
                      </a:lnTo>
                      <a:lnTo>
                        <a:pt x="490" y="509"/>
                      </a:lnTo>
                      <a:lnTo>
                        <a:pt x="475" y="509"/>
                      </a:lnTo>
                      <a:lnTo>
                        <a:pt x="469" y="490"/>
                      </a:lnTo>
                      <a:lnTo>
                        <a:pt x="469" y="470"/>
                      </a:lnTo>
                      <a:lnTo>
                        <a:pt x="465" y="470"/>
                      </a:lnTo>
                      <a:lnTo>
                        <a:pt x="469" y="432"/>
                      </a:lnTo>
                      <a:lnTo>
                        <a:pt x="484" y="432"/>
                      </a:lnTo>
                      <a:lnTo>
                        <a:pt x="495" y="451"/>
                      </a:lnTo>
                      <a:lnTo>
                        <a:pt x="484" y="457"/>
                      </a:lnTo>
                      <a:lnTo>
                        <a:pt x="490" y="470"/>
                      </a:lnTo>
                      <a:lnTo>
                        <a:pt x="504" y="482"/>
                      </a:lnTo>
                      <a:lnTo>
                        <a:pt x="514" y="490"/>
                      </a:lnTo>
                      <a:lnTo>
                        <a:pt x="525" y="482"/>
                      </a:lnTo>
                      <a:lnTo>
                        <a:pt x="519" y="476"/>
                      </a:lnTo>
                      <a:lnTo>
                        <a:pt x="519" y="463"/>
                      </a:lnTo>
                      <a:lnTo>
                        <a:pt x="504" y="457"/>
                      </a:lnTo>
                      <a:lnTo>
                        <a:pt x="490" y="438"/>
                      </a:lnTo>
                      <a:lnTo>
                        <a:pt x="475" y="432"/>
                      </a:lnTo>
                      <a:lnTo>
                        <a:pt x="465" y="438"/>
                      </a:lnTo>
                      <a:lnTo>
                        <a:pt x="460" y="444"/>
                      </a:lnTo>
                      <a:lnTo>
                        <a:pt x="454" y="451"/>
                      </a:lnTo>
                      <a:lnTo>
                        <a:pt x="450" y="457"/>
                      </a:lnTo>
                      <a:lnTo>
                        <a:pt x="445" y="463"/>
                      </a:lnTo>
                      <a:lnTo>
                        <a:pt x="435" y="482"/>
                      </a:lnTo>
                      <a:lnTo>
                        <a:pt x="416" y="496"/>
                      </a:lnTo>
                      <a:lnTo>
                        <a:pt x="411" y="482"/>
                      </a:lnTo>
                      <a:lnTo>
                        <a:pt x="430" y="470"/>
                      </a:lnTo>
                      <a:lnTo>
                        <a:pt x="430" y="457"/>
                      </a:lnTo>
                      <a:lnTo>
                        <a:pt x="441" y="451"/>
                      </a:lnTo>
                      <a:lnTo>
                        <a:pt x="445" y="438"/>
                      </a:lnTo>
                      <a:lnTo>
                        <a:pt x="441" y="424"/>
                      </a:lnTo>
                      <a:lnTo>
                        <a:pt x="426" y="418"/>
                      </a:lnTo>
                      <a:lnTo>
                        <a:pt x="411" y="399"/>
                      </a:lnTo>
                      <a:lnTo>
                        <a:pt x="411" y="374"/>
                      </a:lnTo>
                      <a:lnTo>
                        <a:pt x="416" y="399"/>
                      </a:lnTo>
                      <a:lnTo>
                        <a:pt x="426" y="412"/>
                      </a:lnTo>
                      <a:lnTo>
                        <a:pt x="445" y="380"/>
                      </a:lnTo>
                      <a:lnTo>
                        <a:pt x="441" y="353"/>
                      </a:lnTo>
                      <a:lnTo>
                        <a:pt x="445" y="334"/>
                      </a:lnTo>
                      <a:lnTo>
                        <a:pt x="454" y="341"/>
                      </a:lnTo>
                      <a:lnTo>
                        <a:pt x="460" y="360"/>
                      </a:lnTo>
                      <a:lnTo>
                        <a:pt x="484" y="366"/>
                      </a:lnTo>
                      <a:lnTo>
                        <a:pt x="495" y="341"/>
                      </a:lnTo>
                      <a:lnTo>
                        <a:pt x="465" y="322"/>
                      </a:lnTo>
                      <a:lnTo>
                        <a:pt x="454" y="295"/>
                      </a:lnTo>
                      <a:lnTo>
                        <a:pt x="465" y="295"/>
                      </a:lnTo>
                      <a:lnTo>
                        <a:pt x="475" y="316"/>
                      </a:lnTo>
                      <a:lnTo>
                        <a:pt x="490" y="328"/>
                      </a:lnTo>
                      <a:lnTo>
                        <a:pt x="484" y="295"/>
                      </a:lnTo>
                      <a:lnTo>
                        <a:pt x="460" y="289"/>
                      </a:lnTo>
                      <a:lnTo>
                        <a:pt x="441" y="295"/>
                      </a:lnTo>
                      <a:lnTo>
                        <a:pt x="445" y="322"/>
                      </a:lnTo>
                      <a:lnTo>
                        <a:pt x="445" y="353"/>
                      </a:lnTo>
                      <a:lnTo>
                        <a:pt x="430" y="353"/>
                      </a:lnTo>
                      <a:lnTo>
                        <a:pt x="426" y="328"/>
                      </a:lnTo>
                      <a:lnTo>
                        <a:pt x="430" y="283"/>
                      </a:lnTo>
                      <a:lnTo>
                        <a:pt x="450" y="270"/>
                      </a:lnTo>
                      <a:lnTo>
                        <a:pt x="475" y="277"/>
                      </a:lnTo>
                      <a:lnTo>
                        <a:pt x="484" y="249"/>
                      </a:lnTo>
                      <a:lnTo>
                        <a:pt x="475" y="236"/>
                      </a:lnTo>
                      <a:lnTo>
                        <a:pt x="460" y="249"/>
                      </a:lnTo>
                      <a:lnTo>
                        <a:pt x="450" y="270"/>
                      </a:lnTo>
                      <a:lnTo>
                        <a:pt x="445" y="249"/>
                      </a:lnTo>
                      <a:lnTo>
                        <a:pt x="445" y="223"/>
                      </a:lnTo>
                      <a:lnTo>
                        <a:pt x="450" y="184"/>
                      </a:lnTo>
                      <a:lnTo>
                        <a:pt x="454" y="165"/>
                      </a:lnTo>
                      <a:lnTo>
                        <a:pt x="475" y="165"/>
                      </a:lnTo>
                      <a:lnTo>
                        <a:pt x="490" y="178"/>
                      </a:lnTo>
                      <a:lnTo>
                        <a:pt x="480" y="95"/>
                      </a:lnTo>
                      <a:lnTo>
                        <a:pt x="454" y="108"/>
                      </a:lnTo>
                      <a:lnTo>
                        <a:pt x="430" y="120"/>
                      </a:lnTo>
                      <a:lnTo>
                        <a:pt x="430" y="147"/>
                      </a:lnTo>
                      <a:lnTo>
                        <a:pt x="420" y="140"/>
                      </a:lnTo>
                      <a:lnTo>
                        <a:pt x="392" y="140"/>
                      </a:lnTo>
                      <a:lnTo>
                        <a:pt x="371" y="153"/>
                      </a:lnTo>
                      <a:lnTo>
                        <a:pt x="366" y="159"/>
                      </a:lnTo>
                      <a:lnTo>
                        <a:pt x="362" y="147"/>
                      </a:lnTo>
                      <a:lnTo>
                        <a:pt x="366" y="134"/>
                      </a:lnTo>
                      <a:lnTo>
                        <a:pt x="377" y="120"/>
                      </a:lnTo>
                      <a:lnTo>
                        <a:pt x="392" y="134"/>
                      </a:lnTo>
                      <a:lnTo>
                        <a:pt x="407" y="134"/>
                      </a:lnTo>
                      <a:lnTo>
                        <a:pt x="416" y="126"/>
                      </a:lnTo>
                      <a:lnTo>
                        <a:pt x="416" y="114"/>
                      </a:lnTo>
                      <a:lnTo>
                        <a:pt x="426" y="108"/>
                      </a:lnTo>
                      <a:lnTo>
                        <a:pt x="445" y="108"/>
                      </a:lnTo>
                      <a:lnTo>
                        <a:pt x="450" y="95"/>
                      </a:lnTo>
                      <a:lnTo>
                        <a:pt x="460" y="101"/>
                      </a:lnTo>
                      <a:lnTo>
                        <a:pt x="469" y="95"/>
                      </a:lnTo>
                      <a:lnTo>
                        <a:pt x="460" y="31"/>
                      </a:lnTo>
                      <a:lnTo>
                        <a:pt x="554" y="0"/>
                      </a:lnTo>
                      <a:lnTo>
                        <a:pt x="543" y="74"/>
                      </a:lnTo>
                      <a:lnTo>
                        <a:pt x="540" y="95"/>
                      </a:lnTo>
                      <a:lnTo>
                        <a:pt x="549" y="95"/>
                      </a:lnTo>
                      <a:lnTo>
                        <a:pt x="559" y="82"/>
                      </a:lnTo>
                      <a:lnTo>
                        <a:pt x="564" y="82"/>
                      </a:lnTo>
                      <a:lnTo>
                        <a:pt x="569" y="101"/>
                      </a:lnTo>
                      <a:lnTo>
                        <a:pt x="559" y="108"/>
                      </a:lnTo>
                      <a:lnTo>
                        <a:pt x="549" y="114"/>
                      </a:lnTo>
                      <a:lnTo>
                        <a:pt x="554" y="134"/>
                      </a:lnTo>
                      <a:lnTo>
                        <a:pt x="559" y="134"/>
                      </a:lnTo>
                      <a:lnTo>
                        <a:pt x="564" y="126"/>
                      </a:lnTo>
                      <a:lnTo>
                        <a:pt x="564" y="120"/>
                      </a:lnTo>
                      <a:lnTo>
                        <a:pt x="564" y="101"/>
                      </a:lnTo>
                      <a:lnTo>
                        <a:pt x="574" y="95"/>
                      </a:lnTo>
                      <a:lnTo>
                        <a:pt x="574" y="120"/>
                      </a:lnTo>
                      <a:lnTo>
                        <a:pt x="588" y="126"/>
                      </a:lnTo>
                      <a:lnTo>
                        <a:pt x="579" y="147"/>
                      </a:lnTo>
                      <a:lnTo>
                        <a:pt x="598" y="140"/>
                      </a:lnTo>
                      <a:lnTo>
                        <a:pt x="618" y="134"/>
                      </a:lnTo>
                      <a:lnTo>
                        <a:pt x="643" y="126"/>
                      </a:lnTo>
                      <a:lnTo>
                        <a:pt x="658" y="126"/>
                      </a:lnTo>
                      <a:lnTo>
                        <a:pt x="663" y="140"/>
                      </a:lnTo>
                      <a:lnTo>
                        <a:pt x="687" y="134"/>
                      </a:lnTo>
                      <a:lnTo>
                        <a:pt x="692" y="140"/>
                      </a:lnTo>
                      <a:lnTo>
                        <a:pt x="723" y="134"/>
                      </a:lnTo>
                      <a:lnTo>
                        <a:pt x="742" y="147"/>
                      </a:lnTo>
                      <a:lnTo>
                        <a:pt x="766" y="147"/>
                      </a:lnTo>
                      <a:lnTo>
                        <a:pt x="766" y="108"/>
                      </a:lnTo>
                      <a:lnTo>
                        <a:pt x="772" y="108"/>
                      </a:lnTo>
                      <a:lnTo>
                        <a:pt x="772" y="140"/>
                      </a:lnTo>
                      <a:lnTo>
                        <a:pt x="792" y="153"/>
                      </a:lnTo>
                      <a:lnTo>
                        <a:pt x="801" y="140"/>
                      </a:lnTo>
                      <a:lnTo>
                        <a:pt x="811" y="140"/>
                      </a:lnTo>
                      <a:lnTo>
                        <a:pt x="820" y="159"/>
                      </a:lnTo>
                      <a:lnTo>
                        <a:pt x="846" y="159"/>
                      </a:lnTo>
                      <a:lnTo>
                        <a:pt x="841" y="140"/>
                      </a:lnTo>
                      <a:lnTo>
                        <a:pt x="856" y="140"/>
                      </a:lnTo>
                      <a:lnTo>
                        <a:pt x="850" y="153"/>
                      </a:lnTo>
                      <a:lnTo>
                        <a:pt x="841" y="153"/>
                      </a:lnTo>
                      <a:lnTo>
                        <a:pt x="850" y="165"/>
                      </a:lnTo>
                      <a:lnTo>
                        <a:pt x="865" y="165"/>
                      </a:lnTo>
                      <a:lnTo>
                        <a:pt x="865" y="153"/>
                      </a:lnTo>
                      <a:lnTo>
                        <a:pt x="861" y="140"/>
                      </a:lnTo>
                      <a:lnTo>
                        <a:pt x="870" y="140"/>
                      </a:lnTo>
                      <a:lnTo>
                        <a:pt x="870" y="101"/>
                      </a:lnTo>
                      <a:lnTo>
                        <a:pt x="885" y="140"/>
                      </a:lnTo>
                      <a:lnTo>
                        <a:pt x="899" y="159"/>
                      </a:lnTo>
                      <a:lnTo>
                        <a:pt x="914" y="165"/>
                      </a:lnTo>
                      <a:lnTo>
                        <a:pt x="925" y="153"/>
                      </a:lnTo>
                      <a:lnTo>
                        <a:pt x="944" y="172"/>
                      </a:lnTo>
                      <a:lnTo>
                        <a:pt x="944" y="108"/>
                      </a:lnTo>
                      <a:lnTo>
                        <a:pt x="969" y="95"/>
                      </a:lnTo>
                      <a:lnTo>
                        <a:pt x="969" y="134"/>
                      </a:lnTo>
                      <a:lnTo>
                        <a:pt x="974" y="147"/>
                      </a:lnTo>
                      <a:lnTo>
                        <a:pt x="984" y="165"/>
                      </a:lnTo>
                      <a:lnTo>
                        <a:pt x="979" y="178"/>
                      </a:lnTo>
                      <a:lnTo>
                        <a:pt x="969" y="165"/>
                      </a:lnTo>
                      <a:lnTo>
                        <a:pt x="959" y="178"/>
                      </a:lnTo>
                      <a:lnTo>
                        <a:pt x="944" y="172"/>
                      </a:lnTo>
                      <a:lnTo>
                        <a:pt x="925" y="165"/>
                      </a:lnTo>
                      <a:lnTo>
                        <a:pt x="919" y="184"/>
                      </a:lnTo>
                      <a:lnTo>
                        <a:pt x="934" y="192"/>
                      </a:lnTo>
                      <a:lnTo>
                        <a:pt x="955" y="192"/>
                      </a:lnTo>
                      <a:lnTo>
                        <a:pt x="959" y="211"/>
                      </a:lnTo>
                      <a:lnTo>
                        <a:pt x="974" y="223"/>
                      </a:lnTo>
                      <a:lnTo>
                        <a:pt x="989" y="211"/>
                      </a:lnTo>
                      <a:lnTo>
                        <a:pt x="984" y="192"/>
                      </a:lnTo>
                      <a:lnTo>
                        <a:pt x="994" y="172"/>
                      </a:lnTo>
                      <a:lnTo>
                        <a:pt x="984" y="140"/>
                      </a:lnTo>
                      <a:lnTo>
                        <a:pt x="994" y="101"/>
                      </a:lnTo>
                      <a:lnTo>
                        <a:pt x="998" y="101"/>
                      </a:lnTo>
                      <a:lnTo>
                        <a:pt x="1009" y="120"/>
                      </a:lnTo>
                      <a:lnTo>
                        <a:pt x="998" y="126"/>
                      </a:lnTo>
                      <a:lnTo>
                        <a:pt x="1009" y="140"/>
                      </a:lnTo>
                      <a:lnTo>
                        <a:pt x="1028" y="134"/>
                      </a:lnTo>
                      <a:lnTo>
                        <a:pt x="1043" y="134"/>
                      </a:lnTo>
                      <a:lnTo>
                        <a:pt x="1033" y="153"/>
                      </a:lnTo>
                      <a:lnTo>
                        <a:pt x="1038" y="165"/>
                      </a:lnTo>
                      <a:lnTo>
                        <a:pt x="1018" y="172"/>
                      </a:lnTo>
                      <a:lnTo>
                        <a:pt x="1033" y="192"/>
                      </a:lnTo>
                      <a:lnTo>
                        <a:pt x="1043" y="211"/>
                      </a:lnTo>
                      <a:lnTo>
                        <a:pt x="1028" y="244"/>
                      </a:lnTo>
                      <a:lnTo>
                        <a:pt x="1004" y="230"/>
                      </a:lnTo>
                      <a:lnTo>
                        <a:pt x="998" y="264"/>
                      </a:lnTo>
                      <a:lnTo>
                        <a:pt x="1018" y="270"/>
                      </a:lnTo>
                      <a:lnTo>
                        <a:pt x="1009" y="283"/>
                      </a:lnTo>
                      <a:lnTo>
                        <a:pt x="994" y="264"/>
                      </a:lnTo>
                      <a:lnTo>
                        <a:pt x="994" y="283"/>
                      </a:lnTo>
                      <a:lnTo>
                        <a:pt x="1009" y="295"/>
                      </a:lnTo>
                      <a:lnTo>
                        <a:pt x="964" y="277"/>
                      </a:lnTo>
                      <a:lnTo>
                        <a:pt x="934" y="249"/>
                      </a:lnTo>
                      <a:lnTo>
                        <a:pt x="910" y="264"/>
                      </a:lnTo>
                      <a:lnTo>
                        <a:pt x="880" y="249"/>
                      </a:lnTo>
                      <a:lnTo>
                        <a:pt x="875" y="236"/>
                      </a:lnTo>
                      <a:lnTo>
                        <a:pt x="905" y="223"/>
                      </a:lnTo>
                      <a:lnTo>
                        <a:pt x="899" y="205"/>
                      </a:lnTo>
                      <a:lnTo>
                        <a:pt x="875" y="198"/>
                      </a:lnTo>
                      <a:lnTo>
                        <a:pt x="870" y="223"/>
                      </a:lnTo>
                      <a:lnTo>
                        <a:pt x="850" y="217"/>
                      </a:lnTo>
                      <a:lnTo>
                        <a:pt x="846" y="198"/>
                      </a:lnTo>
                      <a:lnTo>
                        <a:pt x="841" y="230"/>
                      </a:lnTo>
                      <a:lnTo>
                        <a:pt x="816" y="255"/>
                      </a:lnTo>
                      <a:lnTo>
                        <a:pt x="801" y="244"/>
                      </a:lnTo>
                      <a:lnTo>
                        <a:pt x="806" y="205"/>
                      </a:lnTo>
                      <a:lnTo>
                        <a:pt x="801" y="178"/>
                      </a:lnTo>
                      <a:lnTo>
                        <a:pt x="781" y="184"/>
                      </a:lnTo>
                      <a:lnTo>
                        <a:pt x="751" y="178"/>
                      </a:lnTo>
                      <a:lnTo>
                        <a:pt x="712" y="165"/>
                      </a:lnTo>
                      <a:lnTo>
                        <a:pt x="648" y="165"/>
                      </a:lnTo>
                      <a:lnTo>
                        <a:pt x="628" y="165"/>
                      </a:lnTo>
                      <a:lnTo>
                        <a:pt x="633" y="178"/>
                      </a:lnTo>
                      <a:lnTo>
                        <a:pt x="633" y="192"/>
                      </a:lnTo>
                      <a:lnTo>
                        <a:pt x="628" y="223"/>
                      </a:lnTo>
                      <a:lnTo>
                        <a:pt x="609" y="223"/>
                      </a:lnTo>
                      <a:lnTo>
                        <a:pt x="598" y="205"/>
                      </a:lnTo>
                      <a:lnTo>
                        <a:pt x="583" y="211"/>
                      </a:lnTo>
                      <a:lnTo>
                        <a:pt x="579" y="249"/>
                      </a:lnTo>
                      <a:lnTo>
                        <a:pt x="594" y="236"/>
                      </a:lnTo>
                      <a:lnTo>
                        <a:pt x="609" y="255"/>
                      </a:lnTo>
                      <a:lnTo>
                        <a:pt x="598" y="283"/>
                      </a:lnTo>
                      <a:lnTo>
                        <a:pt x="603" y="302"/>
                      </a:lnTo>
                      <a:lnTo>
                        <a:pt x="633" y="295"/>
                      </a:lnTo>
                      <a:lnTo>
                        <a:pt x="663" y="289"/>
                      </a:lnTo>
                      <a:lnTo>
                        <a:pt x="663" y="264"/>
                      </a:lnTo>
                      <a:lnTo>
                        <a:pt x="628" y="249"/>
                      </a:lnTo>
                      <a:lnTo>
                        <a:pt x="673" y="244"/>
                      </a:lnTo>
                      <a:lnTo>
                        <a:pt x="678" y="249"/>
                      </a:lnTo>
                      <a:lnTo>
                        <a:pt x="692" y="236"/>
                      </a:lnTo>
                      <a:lnTo>
                        <a:pt x="707" y="244"/>
                      </a:lnTo>
                      <a:lnTo>
                        <a:pt x="736" y="236"/>
                      </a:lnTo>
                      <a:lnTo>
                        <a:pt x="751" y="211"/>
                      </a:lnTo>
                      <a:lnTo>
                        <a:pt x="747" y="172"/>
                      </a:lnTo>
                      <a:lnTo>
                        <a:pt x="757" y="211"/>
                      </a:lnTo>
                      <a:lnTo>
                        <a:pt x="766" y="236"/>
                      </a:lnTo>
                      <a:lnTo>
                        <a:pt x="806" y="236"/>
                      </a:lnTo>
                      <a:lnTo>
                        <a:pt x="811" y="184"/>
                      </a:lnTo>
                      <a:lnTo>
                        <a:pt x="826" y="184"/>
                      </a:lnTo>
                      <a:lnTo>
                        <a:pt x="816" y="230"/>
                      </a:lnTo>
                      <a:lnTo>
                        <a:pt x="841" y="230"/>
                      </a:lnTo>
                      <a:lnTo>
                        <a:pt x="895" y="249"/>
                      </a:lnTo>
                      <a:lnTo>
                        <a:pt x="861" y="277"/>
                      </a:lnTo>
                      <a:lnTo>
                        <a:pt x="919" y="308"/>
                      </a:lnTo>
                      <a:lnTo>
                        <a:pt x="979" y="328"/>
                      </a:lnTo>
                      <a:lnTo>
                        <a:pt x="998" y="353"/>
                      </a:lnTo>
                      <a:lnTo>
                        <a:pt x="989" y="366"/>
                      </a:lnTo>
                      <a:lnTo>
                        <a:pt x="969" y="348"/>
                      </a:lnTo>
                      <a:lnTo>
                        <a:pt x="919" y="322"/>
                      </a:lnTo>
                      <a:lnTo>
                        <a:pt x="880" y="316"/>
                      </a:lnTo>
                      <a:lnTo>
                        <a:pt x="841" y="302"/>
                      </a:lnTo>
                      <a:lnTo>
                        <a:pt x="826" y="283"/>
                      </a:lnTo>
                      <a:lnTo>
                        <a:pt x="766" y="270"/>
                      </a:lnTo>
                      <a:lnTo>
                        <a:pt x="717" y="283"/>
                      </a:lnTo>
                      <a:lnTo>
                        <a:pt x="678" y="302"/>
                      </a:lnTo>
                      <a:lnTo>
                        <a:pt x="638" y="334"/>
                      </a:lnTo>
                      <a:lnTo>
                        <a:pt x="618" y="366"/>
                      </a:lnTo>
                      <a:lnTo>
                        <a:pt x="624" y="392"/>
                      </a:lnTo>
                      <a:lnTo>
                        <a:pt x="643" y="424"/>
                      </a:lnTo>
                      <a:lnTo>
                        <a:pt x="663" y="418"/>
                      </a:lnTo>
                      <a:lnTo>
                        <a:pt x="692" y="399"/>
                      </a:lnTo>
                      <a:lnTo>
                        <a:pt x="712" y="386"/>
                      </a:lnTo>
                      <a:lnTo>
                        <a:pt x="712" y="348"/>
                      </a:lnTo>
                      <a:lnTo>
                        <a:pt x="732" y="353"/>
                      </a:lnTo>
                      <a:lnTo>
                        <a:pt x="717" y="386"/>
                      </a:lnTo>
                      <a:lnTo>
                        <a:pt x="757" y="412"/>
                      </a:lnTo>
                      <a:lnTo>
                        <a:pt x="762" y="444"/>
                      </a:lnTo>
                      <a:lnTo>
                        <a:pt x="826" y="399"/>
                      </a:lnTo>
                      <a:lnTo>
                        <a:pt x="831" y="418"/>
                      </a:lnTo>
                      <a:lnTo>
                        <a:pt x="811" y="438"/>
                      </a:lnTo>
                      <a:lnTo>
                        <a:pt x="846" y="444"/>
                      </a:lnTo>
                      <a:lnTo>
                        <a:pt x="846" y="463"/>
                      </a:lnTo>
                      <a:lnTo>
                        <a:pt x="816" y="470"/>
                      </a:lnTo>
                      <a:lnTo>
                        <a:pt x="781" y="438"/>
                      </a:lnTo>
                      <a:lnTo>
                        <a:pt x="732" y="451"/>
                      </a:lnTo>
                      <a:lnTo>
                        <a:pt x="702" y="457"/>
                      </a:lnTo>
                      <a:lnTo>
                        <a:pt x="682" y="451"/>
                      </a:lnTo>
                      <a:lnTo>
                        <a:pt x="643" y="438"/>
                      </a:lnTo>
                      <a:lnTo>
                        <a:pt x="678" y="476"/>
                      </a:lnTo>
                      <a:lnTo>
                        <a:pt x="712" y="509"/>
                      </a:lnTo>
                      <a:lnTo>
                        <a:pt x="751" y="503"/>
                      </a:lnTo>
                      <a:lnTo>
                        <a:pt x="781" y="509"/>
                      </a:lnTo>
                      <a:lnTo>
                        <a:pt x="781" y="529"/>
                      </a:lnTo>
                      <a:lnTo>
                        <a:pt x="751" y="529"/>
                      </a:lnTo>
                      <a:lnTo>
                        <a:pt x="723" y="509"/>
                      </a:lnTo>
                      <a:lnTo>
                        <a:pt x="702" y="509"/>
                      </a:lnTo>
                      <a:lnTo>
                        <a:pt x="707" y="543"/>
                      </a:lnTo>
                      <a:lnTo>
                        <a:pt x="682" y="548"/>
                      </a:lnTo>
                      <a:lnTo>
                        <a:pt x="648" y="535"/>
                      </a:lnTo>
                      <a:lnTo>
                        <a:pt x="653" y="503"/>
                      </a:lnTo>
                      <a:lnTo>
                        <a:pt x="673" y="535"/>
                      </a:lnTo>
                      <a:lnTo>
                        <a:pt x="678" y="516"/>
                      </a:lnTo>
                      <a:lnTo>
                        <a:pt x="643" y="482"/>
                      </a:lnTo>
                      <a:lnTo>
                        <a:pt x="609" y="490"/>
                      </a:lnTo>
                      <a:lnTo>
                        <a:pt x="613" y="523"/>
                      </a:lnTo>
                      <a:lnTo>
                        <a:pt x="633" y="581"/>
                      </a:lnTo>
                      <a:lnTo>
                        <a:pt x="678" y="710"/>
                      </a:lnTo>
                      <a:lnTo>
                        <a:pt x="732" y="795"/>
                      </a:lnTo>
                      <a:lnTo>
                        <a:pt x="766" y="839"/>
                      </a:lnTo>
                      <a:lnTo>
                        <a:pt x="781" y="860"/>
                      </a:lnTo>
                      <a:lnTo>
                        <a:pt x="786" y="860"/>
                      </a:lnTo>
                      <a:lnTo>
                        <a:pt x="777" y="833"/>
                      </a:lnTo>
                      <a:lnTo>
                        <a:pt x="766" y="808"/>
                      </a:lnTo>
                      <a:lnTo>
                        <a:pt x="772" y="814"/>
                      </a:lnTo>
                      <a:lnTo>
                        <a:pt x="792" y="800"/>
                      </a:lnTo>
                      <a:lnTo>
                        <a:pt x="816" y="800"/>
                      </a:lnTo>
                      <a:lnTo>
                        <a:pt x="875" y="781"/>
                      </a:lnTo>
                      <a:lnTo>
                        <a:pt x="885" y="768"/>
                      </a:lnTo>
                      <a:lnTo>
                        <a:pt x="880" y="795"/>
                      </a:lnTo>
                      <a:lnTo>
                        <a:pt x="801" y="821"/>
                      </a:lnTo>
                      <a:lnTo>
                        <a:pt x="796" y="839"/>
                      </a:lnTo>
                      <a:lnTo>
                        <a:pt x="806" y="852"/>
                      </a:lnTo>
                      <a:lnTo>
                        <a:pt x="811" y="866"/>
                      </a:lnTo>
                      <a:lnTo>
                        <a:pt x="806" y="885"/>
                      </a:lnTo>
                      <a:lnTo>
                        <a:pt x="816" y="924"/>
                      </a:lnTo>
                      <a:lnTo>
                        <a:pt x="850" y="949"/>
                      </a:lnTo>
                      <a:lnTo>
                        <a:pt x="856" y="924"/>
                      </a:lnTo>
                      <a:lnTo>
                        <a:pt x="846" y="891"/>
                      </a:lnTo>
                      <a:lnTo>
                        <a:pt x="841" y="885"/>
                      </a:lnTo>
                      <a:lnTo>
                        <a:pt x="861" y="878"/>
                      </a:lnTo>
                      <a:lnTo>
                        <a:pt x="861" y="891"/>
                      </a:lnTo>
                      <a:lnTo>
                        <a:pt x="856" y="910"/>
                      </a:lnTo>
                      <a:lnTo>
                        <a:pt x="861" y="937"/>
                      </a:lnTo>
                      <a:lnTo>
                        <a:pt x="870" y="943"/>
                      </a:lnTo>
                      <a:lnTo>
                        <a:pt x="895" y="1014"/>
                      </a:lnTo>
                      <a:lnTo>
                        <a:pt x="899" y="1054"/>
                      </a:lnTo>
                      <a:lnTo>
                        <a:pt x="870" y="1098"/>
                      </a:lnTo>
                      <a:lnTo>
                        <a:pt x="865" y="1112"/>
                      </a:lnTo>
                      <a:lnTo>
                        <a:pt x="890" y="1087"/>
                      </a:lnTo>
                      <a:lnTo>
                        <a:pt x="905" y="1079"/>
                      </a:lnTo>
                      <a:lnTo>
                        <a:pt x="919" y="1079"/>
                      </a:lnTo>
                      <a:lnTo>
                        <a:pt x="934" y="1093"/>
                      </a:lnTo>
                      <a:lnTo>
                        <a:pt x="949" y="1079"/>
                      </a:lnTo>
                      <a:lnTo>
                        <a:pt x="929" y="1118"/>
                      </a:lnTo>
                      <a:lnTo>
                        <a:pt x="914" y="1112"/>
                      </a:lnTo>
                      <a:lnTo>
                        <a:pt x="905" y="1112"/>
                      </a:lnTo>
                      <a:lnTo>
                        <a:pt x="899" y="1131"/>
                      </a:lnTo>
                      <a:lnTo>
                        <a:pt x="885" y="1150"/>
                      </a:lnTo>
                      <a:lnTo>
                        <a:pt x="870" y="1158"/>
                      </a:lnTo>
                      <a:lnTo>
                        <a:pt x="875" y="1176"/>
                      </a:lnTo>
                      <a:lnTo>
                        <a:pt x="885" y="1176"/>
                      </a:lnTo>
                      <a:lnTo>
                        <a:pt x="890" y="1196"/>
                      </a:lnTo>
                      <a:lnTo>
                        <a:pt x="880" y="1196"/>
                      </a:lnTo>
                      <a:lnTo>
                        <a:pt x="870" y="1189"/>
                      </a:lnTo>
                      <a:lnTo>
                        <a:pt x="861" y="1164"/>
                      </a:lnTo>
                      <a:lnTo>
                        <a:pt x="850" y="1170"/>
                      </a:lnTo>
                      <a:lnTo>
                        <a:pt x="841" y="1208"/>
                      </a:lnTo>
                      <a:lnTo>
                        <a:pt x="841" y="1241"/>
                      </a:lnTo>
                      <a:lnTo>
                        <a:pt x="846" y="1287"/>
                      </a:lnTo>
                      <a:lnTo>
                        <a:pt x="846" y="1319"/>
                      </a:lnTo>
                      <a:lnTo>
                        <a:pt x="846" y="1344"/>
                      </a:lnTo>
                      <a:lnTo>
                        <a:pt x="865" y="1391"/>
                      </a:lnTo>
                      <a:lnTo>
                        <a:pt x="870" y="1404"/>
                      </a:lnTo>
                      <a:lnTo>
                        <a:pt x="998" y="1365"/>
                      </a:lnTo>
                      <a:lnTo>
                        <a:pt x="1018" y="1344"/>
                      </a:lnTo>
                      <a:lnTo>
                        <a:pt x="1028" y="1300"/>
                      </a:lnTo>
                      <a:lnTo>
                        <a:pt x="1024" y="1280"/>
                      </a:lnTo>
                      <a:lnTo>
                        <a:pt x="1028" y="1260"/>
                      </a:lnTo>
                      <a:lnTo>
                        <a:pt x="1028" y="1280"/>
                      </a:lnTo>
                      <a:lnTo>
                        <a:pt x="1063" y="1247"/>
                      </a:lnTo>
                      <a:lnTo>
                        <a:pt x="1079" y="1247"/>
                      </a:lnTo>
                      <a:lnTo>
                        <a:pt x="1079" y="1280"/>
                      </a:lnTo>
                      <a:lnTo>
                        <a:pt x="1063" y="1294"/>
                      </a:lnTo>
                      <a:lnTo>
                        <a:pt x="1052" y="1319"/>
                      </a:lnTo>
                      <a:lnTo>
                        <a:pt x="1063" y="1319"/>
                      </a:lnTo>
                      <a:lnTo>
                        <a:pt x="1048" y="1385"/>
                      </a:lnTo>
                      <a:lnTo>
                        <a:pt x="1038" y="1410"/>
                      </a:lnTo>
                      <a:lnTo>
                        <a:pt x="1033" y="1396"/>
                      </a:lnTo>
                      <a:lnTo>
                        <a:pt x="1013" y="1410"/>
                      </a:lnTo>
                      <a:lnTo>
                        <a:pt x="1004" y="1423"/>
                      </a:lnTo>
                      <a:lnTo>
                        <a:pt x="979" y="1423"/>
                      </a:lnTo>
                      <a:lnTo>
                        <a:pt x="979" y="1435"/>
                      </a:lnTo>
                      <a:lnTo>
                        <a:pt x="955" y="1423"/>
                      </a:lnTo>
                      <a:lnTo>
                        <a:pt x="919" y="1423"/>
                      </a:lnTo>
                      <a:lnTo>
                        <a:pt x="885" y="1448"/>
                      </a:lnTo>
                      <a:lnTo>
                        <a:pt x="875" y="1474"/>
                      </a:lnTo>
                      <a:lnTo>
                        <a:pt x="875" y="1500"/>
                      </a:lnTo>
                      <a:lnTo>
                        <a:pt x="880" y="1540"/>
                      </a:lnTo>
                      <a:lnTo>
                        <a:pt x="772" y="1500"/>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2053" name="Freeform 5"/>
                <p:cNvSpPr>
                  <a:spLocks/>
                </p:cNvSpPr>
                <p:nvPr/>
              </p:nvSpPr>
              <p:spPr bwMode="ltGray">
                <a:xfrm>
                  <a:off x="4311" y="624"/>
                  <a:ext cx="1010" cy="2504"/>
                </a:xfrm>
                <a:custGeom>
                  <a:avLst/>
                  <a:gdLst/>
                  <a:ahLst/>
                  <a:cxnLst>
                    <a:cxn ang="0">
                      <a:pos x="257" y="2112"/>
                    </a:cxn>
                    <a:cxn ang="0">
                      <a:pos x="217" y="1969"/>
                    </a:cxn>
                    <a:cxn ang="0">
                      <a:pos x="262" y="1963"/>
                    </a:cxn>
                    <a:cxn ang="0">
                      <a:pos x="380" y="2015"/>
                    </a:cxn>
                    <a:cxn ang="0">
                      <a:pos x="445" y="1819"/>
                    </a:cxn>
                    <a:cxn ang="0">
                      <a:pos x="326" y="1663"/>
                    </a:cxn>
                    <a:cxn ang="0">
                      <a:pos x="183" y="1684"/>
                    </a:cxn>
                    <a:cxn ang="0">
                      <a:pos x="232" y="1578"/>
                    </a:cxn>
                    <a:cxn ang="0">
                      <a:pos x="202" y="1520"/>
                    </a:cxn>
                    <a:cxn ang="0">
                      <a:pos x="242" y="1501"/>
                    </a:cxn>
                    <a:cxn ang="0">
                      <a:pos x="262" y="1565"/>
                    </a:cxn>
                    <a:cxn ang="0">
                      <a:pos x="395" y="1690"/>
                    </a:cxn>
                    <a:cxn ang="0">
                      <a:pos x="455" y="1586"/>
                    </a:cxn>
                    <a:cxn ang="0">
                      <a:pos x="193" y="1364"/>
                    </a:cxn>
                    <a:cxn ang="0">
                      <a:pos x="212" y="1111"/>
                    </a:cxn>
                    <a:cxn ang="0">
                      <a:pos x="208" y="988"/>
                    </a:cxn>
                    <a:cxn ang="0">
                      <a:pos x="172" y="936"/>
                    </a:cxn>
                    <a:cxn ang="0">
                      <a:pos x="99" y="818"/>
                    </a:cxn>
                    <a:cxn ang="0">
                      <a:pos x="208" y="766"/>
                    </a:cxn>
                    <a:cxn ang="0">
                      <a:pos x="172" y="689"/>
                    </a:cxn>
                    <a:cxn ang="0">
                      <a:pos x="34" y="559"/>
                    </a:cxn>
                    <a:cxn ang="0">
                      <a:pos x="376" y="0"/>
                    </a:cxn>
                    <a:cxn ang="0">
                      <a:pos x="445" y="66"/>
                    </a:cxn>
                    <a:cxn ang="0">
                      <a:pos x="524" y="58"/>
                    </a:cxn>
                    <a:cxn ang="0">
                      <a:pos x="583" y="13"/>
                    </a:cxn>
                    <a:cxn ang="0">
                      <a:pos x="651" y="33"/>
                    </a:cxn>
                    <a:cxn ang="0">
                      <a:pos x="750" y="27"/>
                    </a:cxn>
                    <a:cxn ang="0">
                      <a:pos x="761" y="110"/>
                    </a:cxn>
                    <a:cxn ang="0">
                      <a:pos x="791" y="174"/>
                    </a:cxn>
                    <a:cxn ang="0">
                      <a:pos x="707" y="136"/>
                    </a:cxn>
                    <a:cxn ang="0">
                      <a:pos x="795" y="195"/>
                    </a:cxn>
                    <a:cxn ang="0">
                      <a:pos x="870" y="234"/>
                    </a:cxn>
                    <a:cxn ang="0">
                      <a:pos x="894" y="345"/>
                    </a:cxn>
                    <a:cxn ang="0">
                      <a:pos x="988" y="415"/>
                    </a:cxn>
                    <a:cxn ang="0">
                      <a:pos x="935" y="384"/>
                    </a:cxn>
                    <a:cxn ang="0">
                      <a:pos x="845" y="435"/>
                    </a:cxn>
                    <a:cxn ang="0">
                      <a:pos x="780" y="390"/>
                    </a:cxn>
                    <a:cxn ang="0">
                      <a:pos x="780" y="415"/>
                    </a:cxn>
                    <a:cxn ang="0">
                      <a:pos x="815" y="454"/>
                    </a:cxn>
                    <a:cxn ang="0">
                      <a:pos x="840" y="473"/>
                    </a:cxn>
                    <a:cxn ang="0">
                      <a:pos x="929" y="539"/>
                    </a:cxn>
                    <a:cxn ang="0">
                      <a:pos x="993" y="567"/>
                    </a:cxn>
                    <a:cxn ang="0">
                      <a:pos x="346" y="579"/>
                    </a:cxn>
                    <a:cxn ang="0">
                      <a:pos x="406" y="864"/>
                    </a:cxn>
                    <a:cxn ang="0">
                      <a:pos x="445" y="949"/>
                    </a:cxn>
                    <a:cxn ang="0">
                      <a:pos x="341" y="1027"/>
                    </a:cxn>
                    <a:cxn ang="0">
                      <a:pos x="326" y="949"/>
                    </a:cxn>
                    <a:cxn ang="0">
                      <a:pos x="341" y="1065"/>
                    </a:cxn>
                    <a:cxn ang="0">
                      <a:pos x="307" y="1144"/>
                    </a:cxn>
                    <a:cxn ang="0">
                      <a:pos x="316" y="1209"/>
                    </a:cxn>
                    <a:cxn ang="0">
                      <a:pos x="292" y="1314"/>
                    </a:cxn>
                    <a:cxn ang="0">
                      <a:pos x="406" y="1404"/>
                    </a:cxn>
                    <a:cxn ang="0">
                      <a:pos x="657" y="1547"/>
                    </a:cxn>
                    <a:cxn ang="0">
                      <a:pos x="613" y="1767"/>
                    </a:cxn>
                    <a:cxn ang="0">
                      <a:pos x="628" y="1748"/>
                    </a:cxn>
                    <a:cxn ang="0">
                      <a:pos x="666" y="1755"/>
                    </a:cxn>
                    <a:cxn ang="0">
                      <a:pos x="666" y="1617"/>
                    </a:cxn>
                    <a:cxn ang="0">
                      <a:pos x="638" y="1794"/>
                    </a:cxn>
                    <a:cxn ang="0">
                      <a:pos x="593" y="1844"/>
                    </a:cxn>
                    <a:cxn ang="0">
                      <a:pos x="514" y="1943"/>
                    </a:cxn>
                    <a:cxn ang="0">
                      <a:pos x="608" y="2029"/>
                    </a:cxn>
                    <a:cxn ang="0">
                      <a:pos x="356" y="2268"/>
                    </a:cxn>
                    <a:cxn ang="0">
                      <a:pos x="406" y="2503"/>
                    </a:cxn>
                  </a:cxnLst>
                  <a:rect l="0" t="0" r="r" b="b"/>
                  <a:pathLst>
                    <a:path w="1010" h="2504">
                      <a:moveTo>
                        <a:pt x="217" y="2450"/>
                      </a:moveTo>
                      <a:lnTo>
                        <a:pt x="183" y="2430"/>
                      </a:lnTo>
                      <a:lnTo>
                        <a:pt x="252" y="2209"/>
                      </a:lnTo>
                      <a:lnTo>
                        <a:pt x="257" y="2112"/>
                      </a:lnTo>
                      <a:lnTo>
                        <a:pt x="262" y="2105"/>
                      </a:lnTo>
                      <a:lnTo>
                        <a:pt x="326" y="2054"/>
                      </a:lnTo>
                      <a:lnTo>
                        <a:pt x="316" y="2029"/>
                      </a:lnTo>
                      <a:lnTo>
                        <a:pt x="217" y="1969"/>
                      </a:lnTo>
                      <a:lnTo>
                        <a:pt x="242" y="1975"/>
                      </a:lnTo>
                      <a:lnTo>
                        <a:pt x="247" y="1957"/>
                      </a:lnTo>
                      <a:lnTo>
                        <a:pt x="247" y="1904"/>
                      </a:lnTo>
                      <a:lnTo>
                        <a:pt x="262" y="1963"/>
                      </a:lnTo>
                      <a:lnTo>
                        <a:pt x="307" y="2008"/>
                      </a:lnTo>
                      <a:lnTo>
                        <a:pt x="326" y="2002"/>
                      </a:lnTo>
                      <a:lnTo>
                        <a:pt x="341" y="2035"/>
                      </a:lnTo>
                      <a:lnTo>
                        <a:pt x="380" y="2015"/>
                      </a:lnTo>
                      <a:lnTo>
                        <a:pt x="406" y="1969"/>
                      </a:lnTo>
                      <a:lnTo>
                        <a:pt x="430" y="1891"/>
                      </a:lnTo>
                      <a:lnTo>
                        <a:pt x="435" y="1877"/>
                      </a:lnTo>
                      <a:lnTo>
                        <a:pt x="445" y="1819"/>
                      </a:lnTo>
                      <a:lnTo>
                        <a:pt x="435" y="1788"/>
                      </a:lnTo>
                      <a:lnTo>
                        <a:pt x="425" y="1774"/>
                      </a:lnTo>
                      <a:lnTo>
                        <a:pt x="430" y="1755"/>
                      </a:lnTo>
                      <a:lnTo>
                        <a:pt x="326" y="1663"/>
                      </a:lnTo>
                      <a:lnTo>
                        <a:pt x="292" y="1663"/>
                      </a:lnTo>
                      <a:lnTo>
                        <a:pt x="296" y="1650"/>
                      </a:lnTo>
                      <a:lnTo>
                        <a:pt x="158" y="1709"/>
                      </a:lnTo>
                      <a:lnTo>
                        <a:pt x="183" y="1684"/>
                      </a:lnTo>
                      <a:lnTo>
                        <a:pt x="292" y="1644"/>
                      </a:lnTo>
                      <a:lnTo>
                        <a:pt x="262" y="1624"/>
                      </a:lnTo>
                      <a:lnTo>
                        <a:pt x="242" y="1611"/>
                      </a:lnTo>
                      <a:lnTo>
                        <a:pt x="232" y="1578"/>
                      </a:lnTo>
                      <a:lnTo>
                        <a:pt x="187" y="1559"/>
                      </a:lnTo>
                      <a:lnTo>
                        <a:pt x="178" y="1526"/>
                      </a:lnTo>
                      <a:lnTo>
                        <a:pt x="197" y="1553"/>
                      </a:lnTo>
                      <a:lnTo>
                        <a:pt x="202" y="1520"/>
                      </a:lnTo>
                      <a:lnTo>
                        <a:pt x="202" y="1404"/>
                      </a:lnTo>
                      <a:lnTo>
                        <a:pt x="232" y="1429"/>
                      </a:lnTo>
                      <a:lnTo>
                        <a:pt x="247" y="1481"/>
                      </a:lnTo>
                      <a:lnTo>
                        <a:pt x="242" y="1501"/>
                      </a:lnTo>
                      <a:lnTo>
                        <a:pt x="242" y="1520"/>
                      </a:lnTo>
                      <a:lnTo>
                        <a:pt x="271" y="1514"/>
                      </a:lnTo>
                      <a:lnTo>
                        <a:pt x="257" y="1547"/>
                      </a:lnTo>
                      <a:lnTo>
                        <a:pt x="262" y="1565"/>
                      </a:lnTo>
                      <a:lnTo>
                        <a:pt x="301" y="1605"/>
                      </a:lnTo>
                      <a:lnTo>
                        <a:pt x="307" y="1592"/>
                      </a:lnTo>
                      <a:lnTo>
                        <a:pt x="316" y="1624"/>
                      </a:lnTo>
                      <a:lnTo>
                        <a:pt x="395" y="1690"/>
                      </a:lnTo>
                      <a:lnTo>
                        <a:pt x="445" y="1709"/>
                      </a:lnTo>
                      <a:lnTo>
                        <a:pt x="484" y="1650"/>
                      </a:lnTo>
                      <a:lnTo>
                        <a:pt x="484" y="1624"/>
                      </a:lnTo>
                      <a:lnTo>
                        <a:pt x="455" y="1586"/>
                      </a:lnTo>
                      <a:lnTo>
                        <a:pt x="400" y="1540"/>
                      </a:lnTo>
                      <a:lnTo>
                        <a:pt x="316" y="1481"/>
                      </a:lnTo>
                      <a:lnTo>
                        <a:pt x="247" y="1410"/>
                      </a:lnTo>
                      <a:lnTo>
                        <a:pt x="193" y="1364"/>
                      </a:lnTo>
                      <a:lnTo>
                        <a:pt x="172" y="1299"/>
                      </a:lnTo>
                      <a:lnTo>
                        <a:pt x="168" y="1221"/>
                      </a:lnTo>
                      <a:lnTo>
                        <a:pt x="187" y="1157"/>
                      </a:lnTo>
                      <a:lnTo>
                        <a:pt x="212" y="1111"/>
                      </a:lnTo>
                      <a:lnTo>
                        <a:pt x="232" y="1085"/>
                      </a:lnTo>
                      <a:lnTo>
                        <a:pt x="262" y="988"/>
                      </a:lnTo>
                      <a:lnTo>
                        <a:pt x="247" y="968"/>
                      </a:lnTo>
                      <a:lnTo>
                        <a:pt x="208" y="988"/>
                      </a:lnTo>
                      <a:lnTo>
                        <a:pt x="168" y="994"/>
                      </a:lnTo>
                      <a:lnTo>
                        <a:pt x="99" y="988"/>
                      </a:lnTo>
                      <a:lnTo>
                        <a:pt x="168" y="955"/>
                      </a:lnTo>
                      <a:lnTo>
                        <a:pt x="172" y="936"/>
                      </a:lnTo>
                      <a:lnTo>
                        <a:pt x="228" y="930"/>
                      </a:lnTo>
                      <a:lnTo>
                        <a:pt x="228" y="910"/>
                      </a:lnTo>
                      <a:lnTo>
                        <a:pt x="144" y="891"/>
                      </a:lnTo>
                      <a:lnTo>
                        <a:pt x="99" y="818"/>
                      </a:lnTo>
                      <a:lnTo>
                        <a:pt x="129" y="747"/>
                      </a:lnTo>
                      <a:lnTo>
                        <a:pt x="222" y="832"/>
                      </a:lnTo>
                      <a:lnTo>
                        <a:pt x="232" y="805"/>
                      </a:lnTo>
                      <a:lnTo>
                        <a:pt x="208" y="766"/>
                      </a:lnTo>
                      <a:lnTo>
                        <a:pt x="217" y="741"/>
                      </a:lnTo>
                      <a:lnTo>
                        <a:pt x="183" y="708"/>
                      </a:lnTo>
                      <a:lnTo>
                        <a:pt x="163" y="734"/>
                      </a:lnTo>
                      <a:lnTo>
                        <a:pt x="172" y="689"/>
                      </a:lnTo>
                      <a:lnTo>
                        <a:pt x="158" y="650"/>
                      </a:lnTo>
                      <a:lnTo>
                        <a:pt x="84" y="623"/>
                      </a:lnTo>
                      <a:lnTo>
                        <a:pt x="30" y="610"/>
                      </a:lnTo>
                      <a:lnTo>
                        <a:pt x="34" y="559"/>
                      </a:lnTo>
                      <a:lnTo>
                        <a:pt x="0" y="332"/>
                      </a:lnTo>
                      <a:lnTo>
                        <a:pt x="370" y="13"/>
                      </a:lnTo>
                      <a:lnTo>
                        <a:pt x="361" y="46"/>
                      </a:lnTo>
                      <a:lnTo>
                        <a:pt x="376" y="0"/>
                      </a:lnTo>
                      <a:lnTo>
                        <a:pt x="380" y="27"/>
                      </a:lnTo>
                      <a:lnTo>
                        <a:pt x="400" y="58"/>
                      </a:lnTo>
                      <a:lnTo>
                        <a:pt x="440" y="39"/>
                      </a:lnTo>
                      <a:lnTo>
                        <a:pt x="445" y="66"/>
                      </a:lnTo>
                      <a:lnTo>
                        <a:pt x="484" y="46"/>
                      </a:lnTo>
                      <a:lnTo>
                        <a:pt x="494" y="66"/>
                      </a:lnTo>
                      <a:lnTo>
                        <a:pt x="514" y="39"/>
                      </a:lnTo>
                      <a:lnTo>
                        <a:pt x="524" y="58"/>
                      </a:lnTo>
                      <a:lnTo>
                        <a:pt x="539" y="27"/>
                      </a:lnTo>
                      <a:lnTo>
                        <a:pt x="558" y="13"/>
                      </a:lnTo>
                      <a:lnTo>
                        <a:pt x="568" y="27"/>
                      </a:lnTo>
                      <a:lnTo>
                        <a:pt x="583" y="13"/>
                      </a:lnTo>
                      <a:lnTo>
                        <a:pt x="598" y="39"/>
                      </a:lnTo>
                      <a:lnTo>
                        <a:pt x="617" y="39"/>
                      </a:lnTo>
                      <a:lnTo>
                        <a:pt x="628" y="13"/>
                      </a:lnTo>
                      <a:lnTo>
                        <a:pt x="651" y="33"/>
                      </a:lnTo>
                      <a:lnTo>
                        <a:pt x="662" y="52"/>
                      </a:lnTo>
                      <a:lnTo>
                        <a:pt x="707" y="39"/>
                      </a:lnTo>
                      <a:lnTo>
                        <a:pt x="731" y="27"/>
                      </a:lnTo>
                      <a:lnTo>
                        <a:pt x="750" y="27"/>
                      </a:lnTo>
                      <a:lnTo>
                        <a:pt x="791" y="46"/>
                      </a:lnTo>
                      <a:lnTo>
                        <a:pt x="776" y="66"/>
                      </a:lnTo>
                      <a:lnTo>
                        <a:pt x="776" y="97"/>
                      </a:lnTo>
                      <a:lnTo>
                        <a:pt x="761" y="110"/>
                      </a:lnTo>
                      <a:lnTo>
                        <a:pt x="771" y="118"/>
                      </a:lnTo>
                      <a:lnTo>
                        <a:pt x="791" y="124"/>
                      </a:lnTo>
                      <a:lnTo>
                        <a:pt x="791" y="143"/>
                      </a:lnTo>
                      <a:lnTo>
                        <a:pt x="791" y="174"/>
                      </a:lnTo>
                      <a:lnTo>
                        <a:pt x="776" y="195"/>
                      </a:lnTo>
                      <a:lnTo>
                        <a:pt x="776" y="162"/>
                      </a:lnTo>
                      <a:lnTo>
                        <a:pt x="756" y="136"/>
                      </a:lnTo>
                      <a:lnTo>
                        <a:pt x="707" y="136"/>
                      </a:lnTo>
                      <a:lnTo>
                        <a:pt x="711" y="168"/>
                      </a:lnTo>
                      <a:lnTo>
                        <a:pt x="736" y="168"/>
                      </a:lnTo>
                      <a:lnTo>
                        <a:pt x="756" y="174"/>
                      </a:lnTo>
                      <a:lnTo>
                        <a:pt x="795" y="195"/>
                      </a:lnTo>
                      <a:lnTo>
                        <a:pt x="815" y="195"/>
                      </a:lnTo>
                      <a:lnTo>
                        <a:pt x="845" y="174"/>
                      </a:lnTo>
                      <a:lnTo>
                        <a:pt x="840" y="207"/>
                      </a:lnTo>
                      <a:lnTo>
                        <a:pt x="870" y="234"/>
                      </a:lnTo>
                      <a:lnTo>
                        <a:pt x="840" y="259"/>
                      </a:lnTo>
                      <a:lnTo>
                        <a:pt x="849" y="286"/>
                      </a:lnTo>
                      <a:lnTo>
                        <a:pt x="864" y="312"/>
                      </a:lnTo>
                      <a:lnTo>
                        <a:pt x="894" y="345"/>
                      </a:lnTo>
                      <a:lnTo>
                        <a:pt x="929" y="357"/>
                      </a:lnTo>
                      <a:lnTo>
                        <a:pt x="935" y="365"/>
                      </a:lnTo>
                      <a:lnTo>
                        <a:pt x="969" y="384"/>
                      </a:lnTo>
                      <a:lnTo>
                        <a:pt x="988" y="415"/>
                      </a:lnTo>
                      <a:lnTo>
                        <a:pt x="998" y="429"/>
                      </a:lnTo>
                      <a:lnTo>
                        <a:pt x="984" y="435"/>
                      </a:lnTo>
                      <a:lnTo>
                        <a:pt x="969" y="409"/>
                      </a:lnTo>
                      <a:lnTo>
                        <a:pt x="935" y="384"/>
                      </a:lnTo>
                      <a:lnTo>
                        <a:pt x="920" y="409"/>
                      </a:lnTo>
                      <a:lnTo>
                        <a:pt x="885" y="423"/>
                      </a:lnTo>
                      <a:lnTo>
                        <a:pt x="885" y="403"/>
                      </a:lnTo>
                      <a:lnTo>
                        <a:pt x="845" y="435"/>
                      </a:lnTo>
                      <a:lnTo>
                        <a:pt x="855" y="415"/>
                      </a:lnTo>
                      <a:lnTo>
                        <a:pt x="845" y="397"/>
                      </a:lnTo>
                      <a:lnTo>
                        <a:pt x="810" y="397"/>
                      </a:lnTo>
                      <a:lnTo>
                        <a:pt x="780" y="390"/>
                      </a:lnTo>
                      <a:lnTo>
                        <a:pt x="746" y="370"/>
                      </a:lnTo>
                      <a:lnTo>
                        <a:pt x="746" y="397"/>
                      </a:lnTo>
                      <a:lnTo>
                        <a:pt x="750" y="409"/>
                      </a:lnTo>
                      <a:lnTo>
                        <a:pt x="780" y="415"/>
                      </a:lnTo>
                      <a:lnTo>
                        <a:pt x="806" y="423"/>
                      </a:lnTo>
                      <a:lnTo>
                        <a:pt x="836" y="435"/>
                      </a:lnTo>
                      <a:lnTo>
                        <a:pt x="845" y="454"/>
                      </a:lnTo>
                      <a:lnTo>
                        <a:pt x="815" y="454"/>
                      </a:lnTo>
                      <a:lnTo>
                        <a:pt x="786" y="448"/>
                      </a:lnTo>
                      <a:lnTo>
                        <a:pt x="786" y="473"/>
                      </a:lnTo>
                      <a:lnTo>
                        <a:pt x="806" y="481"/>
                      </a:lnTo>
                      <a:lnTo>
                        <a:pt x="840" y="473"/>
                      </a:lnTo>
                      <a:lnTo>
                        <a:pt x="864" y="467"/>
                      </a:lnTo>
                      <a:lnTo>
                        <a:pt x="879" y="448"/>
                      </a:lnTo>
                      <a:lnTo>
                        <a:pt x="899" y="525"/>
                      </a:lnTo>
                      <a:lnTo>
                        <a:pt x="929" y="539"/>
                      </a:lnTo>
                      <a:lnTo>
                        <a:pt x="948" y="559"/>
                      </a:lnTo>
                      <a:lnTo>
                        <a:pt x="963" y="552"/>
                      </a:lnTo>
                      <a:lnTo>
                        <a:pt x="973" y="539"/>
                      </a:lnTo>
                      <a:lnTo>
                        <a:pt x="993" y="567"/>
                      </a:lnTo>
                      <a:lnTo>
                        <a:pt x="1009" y="573"/>
                      </a:lnTo>
                      <a:lnTo>
                        <a:pt x="840" y="592"/>
                      </a:lnTo>
                      <a:lnTo>
                        <a:pt x="602" y="552"/>
                      </a:lnTo>
                      <a:lnTo>
                        <a:pt x="346" y="579"/>
                      </a:lnTo>
                      <a:lnTo>
                        <a:pt x="316" y="734"/>
                      </a:lnTo>
                      <a:lnTo>
                        <a:pt x="376" y="878"/>
                      </a:lnTo>
                      <a:lnTo>
                        <a:pt x="385" y="845"/>
                      </a:lnTo>
                      <a:lnTo>
                        <a:pt x="406" y="864"/>
                      </a:lnTo>
                      <a:lnTo>
                        <a:pt x="391" y="922"/>
                      </a:lnTo>
                      <a:lnTo>
                        <a:pt x="410" y="949"/>
                      </a:lnTo>
                      <a:lnTo>
                        <a:pt x="430" y="891"/>
                      </a:lnTo>
                      <a:lnTo>
                        <a:pt x="445" y="949"/>
                      </a:lnTo>
                      <a:lnTo>
                        <a:pt x="435" y="1021"/>
                      </a:lnTo>
                      <a:lnTo>
                        <a:pt x="415" y="1052"/>
                      </a:lnTo>
                      <a:lnTo>
                        <a:pt x="380" y="1059"/>
                      </a:lnTo>
                      <a:lnTo>
                        <a:pt x="341" y="1027"/>
                      </a:lnTo>
                      <a:lnTo>
                        <a:pt x="356" y="1001"/>
                      </a:lnTo>
                      <a:lnTo>
                        <a:pt x="365" y="1001"/>
                      </a:lnTo>
                      <a:lnTo>
                        <a:pt x="376" y="955"/>
                      </a:lnTo>
                      <a:lnTo>
                        <a:pt x="326" y="949"/>
                      </a:lnTo>
                      <a:lnTo>
                        <a:pt x="316" y="994"/>
                      </a:lnTo>
                      <a:lnTo>
                        <a:pt x="326" y="1027"/>
                      </a:lnTo>
                      <a:lnTo>
                        <a:pt x="346" y="1040"/>
                      </a:lnTo>
                      <a:lnTo>
                        <a:pt x="341" y="1065"/>
                      </a:lnTo>
                      <a:lnTo>
                        <a:pt x="336" y="1085"/>
                      </a:lnTo>
                      <a:lnTo>
                        <a:pt x="331" y="1098"/>
                      </a:lnTo>
                      <a:lnTo>
                        <a:pt x="316" y="1085"/>
                      </a:lnTo>
                      <a:lnTo>
                        <a:pt x="307" y="1144"/>
                      </a:lnTo>
                      <a:lnTo>
                        <a:pt x="301" y="1163"/>
                      </a:lnTo>
                      <a:lnTo>
                        <a:pt x="296" y="1177"/>
                      </a:lnTo>
                      <a:lnTo>
                        <a:pt x="301" y="1202"/>
                      </a:lnTo>
                      <a:lnTo>
                        <a:pt x="316" y="1209"/>
                      </a:lnTo>
                      <a:lnTo>
                        <a:pt x="307" y="1235"/>
                      </a:lnTo>
                      <a:lnTo>
                        <a:pt x="286" y="1248"/>
                      </a:lnTo>
                      <a:lnTo>
                        <a:pt x="281" y="1273"/>
                      </a:lnTo>
                      <a:lnTo>
                        <a:pt x="292" y="1314"/>
                      </a:lnTo>
                      <a:lnTo>
                        <a:pt x="307" y="1339"/>
                      </a:lnTo>
                      <a:lnTo>
                        <a:pt x="326" y="1357"/>
                      </a:lnTo>
                      <a:lnTo>
                        <a:pt x="346" y="1351"/>
                      </a:lnTo>
                      <a:lnTo>
                        <a:pt x="406" y="1404"/>
                      </a:lnTo>
                      <a:lnTo>
                        <a:pt x="425" y="1429"/>
                      </a:lnTo>
                      <a:lnTo>
                        <a:pt x="533" y="1508"/>
                      </a:lnTo>
                      <a:lnTo>
                        <a:pt x="602" y="1495"/>
                      </a:lnTo>
                      <a:lnTo>
                        <a:pt x="657" y="1547"/>
                      </a:lnTo>
                      <a:lnTo>
                        <a:pt x="593" y="1644"/>
                      </a:lnTo>
                      <a:lnTo>
                        <a:pt x="543" y="1774"/>
                      </a:lnTo>
                      <a:lnTo>
                        <a:pt x="583" y="1774"/>
                      </a:lnTo>
                      <a:lnTo>
                        <a:pt x="613" y="1767"/>
                      </a:lnTo>
                      <a:lnTo>
                        <a:pt x="617" y="1650"/>
                      </a:lnTo>
                      <a:lnTo>
                        <a:pt x="617" y="1703"/>
                      </a:lnTo>
                      <a:lnTo>
                        <a:pt x="623" y="1722"/>
                      </a:lnTo>
                      <a:lnTo>
                        <a:pt x="628" y="1748"/>
                      </a:lnTo>
                      <a:lnTo>
                        <a:pt x="617" y="1767"/>
                      </a:lnTo>
                      <a:lnTo>
                        <a:pt x="623" y="1788"/>
                      </a:lnTo>
                      <a:lnTo>
                        <a:pt x="642" y="1755"/>
                      </a:lnTo>
                      <a:lnTo>
                        <a:pt x="666" y="1755"/>
                      </a:lnTo>
                      <a:lnTo>
                        <a:pt x="651" y="1578"/>
                      </a:lnTo>
                      <a:lnTo>
                        <a:pt x="666" y="1547"/>
                      </a:lnTo>
                      <a:lnTo>
                        <a:pt x="651" y="1605"/>
                      </a:lnTo>
                      <a:lnTo>
                        <a:pt x="666" y="1617"/>
                      </a:lnTo>
                      <a:lnTo>
                        <a:pt x="651" y="1670"/>
                      </a:lnTo>
                      <a:lnTo>
                        <a:pt x="662" y="1722"/>
                      </a:lnTo>
                      <a:lnTo>
                        <a:pt x="682" y="1767"/>
                      </a:lnTo>
                      <a:lnTo>
                        <a:pt x="638" y="1794"/>
                      </a:lnTo>
                      <a:lnTo>
                        <a:pt x="602" y="1813"/>
                      </a:lnTo>
                      <a:lnTo>
                        <a:pt x="647" y="1852"/>
                      </a:lnTo>
                      <a:lnTo>
                        <a:pt x="617" y="1858"/>
                      </a:lnTo>
                      <a:lnTo>
                        <a:pt x="593" y="1844"/>
                      </a:lnTo>
                      <a:lnTo>
                        <a:pt x="539" y="1833"/>
                      </a:lnTo>
                      <a:lnTo>
                        <a:pt x="533" y="1891"/>
                      </a:lnTo>
                      <a:lnTo>
                        <a:pt x="539" y="1904"/>
                      </a:lnTo>
                      <a:lnTo>
                        <a:pt x="514" y="1943"/>
                      </a:lnTo>
                      <a:lnTo>
                        <a:pt x="494" y="1983"/>
                      </a:lnTo>
                      <a:lnTo>
                        <a:pt x="494" y="2029"/>
                      </a:lnTo>
                      <a:lnTo>
                        <a:pt x="613" y="2008"/>
                      </a:lnTo>
                      <a:lnTo>
                        <a:pt x="608" y="2029"/>
                      </a:lnTo>
                      <a:lnTo>
                        <a:pt x="588" y="2047"/>
                      </a:lnTo>
                      <a:lnTo>
                        <a:pt x="484" y="2060"/>
                      </a:lnTo>
                      <a:lnTo>
                        <a:pt x="415" y="2170"/>
                      </a:lnTo>
                      <a:lnTo>
                        <a:pt x="356" y="2268"/>
                      </a:lnTo>
                      <a:lnTo>
                        <a:pt x="341" y="2287"/>
                      </a:lnTo>
                      <a:lnTo>
                        <a:pt x="341" y="2359"/>
                      </a:lnTo>
                      <a:lnTo>
                        <a:pt x="370" y="2353"/>
                      </a:lnTo>
                      <a:lnTo>
                        <a:pt x="406" y="2503"/>
                      </a:lnTo>
                      <a:lnTo>
                        <a:pt x="217" y="2450"/>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2054" name="Freeform 6"/>
                <p:cNvSpPr>
                  <a:spLocks/>
                </p:cNvSpPr>
                <p:nvPr/>
              </p:nvSpPr>
              <p:spPr bwMode="ltGray">
                <a:xfrm>
                  <a:off x="4574" y="1061"/>
                  <a:ext cx="1197" cy="1121"/>
                </a:xfrm>
                <a:custGeom>
                  <a:avLst/>
                  <a:gdLst/>
                  <a:ahLst/>
                  <a:cxnLst>
                    <a:cxn ang="0">
                      <a:pos x="465" y="926"/>
                    </a:cxn>
                    <a:cxn ang="0">
                      <a:pos x="420" y="816"/>
                    </a:cxn>
                    <a:cxn ang="0">
                      <a:pos x="287" y="647"/>
                    </a:cxn>
                    <a:cxn ang="0">
                      <a:pos x="296" y="738"/>
                    </a:cxn>
                    <a:cxn ang="0">
                      <a:pos x="326" y="861"/>
                    </a:cxn>
                    <a:cxn ang="0">
                      <a:pos x="277" y="797"/>
                    </a:cxn>
                    <a:cxn ang="0">
                      <a:pos x="217" y="797"/>
                    </a:cxn>
                    <a:cxn ang="0">
                      <a:pos x="217" y="744"/>
                    </a:cxn>
                    <a:cxn ang="0">
                      <a:pos x="202" y="699"/>
                    </a:cxn>
                    <a:cxn ang="0">
                      <a:pos x="109" y="771"/>
                    </a:cxn>
                    <a:cxn ang="0">
                      <a:pos x="69" y="674"/>
                    </a:cxn>
                    <a:cxn ang="0">
                      <a:pos x="159" y="674"/>
                    </a:cxn>
                    <a:cxn ang="0">
                      <a:pos x="202" y="641"/>
                    </a:cxn>
                    <a:cxn ang="0">
                      <a:pos x="247" y="595"/>
                    </a:cxn>
                    <a:cxn ang="0">
                      <a:pos x="223" y="512"/>
                    </a:cxn>
                    <a:cxn ang="0">
                      <a:pos x="202" y="460"/>
                    </a:cxn>
                    <a:cxn ang="0">
                      <a:pos x="118" y="396"/>
                    </a:cxn>
                    <a:cxn ang="0">
                      <a:pos x="307" y="13"/>
                    </a:cxn>
                    <a:cxn ang="0">
                      <a:pos x="842" y="156"/>
                    </a:cxn>
                    <a:cxn ang="0">
                      <a:pos x="881" y="168"/>
                    </a:cxn>
                    <a:cxn ang="0">
                      <a:pos x="976" y="162"/>
                    </a:cxn>
                    <a:cxn ang="0">
                      <a:pos x="985" y="220"/>
                    </a:cxn>
                    <a:cxn ang="0">
                      <a:pos x="1070" y="272"/>
                    </a:cxn>
                    <a:cxn ang="0">
                      <a:pos x="1109" y="305"/>
                    </a:cxn>
                    <a:cxn ang="0">
                      <a:pos x="1040" y="285"/>
                    </a:cxn>
                    <a:cxn ang="0">
                      <a:pos x="1005" y="337"/>
                    </a:cxn>
                    <a:cxn ang="0">
                      <a:pos x="926" y="285"/>
                    </a:cxn>
                    <a:cxn ang="0">
                      <a:pos x="1040" y="375"/>
                    </a:cxn>
                    <a:cxn ang="0">
                      <a:pos x="1196" y="460"/>
                    </a:cxn>
                    <a:cxn ang="0">
                      <a:pos x="1094" y="454"/>
                    </a:cxn>
                    <a:cxn ang="0">
                      <a:pos x="1196" y="500"/>
                    </a:cxn>
                    <a:cxn ang="0">
                      <a:pos x="1196" y="637"/>
                    </a:cxn>
                    <a:cxn ang="0">
                      <a:pos x="1134" y="724"/>
                    </a:cxn>
                    <a:cxn ang="0">
                      <a:pos x="1173" y="816"/>
                    </a:cxn>
                    <a:cxn ang="0">
                      <a:pos x="1104" y="764"/>
                    </a:cxn>
                    <a:cxn ang="0">
                      <a:pos x="1074" y="666"/>
                    </a:cxn>
                    <a:cxn ang="0">
                      <a:pos x="965" y="692"/>
                    </a:cxn>
                    <a:cxn ang="0">
                      <a:pos x="931" y="816"/>
                    </a:cxn>
                    <a:cxn ang="0">
                      <a:pos x="881" y="705"/>
                    </a:cxn>
                    <a:cxn ang="0">
                      <a:pos x="832" y="791"/>
                    </a:cxn>
                    <a:cxn ang="0">
                      <a:pos x="822" y="783"/>
                    </a:cxn>
                    <a:cxn ang="0">
                      <a:pos x="768" y="849"/>
                    </a:cxn>
                    <a:cxn ang="0">
                      <a:pos x="634" y="771"/>
                    </a:cxn>
                    <a:cxn ang="0">
                      <a:pos x="624" y="822"/>
                    </a:cxn>
                    <a:cxn ang="0">
                      <a:pos x="728" y="893"/>
                    </a:cxn>
                    <a:cxn ang="0">
                      <a:pos x="649" y="918"/>
                    </a:cxn>
                    <a:cxn ang="0">
                      <a:pos x="866" y="959"/>
                    </a:cxn>
                    <a:cxn ang="0">
                      <a:pos x="733" y="959"/>
                    </a:cxn>
                    <a:cxn ang="0">
                      <a:pos x="733" y="997"/>
                    </a:cxn>
                    <a:cxn ang="0">
                      <a:pos x="782" y="1003"/>
                    </a:cxn>
                    <a:cxn ang="0">
                      <a:pos x="668" y="1003"/>
                    </a:cxn>
                    <a:cxn ang="0">
                      <a:pos x="624" y="1055"/>
                    </a:cxn>
                    <a:cxn ang="0">
                      <a:pos x="410" y="1049"/>
                    </a:cxn>
                    <a:cxn ang="0">
                      <a:pos x="615" y="1074"/>
                    </a:cxn>
                    <a:cxn ang="0">
                      <a:pos x="376" y="1094"/>
                    </a:cxn>
                  </a:cxnLst>
                  <a:rect l="0" t="0" r="r" b="b"/>
                  <a:pathLst>
                    <a:path w="1197" h="1121">
                      <a:moveTo>
                        <a:pt x="336" y="1036"/>
                      </a:moveTo>
                      <a:lnTo>
                        <a:pt x="376" y="1003"/>
                      </a:lnTo>
                      <a:lnTo>
                        <a:pt x="430" y="926"/>
                      </a:lnTo>
                      <a:lnTo>
                        <a:pt x="465" y="926"/>
                      </a:lnTo>
                      <a:lnTo>
                        <a:pt x="474" y="893"/>
                      </a:lnTo>
                      <a:lnTo>
                        <a:pt x="445" y="875"/>
                      </a:lnTo>
                      <a:lnTo>
                        <a:pt x="445" y="829"/>
                      </a:lnTo>
                      <a:lnTo>
                        <a:pt x="420" y="816"/>
                      </a:lnTo>
                      <a:lnTo>
                        <a:pt x="346" y="724"/>
                      </a:lnTo>
                      <a:lnTo>
                        <a:pt x="356" y="705"/>
                      </a:lnTo>
                      <a:lnTo>
                        <a:pt x="307" y="641"/>
                      </a:lnTo>
                      <a:lnTo>
                        <a:pt x="287" y="647"/>
                      </a:lnTo>
                      <a:lnTo>
                        <a:pt x="277" y="680"/>
                      </a:lnTo>
                      <a:lnTo>
                        <a:pt x="287" y="699"/>
                      </a:lnTo>
                      <a:lnTo>
                        <a:pt x="296" y="705"/>
                      </a:lnTo>
                      <a:lnTo>
                        <a:pt x="296" y="738"/>
                      </a:lnTo>
                      <a:lnTo>
                        <a:pt x="287" y="732"/>
                      </a:lnTo>
                      <a:lnTo>
                        <a:pt x="311" y="797"/>
                      </a:lnTo>
                      <a:lnTo>
                        <a:pt x="336" y="829"/>
                      </a:lnTo>
                      <a:lnTo>
                        <a:pt x="326" y="861"/>
                      </a:lnTo>
                      <a:lnTo>
                        <a:pt x="316" y="816"/>
                      </a:lnTo>
                      <a:lnTo>
                        <a:pt x="296" y="835"/>
                      </a:lnTo>
                      <a:lnTo>
                        <a:pt x="292" y="804"/>
                      </a:lnTo>
                      <a:lnTo>
                        <a:pt x="277" y="797"/>
                      </a:lnTo>
                      <a:lnTo>
                        <a:pt x="267" y="816"/>
                      </a:lnTo>
                      <a:lnTo>
                        <a:pt x="257" y="797"/>
                      </a:lnTo>
                      <a:lnTo>
                        <a:pt x="257" y="777"/>
                      </a:lnTo>
                      <a:lnTo>
                        <a:pt x="217" y="797"/>
                      </a:lnTo>
                      <a:lnTo>
                        <a:pt x="202" y="783"/>
                      </a:lnTo>
                      <a:lnTo>
                        <a:pt x="242" y="764"/>
                      </a:lnTo>
                      <a:lnTo>
                        <a:pt x="247" y="744"/>
                      </a:lnTo>
                      <a:lnTo>
                        <a:pt x="217" y="744"/>
                      </a:lnTo>
                      <a:lnTo>
                        <a:pt x="208" y="771"/>
                      </a:lnTo>
                      <a:lnTo>
                        <a:pt x="174" y="744"/>
                      </a:lnTo>
                      <a:lnTo>
                        <a:pt x="212" y="718"/>
                      </a:lnTo>
                      <a:lnTo>
                        <a:pt x="202" y="699"/>
                      </a:lnTo>
                      <a:lnTo>
                        <a:pt x="174" y="711"/>
                      </a:lnTo>
                      <a:lnTo>
                        <a:pt x="159" y="732"/>
                      </a:lnTo>
                      <a:lnTo>
                        <a:pt x="159" y="744"/>
                      </a:lnTo>
                      <a:lnTo>
                        <a:pt x="109" y="771"/>
                      </a:lnTo>
                      <a:lnTo>
                        <a:pt x="109" y="738"/>
                      </a:lnTo>
                      <a:lnTo>
                        <a:pt x="69" y="758"/>
                      </a:lnTo>
                      <a:lnTo>
                        <a:pt x="75" y="711"/>
                      </a:lnTo>
                      <a:lnTo>
                        <a:pt x="69" y="674"/>
                      </a:lnTo>
                      <a:lnTo>
                        <a:pt x="88" y="680"/>
                      </a:lnTo>
                      <a:lnTo>
                        <a:pt x="94" y="699"/>
                      </a:lnTo>
                      <a:lnTo>
                        <a:pt x="118" y="686"/>
                      </a:lnTo>
                      <a:lnTo>
                        <a:pt x="159" y="674"/>
                      </a:lnTo>
                      <a:lnTo>
                        <a:pt x="174" y="680"/>
                      </a:lnTo>
                      <a:lnTo>
                        <a:pt x="178" y="635"/>
                      </a:lnTo>
                      <a:lnTo>
                        <a:pt x="193" y="666"/>
                      </a:lnTo>
                      <a:lnTo>
                        <a:pt x="202" y="641"/>
                      </a:lnTo>
                      <a:lnTo>
                        <a:pt x="217" y="622"/>
                      </a:lnTo>
                      <a:lnTo>
                        <a:pt x="242" y="635"/>
                      </a:lnTo>
                      <a:lnTo>
                        <a:pt x="252" y="609"/>
                      </a:lnTo>
                      <a:lnTo>
                        <a:pt x="247" y="595"/>
                      </a:lnTo>
                      <a:lnTo>
                        <a:pt x="202" y="589"/>
                      </a:lnTo>
                      <a:lnTo>
                        <a:pt x="153" y="576"/>
                      </a:lnTo>
                      <a:lnTo>
                        <a:pt x="193" y="524"/>
                      </a:lnTo>
                      <a:lnTo>
                        <a:pt x="223" y="512"/>
                      </a:lnTo>
                      <a:lnTo>
                        <a:pt x="223" y="485"/>
                      </a:lnTo>
                      <a:lnTo>
                        <a:pt x="227" y="499"/>
                      </a:lnTo>
                      <a:lnTo>
                        <a:pt x="193" y="479"/>
                      </a:lnTo>
                      <a:lnTo>
                        <a:pt x="202" y="460"/>
                      </a:lnTo>
                      <a:lnTo>
                        <a:pt x="242" y="447"/>
                      </a:lnTo>
                      <a:lnTo>
                        <a:pt x="242" y="427"/>
                      </a:lnTo>
                      <a:lnTo>
                        <a:pt x="183" y="427"/>
                      </a:lnTo>
                      <a:lnTo>
                        <a:pt x="118" y="396"/>
                      </a:lnTo>
                      <a:lnTo>
                        <a:pt x="30" y="337"/>
                      </a:lnTo>
                      <a:lnTo>
                        <a:pt x="0" y="162"/>
                      </a:lnTo>
                      <a:lnTo>
                        <a:pt x="118" y="0"/>
                      </a:lnTo>
                      <a:lnTo>
                        <a:pt x="307" y="13"/>
                      </a:lnTo>
                      <a:lnTo>
                        <a:pt x="619" y="156"/>
                      </a:lnTo>
                      <a:lnTo>
                        <a:pt x="653" y="110"/>
                      </a:lnTo>
                      <a:lnTo>
                        <a:pt x="772" y="162"/>
                      </a:lnTo>
                      <a:lnTo>
                        <a:pt x="842" y="156"/>
                      </a:lnTo>
                      <a:lnTo>
                        <a:pt x="836" y="104"/>
                      </a:lnTo>
                      <a:lnTo>
                        <a:pt x="866" y="137"/>
                      </a:lnTo>
                      <a:lnTo>
                        <a:pt x="911" y="137"/>
                      </a:lnTo>
                      <a:lnTo>
                        <a:pt x="881" y="168"/>
                      </a:lnTo>
                      <a:lnTo>
                        <a:pt x="891" y="187"/>
                      </a:lnTo>
                      <a:lnTo>
                        <a:pt x="901" y="168"/>
                      </a:lnTo>
                      <a:lnTo>
                        <a:pt x="920" y="174"/>
                      </a:lnTo>
                      <a:lnTo>
                        <a:pt x="976" y="162"/>
                      </a:lnTo>
                      <a:lnTo>
                        <a:pt x="1000" y="201"/>
                      </a:lnTo>
                      <a:lnTo>
                        <a:pt x="971" y="201"/>
                      </a:lnTo>
                      <a:lnTo>
                        <a:pt x="950" y="220"/>
                      </a:lnTo>
                      <a:lnTo>
                        <a:pt x="985" y="220"/>
                      </a:lnTo>
                      <a:lnTo>
                        <a:pt x="1010" y="220"/>
                      </a:lnTo>
                      <a:lnTo>
                        <a:pt x="1025" y="201"/>
                      </a:lnTo>
                      <a:lnTo>
                        <a:pt x="1055" y="239"/>
                      </a:lnTo>
                      <a:lnTo>
                        <a:pt x="1070" y="272"/>
                      </a:lnTo>
                      <a:lnTo>
                        <a:pt x="1098" y="220"/>
                      </a:lnTo>
                      <a:lnTo>
                        <a:pt x="1098" y="253"/>
                      </a:lnTo>
                      <a:lnTo>
                        <a:pt x="1148" y="266"/>
                      </a:lnTo>
                      <a:lnTo>
                        <a:pt x="1109" y="305"/>
                      </a:lnTo>
                      <a:lnTo>
                        <a:pt x="1079" y="310"/>
                      </a:lnTo>
                      <a:lnTo>
                        <a:pt x="1059" y="343"/>
                      </a:lnTo>
                      <a:lnTo>
                        <a:pt x="1015" y="337"/>
                      </a:lnTo>
                      <a:lnTo>
                        <a:pt x="1040" y="285"/>
                      </a:lnTo>
                      <a:lnTo>
                        <a:pt x="1020" y="253"/>
                      </a:lnTo>
                      <a:lnTo>
                        <a:pt x="1005" y="278"/>
                      </a:lnTo>
                      <a:lnTo>
                        <a:pt x="1020" y="310"/>
                      </a:lnTo>
                      <a:lnTo>
                        <a:pt x="1005" y="337"/>
                      </a:lnTo>
                      <a:lnTo>
                        <a:pt x="1000" y="310"/>
                      </a:lnTo>
                      <a:lnTo>
                        <a:pt x="976" y="291"/>
                      </a:lnTo>
                      <a:lnTo>
                        <a:pt x="941" y="272"/>
                      </a:lnTo>
                      <a:lnTo>
                        <a:pt x="926" y="285"/>
                      </a:lnTo>
                      <a:lnTo>
                        <a:pt x="950" y="305"/>
                      </a:lnTo>
                      <a:lnTo>
                        <a:pt x="980" y="324"/>
                      </a:lnTo>
                      <a:lnTo>
                        <a:pt x="995" y="362"/>
                      </a:lnTo>
                      <a:lnTo>
                        <a:pt x="1040" y="375"/>
                      </a:lnTo>
                      <a:lnTo>
                        <a:pt x="1098" y="343"/>
                      </a:lnTo>
                      <a:lnTo>
                        <a:pt x="1109" y="375"/>
                      </a:lnTo>
                      <a:lnTo>
                        <a:pt x="1196" y="386"/>
                      </a:lnTo>
                      <a:lnTo>
                        <a:pt x="1196" y="460"/>
                      </a:lnTo>
                      <a:lnTo>
                        <a:pt x="1119" y="441"/>
                      </a:lnTo>
                      <a:lnTo>
                        <a:pt x="1084" y="421"/>
                      </a:lnTo>
                      <a:lnTo>
                        <a:pt x="1074" y="460"/>
                      </a:lnTo>
                      <a:lnTo>
                        <a:pt x="1094" y="454"/>
                      </a:lnTo>
                      <a:lnTo>
                        <a:pt x="1104" y="466"/>
                      </a:lnTo>
                      <a:lnTo>
                        <a:pt x="1098" y="493"/>
                      </a:lnTo>
                      <a:lnTo>
                        <a:pt x="1163" y="499"/>
                      </a:lnTo>
                      <a:lnTo>
                        <a:pt x="1196" y="500"/>
                      </a:lnTo>
                      <a:lnTo>
                        <a:pt x="1196" y="607"/>
                      </a:lnTo>
                      <a:lnTo>
                        <a:pt x="1169" y="603"/>
                      </a:lnTo>
                      <a:lnTo>
                        <a:pt x="1163" y="614"/>
                      </a:lnTo>
                      <a:lnTo>
                        <a:pt x="1196" y="637"/>
                      </a:lnTo>
                      <a:lnTo>
                        <a:pt x="1196" y="741"/>
                      </a:lnTo>
                      <a:lnTo>
                        <a:pt x="1154" y="744"/>
                      </a:lnTo>
                      <a:lnTo>
                        <a:pt x="1143" y="705"/>
                      </a:lnTo>
                      <a:lnTo>
                        <a:pt x="1134" y="724"/>
                      </a:lnTo>
                      <a:lnTo>
                        <a:pt x="1154" y="751"/>
                      </a:lnTo>
                      <a:lnTo>
                        <a:pt x="1193" y="777"/>
                      </a:lnTo>
                      <a:lnTo>
                        <a:pt x="1178" y="791"/>
                      </a:lnTo>
                      <a:lnTo>
                        <a:pt x="1173" y="816"/>
                      </a:lnTo>
                      <a:lnTo>
                        <a:pt x="1169" y="829"/>
                      </a:lnTo>
                      <a:lnTo>
                        <a:pt x="1109" y="797"/>
                      </a:lnTo>
                      <a:lnTo>
                        <a:pt x="1055" y="738"/>
                      </a:lnTo>
                      <a:lnTo>
                        <a:pt x="1104" y="764"/>
                      </a:lnTo>
                      <a:lnTo>
                        <a:pt x="1128" y="724"/>
                      </a:lnTo>
                      <a:lnTo>
                        <a:pt x="1070" y="711"/>
                      </a:lnTo>
                      <a:lnTo>
                        <a:pt x="1109" y="699"/>
                      </a:lnTo>
                      <a:lnTo>
                        <a:pt x="1074" y="666"/>
                      </a:lnTo>
                      <a:lnTo>
                        <a:pt x="1034" y="738"/>
                      </a:lnTo>
                      <a:lnTo>
                        <a:pt x="1025" y="699"/>
                      </a:lnTo>
                      <a:lnTo>
                        <a:pt x="1005" y="732"/>
                      </a:lnTo>
                      <a:lnTo>
                        <a:pt x="965" y="692"/>
                      </a:lnTo>
                      <a:lnTo>
                        <a:pt x="985" y="764"/>
                      </a:lnTo>
                      <a:lnTo>
                        <a:pt x="980" y="797"/>
                      </a:lnTo>
                      <a:lnTo>
                        <a:pt x="1049" y="810"/>
                      </a:lnTo>
                      <a:lnTo>
                        <a:pt x="931" y="816"/>
                      </a:lnTo>
                      <a:lnTo>
                        <a:pt x="985" y="810"/>
                      </a:lnTo>
                      <a:lnTo>
                        <a:pt x="961" y="744"/>
                      </a:lnTo>
                      <a:lnTo>
                        <a:pt x="901" y="732"/>
                      </a:lnTo>
                      <a:lnTo>
                        <a:pt x="881" y="705"/>
                      </a:lnTo>
                      <a:lnTo>
                        <a:pt x="866" y="764"/>
                      </a:lnTo>
                      <a:lnTo>
                        <a:pt x="920" y="777"/>
                      </a:lnTo>
                      <a:lnTo>
                        <a:pt x="876" y="783"/>
                      </a:lnTo>
                      <a:lnTo>
                        <a:pt x="832" y="791"/>
                      </a:lnTo>
                      <a:lnTo>
                        <a:pt x="857" y="758"/>
                      </a:lnTo>
                      <a:lnTo>
                        <a:pt x="842" y="705"/>
                      </a:lnTo>
                      <a:lnTo>
                        <a:pt x="813" y="732"/>
                      </a:lnTo>
                      <a:lnTo>
                        <a:pt x="822" y="783"/>
                      </a:lnTo>
                      <a:lnTo>
                        <a:pt x="778" y="804"/>
                      </a:lnTo>
                      <a:lnTo>
                        <a:pt x="891" y="835"/>
                      </a:lnTo>
                      <a:lnTo>
                        <a:pt x="782" y="829"/>
                      </a:lnTo>
                      <a:lnTo>
                        <a:pt x="768" y="849"/>
                      </a:lnTo>
                      <a:lnTo>
                        <a:pt x="738" y="822"/>
                      </a:lnTo>
                      <a:lnTo>
                        <a:pt x="718" y="849"/>
                      </a:lnTo>
                      <a:lnTo>
                        <a:pt x="664" y="758"/>
                      </a:lnTo>
                      <a:lnTo>
                        <a:pt x="634" y="771"/>
                      </a:lnTo>
                      <a:lnTo>
                        <a:pt x="615" y="861"/>
                      </a:lnTo>
                      <a:lnTo>
                        <a:pt x="698" y="804"/>
                      </a:lnTo>
                      <a:lnTo>
                        <a:pt x="673" y="835"/>
                      </a:lnTo>
                      <a:lnTo>
                        <a:pt x="624" y="822"/>
                      </a:lnTo>
                      <a:lnTo>
                        <a:pt x="619" y="861"/>
                      </a:lnTo>
                      <a:lnTo>
                        <a:pt x="624" y="893"/>
                      </a:lnTo>
                      <a:lnTo>
                        <a:pt x="664" y="822"/>
                      </a:lnTo>
                      <a:lnTo>
                        <a:pt x="728" y="893"/>
                      </a:lnTo>
                      <a:lnTo>
                        <a:pt x="793" y="855"/>
                      </a:lnTo>
                      <a:lnTo>
                        <a:pt x="757" y="901"/>
                      </a:lnTo>
                      <a:lnTo>
                        <a:pt x="698" y="913"/>
                      </a:lnTo>
                      <a:lnTo>
                        <a:pt x="649" y="918"/>
                      </a:lnTo>
                      <a:lnTo>
                        <a:pt x="604" y="1003"/>
                      </a:lnTo>
                      <a:lnTo>
                        <a:pt x="748" y="918"/>
                      </a:lnTo>
                      <a:lnTo>
                        <a:pt x="748" y="951"/>
                      </a:lnTo>
                      <a:lnTo>
                        <a:pt x="866" y="959"/>
                      </a:lnTo>
                      <a:lnTo>
                        <a:pt x="901" y="932"/>
                      </a:lnTo>
                      <a:lnTo>
                        <a:pt x="935" y="959"/>
                      </a:lnTo>
                      <a:lnTo>
                        <a:pt x="871" y="959"/>
                      </a:lnTo>
                      <a:lnTo>
                        <a:pt x="733" y="959"/>
                      </a:lnTo>
                      <a:lnTo>
                        <a:pt x="673" y="945"/>
                      </a:lnTo>
                      <a:lnTo>
                        <a:pt x="619" y="959"/>
                      </a:lnTo>
                      <a:lnTo>
                        <a:pt x="615" y="997"/>
                      </a:lnTo>
                      <a:lnTo>
                        <a:pt x="733" y="997"/>
                      </a:lnTo>
                      <a:lnTo>
                        <a:pt x="738" y="1009"/>
                      </a:lnTo>
                      <a:lnTo>
                        <a:pt x="757" y="990"/>
                      </a:lnTo>
                      <a:lnTo>
                        <a:pt x="806" y="997"/>
                      </a:lnTo>
                      <a:lnTo>
                        <a:pt x="782" y="1003"/>
                      </a:lnTo>
                      <a:lnTo>
                        <a:pt x="832" y="1042"/>
                      </a:lnTo>
                      <a:lnTo>
                        <a:pt x="768" y="1003"/>
                      </a:lnTo>
                      <a:lnTo>
                        <a:pt x="738" y="1009"/>
                      </a:lnTo>
                      <a:lnTo>
                        <a:pt x="668" y="1003"/>
                      </a:lnTo>
                      <a:lnTo>
                        <a:pt x="604" y="1009"/>
                      </a:lnTo>
                      <a:lnTo>
                        <a:pt x="649" y="1022"/>
                      </a:lnTo>
                      <a:lnTo>
                        <a:pt x="643" y="1055"/>
                      </a:lnTo>
                      <a:lnTo>
                        <a:pt x="624" y="1055"/>
                      </a:lnTo>
                      <a:lnTo>
                        <a:pt x="630" y="1036"/>
                      </a:lnTo>
                      <a:lnTo>
                        <a:pt x="579" y="1030"/>
                      </a:lnTo>
                      <a:lnTo>
                        <a:pt x="479" y="1003"/>
                      </a:lnTo>
                      <a:lnTo>
                        <a:pt x="410" y="1049"/>
                      </a:lnTo>
                      <a:lnTo>
                        <a:pt x="410" y="1068"/>
                      </a:lnTo>
                      <a:lnTo>
                        <a:pt x="539" y="1074"/>
                      </a:lnTo>
                      <a:lnTo>
                        <a:pt x="584" y="1061"/>
                      </a:lnTo>
                      <a:lnTo>
                        <a:pt x="615" y="1074"/>
                      </a:lnTo>
                      <a:lnTo>
                        <a:pt x="588" y="1080"/>
                      </a:lnTo>
                      <a:lnTo>
                        <a:pt x="534" y="1094"/>
                      </a:lnTo>
                      <a:lnTo>
                        <a:pt x="474" y="1080"/>
                      </a:lnTo>
                      <a:lnTo>
                        <a:pt x="376" y="1094"/>
                      </a:lnTo>
                      <a:lnTo>
                        <a:pt x="376" y="1120"/>
                      </a:lnTo>
                      <a:lnTo>
                        <a:pt x="336" y="1036"/>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2055" name="Freeform 7"/>
                <p:cNvSpPr>
                  <a:spLocks/>
                </p:cNvSpPr>
                <p:nvPr/>
              </p:nvSpPr>
              <p:spPr bwMode="ltGray">
                <a:xfrm>
                  <a:off x="4759" y="1864"/>
                  <a:ext cx="357" cy="795"/>
                </a:xfrm>
                <a:custGeom>
                  <a:avLst/>
                  <a:gdLst/>
                  <a:ahLst/>
                  <a:cxnLst>
                    <a:cxn ang="0">
                      <a:pos x="232" y="728"/>
                    </a:cxn>
                    <a:cxn ang="0">
                      <a:pos x="160" y="787"/>
                    </a:cxn>
                    <a:cxn ang="0">
                      <a:pos x="356" y="605"/>
                    </a:cxn>
                    <a:cxn ang="0">
                      <a:pos x="340" y="605"/>
                    </a:cxn>
                    <a:cxn ang="0">
                      <a:pos x="291" y="605"/>
                    </a:cxn>
                    <a:cxn ang="0">
                      <a:pos x="311" y="527"/>
                    </a:cxn>
                    <a:cxn ang="0">
                      <a:pos x="276" y="542"/>
                    </a:cxn>
                    <a:cxn ang="0">
                      <a:pos x="218" y="624"/>
                    </a:cxn>
                    <a:cxn ang="0">
                      <a:pos x="214" y="387"/>
                    </a:cxn>
                    <a:cxn ang="0">
                      <a:pos x="238" y="289"/>
                    </a:cxn>
                    <a:cxn ang="0">
                      <a:pos x="296" y="211"/>
                    </a:cxn>
                    <a:cxn ang="0">
                      <a:pos x="252" y="251"/>
                    </a:cxn>
                    <a:cxn ang="0">
                      <a:pos x="276" y="200"/>
                    </a:cxn>
                    <a:cxn ang="0">
                      <a:pos x="243" y="167"/>
                    </a:cxn>
                    <a:cxn ang="0">
                      <a:pos x="258" y="135"/>
                    </a:cxn>
                    <a:cxn ang="0">
                      <a:pos x="243" y="109"/>
                    </a:cxn>
                    <a:cxn ang="0">
                      <a:pos x="218" y="78"/>
                    </a:cxn>
                    <a:cxn ang="0">
                      <a:pos x="77" y="0"/>
                    </a:cxn>
                    <a:cxn ang="0">
                      <a:pos x="190" y="78"/>
                    </a:cxn>
                    <a:cxn ang="0">
                      <a:pos x="199" y="115"/>
                    </a:cxn>
                    <a:cxn ang="0">
                      <a:pos x="160" y="71"/>
                    </a:cxn>
                    <a:cxn ang="0">
                      <a:pos x="121" y="90"/>
                    </a:cxn>
                    <a:cxn ang="0">
                      <a:pos x="140" y="103"/>
                    </a:cxn>
                    <a:cxn ang="0">
                      <a:pos x="194" y="129"/>
                    </a:cxn>
                    <a:cxn ang="0">
                      <a:pos x="194" y="161"/>
                    </a:cxn>
                    <a:cxn ang="0">
                      <a:pos x="160" y="148"/>
                    </a:cxn>
                    <a:cxn ang="0">
                      <a:pos x="107" y="180"/>
                    </a:cxn>
                    <a:cxn ang="0">
                      <a:pos x="155" y="167"/>
                    </a:cxn>
                    <a:cxn ang="0">
                      <a:pos x="199" y="192"/>
                    </a:cxn>
                    <a:cxn ang="0">
                      <a:pos x="184" y="192"/>
                    </a:cxn>
                    <a:cxn ang="0">
                      <a:pos x="150" y="192"/>
                    </a:cxn>
                    <a:cxn ang="0">
                      <a:pos x="150" y="251"/>
                    </a:cxn>
                    <a:cxn ang="0">
                      <a:pos x="111" y="219"/>
                    </a:cxn>
                    <a:cxn ang="0">
                      <a:pos x="96" y="142"/>
                    </a:cxn>
                    <a:cxn ang="0">
                      <a:pos x="107" y="103"/>
                    </a:cxn>
                    <a:cxn ang="0">
                      <a:pos x="77" y="109"/>
                    </a:cxn>
                    <a:cxn ang="0">
                      <a:pos x="77" y="161"/>
                    </a:cxn>
                    <a:cxn ang="0">
                      <a:pos x="34" y="154"/>
                    </a:cxn>
                    <a:cxn ang="0">
                      <a:pos x="77" y="219"/>
                    </a:cxn>
                    <a:cxn ang="0">
                      <a:pos x="53" y="257"/>
                    </a:cxn>
                    <a:cxn ang="0">
                      <a:pos x="116" y="257"/>
                    </a:cxn>
                    <a:cxn ang="0">
                      <a:pos x="63" y="283"/>
                    </a:cxn>
                    <a:cxn ang="0">
                      <a:pos x="116" y="283"/>
                    </a:cxn>
                    <a:cxn ang="0">
                      <a:pos x="160" y="310"/>
                    </a:cxn>
                    <a:cxn ang="0">
                      <a:pos x="199" y="272"/>
                    </a:cxn>
                    <a:cxn ang="0">
                      <a:pos x="184" y="316"/>
                    </a:cxn>
                    <a:cxn ang="0">
                      <a:pos x="136" y="297"/>
                    </a:cxn>
                    <a:cxn ang="0">
                      <a:pos x="180" y="406"/>
                    </a:cxn>
                    <a:cxn ang="0">
                      <a:pos x="170" y="445"/>
                    </a:cxn>
                    <a:cxn ang="0">
                      <a:pos x="118" y="692"/>
                    </a:cxn>
                  </a:cxnLst>
                  <a:rect l="0" t="0" r="r" b="b"/>
                  <a:pathLst>
                    <a:path w="357" h="795">
                      <a:moveTo>
                        <a:pt x="121" y="794"/>
                      </a:moveTo>
                      <a:lnTo>
                        <a:pt x="160" y="787"/>
                      </a:lnTo>
                      <a:lnTo>
                        <a:pt x="232" y="728"/>
                      </a:lnTo>
                      <a:lnTo>
                        <a:pt x="262" y="728"/>
                      </a:lnTo>
                      <a:lnTo>
                        <a:pt x="208" y="709"/>
                      </a:lnTo>
                      <a:lnTo>
                        <a:pt x="160" y="787"/>
                      </a:lnTo>
                      <a:lnTo>
                        <a:pt x="164" y="690"/>
                      </a:lnTo>
                      <a:lnTo>
                        <a:pt x="160" y="638"/>
                      </a:lnTo>
                      <a:lnTo>
                        <a:pt x="356" y="605"/>
                      </a:lnTo>
                      <a:lnTo>
                        <a:pt x="350" y="580"/>
                      </a:lnTo>
                      <a:lnTo>
                        <a:pt x="345" y="593"/>
                      </a:lnTo>
                      <a:lnTo>
                        <a:pt x="340" y="605"/>
                      </a:lnTo>
                      <a:lnTo>
                        <a:pt x="326" y="599"/>
                      </a:lnTo>
                      <a:lnTo>
                        <a:pt x="301" y="613"/>
                      </a:lnTo>
                      <a:lnTo>
                        <a:pt x="291" y="605"/>
                      </a:lnTo>
                      <a:lnTo>
                        <a:pt x="306" y="580"/>
                      </a:lnTo>
                      <a:lnTo>
                        <a:pt x="296" y="555"/>
                      </a:lnTo>
                      <a:lnTo>
                        <a:pt x="311" y="527"/>
                      </a:lnTo>
                      <a:lnTo>
                        <a:pt x="301" y="521"/>
                      </a:lnTo>
                      <a:lnTo>
                        <a:pt x="291" y="542"/>
                      </a:lnTo>
                      <a:lnTo>
                        <a:pt x="276" y="542"/>
                      </a:lnTo>
                      <a:lnTo>
                        <a:pt x="286" y="574"/>
                      </a:lnTo>
                      <a:lnTo>
                        <a:pt x="276" y="599"/>
                      </a:lnTo>
                      <a:lnTo>
                        <a:pt x="218" y="624"/>
                      </a:lnTo>
                      <a:lnTo>
                        <a:pt x="199" y="605"/>
                      </a:lnTo>
                      <a:lnTo>
                        <a:pt x="164" y="624"/>
                      </a:lnTo>
                      <a:lnTo>
                        <a:pt x="214" y="387"/>
                      </a:lnTo>
                      <a:lnTo>
                        <a:pt x="223" y="348"/>
                      </a:lnTo>
                      <a:lnTo>
                        <a:pt x="232" y="297"/>
                      </a:lnTo>
                      <a:lnTo>
                        <a:pt x="238" y="289"/>
                      </a:lnTo>
                      <a:lnTo>
                        <a:pt x="345" y="251"/>
                      </a:lnTo>
                      <a:lnTo>
                        <a:pt x="301" y="238"/>
                      </a:lnTo>
                      <a:lnTo>
                        <a:pt x="296" y="211"/>
                      </a:lnTo>
                      <a:lnTo>
                        <a:pt x="271" y="211"/>
                      </a:lnTo>
                      <a:lnTo>
                        <a:pt x="276" y="238"/>
                      </a:lnTo>
                      <a:lnTo>
                        <a:pt x="252" y="251"/>
                      </a:lnTo>
                      <a:lnTo>
                        <a:pt x="247" y="225"/>
                      </a:lnTo>
                      <a:lnTo>
                        <a:pt x="262" y="219"/>
                      </a:lnTo>
                      <a:lnTo>
                        <a:pt x="276" y="200"/>
                      </a:lnTo>
                      <a:lnTo>
                        <a:pt x="262" y="200"/>
                      </a:lnTo>
                      <a:lnTo>
                        <a:pt x="247" y="200"/>
                      </a:lnTo>
                      <a:lnTo>
                        <a:pt x="243" y="167"/>
                      </a:lnTo>
                      <a:lnTo>
                        <a:pt x="252" y="161"/>
                      </a:lnTo>
                      <a:lnTo>
                        <a:pt x="262" y="148"/>
                      </a:lnTo>
                      <a:lnTo>
                        <a:pt x="258" y="135"/>
                      </a:lnTo>
                      <a:lnTo>
                        <a:pt x="252" y="142"/>
                      </a:lnTo>
                      <a:lnTo>
                        <a:pt x="238" y="129"/>
                      </a:lnTo>
                      <a:lnTo>
                        <a:pt x="243" y="109"/>
                      </a:lnTo>
                      <a:lnTo>
                        <a:pt x="252" y="90"/>
                      </a:lnTo>
                      <a:lnTo>
                        <a:pt x="243" y="64"/>
                      </a:lnTo>
                      <a:lnTo>
                        <a:pt x="218" y="78"/>
                      </a:lnTo>
                      <a:lnTo>
                        <a:pt x="194" y="33"/>
                      </a:lnTo>
                      <a:lnTo>
                        <a:pt x="102" y="13"/>
                      </a:lnTo>
                      <a:lnTo>
                        <a:pt x="77" y="0"/>
                      </a:lnTo>
                      <a:lnTo>
                        <a:pt x="146" y="58"/>
                      </a:lnTo>
                      <a:lnTo>
                        <a:pt x="170" y="58"/>
                      </a:lnTo>
                      <a:lnTo>
                        <a:pt x="190" y="78"/>
                      </a:lnTo>
                      <a:lnTo>
                        <a:pt x="203" y="90"/>
                      </a:lnTo>
                      <a:lnTo>
                        <a:pt x="203" y="115"/>
                      </a:lnTo>
                      <a:lnTo>
                        <a:pt x="199" y="115"/>
                      </a:lnTo>
                      <a:lnTo>
                        <a:pt x="194" y="96"/>
                      </a:lnTo>
                      <a:lnTo>
                        <a:pt x="170" y="90"/>
                      </a:lnTo>
                      <a:lnTo>
                        <a:pt x="160" y="71"/>
                      </a:lnTo>
                      <a:lnTo>
                        <a:pt x="146" y="78"/>
                      </a:lnTo>
                      <a:lnTo>
                        <a:pt x="136" y="96"/>
                      </a:lnTo>
                      <a:lnTo>
                        <a:pt x="121" y="90"/>
                      </a:lnTo>
                      <a:lnTo>
                        <a:pt x="126" y="115"/>
                      </a:lnTo>
                      <a:lnTo>
                        <a:pt x="136" y="115"/>
                      </a:lnTo>
                      <a:lnTo>
                        <a:pt x="140" y="103"/>
                      </a:lnTo>
                      <a:lnTo>
                        <a:pt x="155" y="115"/>
                      </a:lnTo>
                      <a:lnTo>
                        <a:pt x="164" y="135"/>
                      </a:lnTo>
                      <a:lnTo>
                        <a:pt x="194" y="129"/>
                      </a:lnTo>
                      <a:lnTo>
                        <a:pt x="214" y="135"/>
                      </a:lnTo>
                      <a:lnTo>
                        <a:pt x="218" y="167"/>
                      </a:lnTo>
                      <a:lnTo>
                        <a:pt x="194" y="161"/>
                      </a:lnTo>
                      <a:lnTo>
                        <a:pt x="194" y="142"/>
                      </a:lnTo>
                      <a:lnTo>
                        <a:pt x="180" y="148"/>
                      </a:lnTo>
                      <a:lnTo>
                        <a:pt x="160" y="148"/>
                      </a:lnTo>
                      <a:lnTo>
                        <a:pt x="136" y="154"/>
                      </a:lnTo>
                      <a:lnTo>
                        <a:pt x="111" y="142"/>
                      </a:lnTo>
                      <a:lnTo>
                        <a:pt x="107" y="180"/>
                      </a:lnTo>
                      <a:lnTo>
                        <a:pt x="126" y="173"/>
                      </a:lnTo>
                      <a:lnTo>
                        <a:pt x="140" y="161"/>
                      </a:lnTo>
                      <a:lnTo>
                        <a:pt x="155" y="167"/>
                      </a:lnTo>
                      <a:lnTo>
                        <a:pt x="170" y="180"/>
                      </a:lnTo>
                      <a:lnTo>
                        <a:pt x="184" y="186"/>
                      </a:lnTo>
                      <a:lnTo>
                        <a:pt x="199" y="192"/>
                      </a:lnTo>
                      <a:lnTo>
                        <a:pt x="214" y="180"/>
                      </a:lnTo>
                      <a:lnTo>
                        <a:pt x="208" y="232"/>
                      </a:lnTo>
                      <a:lnTo>
                        <a:pt x="184" y="192"/>
                      </a:lnTo>
                      <a:lnTo>
                        <a:pt x="146" y="173"/>
                      </a:lnTo>
                      <a:lnTo>
                        <a:pt x="146" y="200"/>
                      </a:lnTo>
                      <a:lnTo>
                        <a:pt x="150" y="192"/>
                      </a:lnTo>
                      <a:lnTo>
                        <a:pt x="160" y="225"/>
                      </a:lnTo>
                      <a:lnTo>
                        <a:pt x="170" y="244"/>
                      </a:lnTo>
                      <a:lnTo>
                        <a:pt x="150" y="251"/>
                      </a:lnTo>
                      <a:lnTo>
                        <a:pt x="140" y="251"/>
                      </a:lnTo>
                      <a:lnTo>
                        <a:pt x="121" y="238"/>
                      </a:lnTo>
                      <a:lnTo>
                        <a:pt x="111" y="219"/>
                      </a:lnTo>
                      <a:lnTo>
                        <a:pt x="111" y="180"/>
                      </a:lnTo>
                      <a:lnTo>
                        <a:pt x="92" y="161"/>
                      </a:lnTo>
                      <a:lnTo>
                        <a:pt x="96" y="142"/>
                      </a:lnTo>
                      <a:lnTo>
                        <a:pt x="111" y="121"/>
                      </a:lnTo>
                      <a:lnTo>
                        <a:pt x="121" y="109"/>
                      </a:lnTo>
                      <a:lnTo>
                        <a:pt x="107" y="103"/>
                      </a:lnTo>
                      <a:lnTo>
                        <a:pt x="87" y="103"/>
                      </a:lnTo>
                      <a:lnTo>
                        <a:pt x="58" y="58"/>
                      </a:lnTo>
                      <a:lnTo>
                        <a:pt x="77" y="109"/>
                      </a:lnTo>
                      <a:lnTo>
                        <a:pt x="72" y="142"/>
                      </a:lnTo>
                      <a:lnTo>
                        <a:pt x="53" y="129"/>
                      </a:lnTo>
                      <a:lnTo>
                        <a:pt x="77" y="161"/>
                      </a:lnTo>
                      <a:lnTo>
                        <a:pt x="77" y="186"/>
                      </a:lnTo>
                      <a:lnTo>
                        <a:pt x="53" y="173"/>
                      </a:lnTo>
                      <a:lnTo>
                        <a:pt x="34" y="154"/>
                      </a:lnTo>
                      <a:lnTo>
                        <a:pt x="0" y="167"/>
                      </a:lnTo>
                      <a:lnTo>
                        <a:pt x="72" y="200"/>
                      </a:lnTo>
                      <a:lnTo>
                        <a:pt x="77" y="219"/>
                      </a:lnTo>
                      <a:lnTo>
                        <a:pt x="53" y="238"/>
                      </a:lnTo>
                      <a:lnTo>
                        <a:pt x="14" y="225"/>
                      </a:lnTo>
                      <a:lnTo>
                        <a:pt x="53" y="257"/>
                      </a:lnTo>
                      <a:lnTo>
                        <a:pt x="77" y="257"/>
                      </a:lnTo>
                      <a:lnTo>
                        <a:pt x="92" y="244"/>
                      </a:lnTo>
                      <a:lnTo>
                        <a:pt x="116" y="257"/>
                      </a:lnTo>
                      <a:lnTo>
                        <a:pt x="96" y="277"/>
                      </a:lnTo>
                      <a:lnTo>
                        <a:pt x="68" y="272"/>
                      </a:lnTo>
                      <a:lnTo>
                        <a:pt x="63" y="283"/>
                      </a:lnTo>
                      <a:lnTo>
                        <a:pt x="87" y="283"/>
                      </a:lnTo>
                      <a:lnTo>
                        <a:pt x="102" y="303"/>
                      </a:lnTo>
                      <a:lnTo>
                        <a:pt x="116" y="283"/>
                      </a:lnTo>
                      <a:lnTo>
                        <a:pt x="131" y="283"/>
                      </a:lnTo>
                      <a:lnTo>
                        <a:pt x="136" y="303"/>
                      </a:lnTo>
                      <a:lnTo>
                        <a:pt x="160" y="310"/>
                      </a:lnTo>
                      <a:lnTo>
                        <a:pt x="160" y="272"/>
                      </a:lnTo>
                      <a:lnTo>
                        <a:pt x="180" y="263"/>
                      </a:lnTo>
                      <a:lnTo>
                        <a:pt x="199" y="272"/>
                      </a:lnTo>
                      <a:lnTo>
                        <a:pt x="199" y="283"/>
                      </a:lnTo>
                      <a:lnTo>
                        <a:pt x="184" y="303"/>
                      </a:lnTo>
                      <a:lnTo>
                        <a:pt x="184" y="316"/>
                      </a:lnTo>
                      <a:lnTo>
                        <a:pt x="155" y="277"/>
                      </a:lnTo>
                      <a:lnTo>
                        <a:pt x="131" y="283"/>
                      </a:lnTo>
                      <a:lnTo>
                        <a:pt x="136" y="297"/>
                      </a:lnTo>
                      <a:lnTo>
                        <a:pt x="155" y="297"/>
                      </a:lnTo>
                      <a:lnTo>
                        <a:pt x="180" y="328"/>
                      </a:lnTo>
                      <a:lnTo>
                        <a:pt x="180" y="406"/>
                      </a:lnTo>
                      <a:lnTo>
                        <a:pt x="170" y="412"/>
                      </a:lnTo>
                      <a:lnTo>
                        <a:pt x="164" y="425"/>
                      </a:lnTo>
                      <a:lnTo>
                        <a:pt x="170" y="445"/>
                      </a:lnTo>
                      <a:lnTo>
                        <a:pt x="164" y="536"/>
                      </a:lnTo>
                      <a:lnTo>
                        <a:pt x="155" y="542"/>
                      </a:lnTo>
                      <a:lnTo>
                        <a:pt x="118" y="692"/>
                      </a:lnTo>
                      <a:lnTo>
                        <a:pt x="96" y="670"/>
                      </a:lnTo>
                      <a:lnTo>
                        <a:pt x="121" y="794"/>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2056" name="Freeform 8"/>
                <p:cNvSpPr>
                  <a:spLocks/>
                </p:cNvSpPr>
                <p:nvPr/>
              </p:nvSpPr>
              <p:spPr bwMode="ltGray">
                <a:xfrm>
                  <a:off x="4672" y="2067"/>
                  <a:ext cx="1082" cy="1052"/>
                </a:xfrm>
                <a:custGeom>
                  <a:avLst/>
                  <a:gdLst/>
                  <a:ahLst/>
                  <a:cxnLst>
                    <a:cxn ang="0">
                      <a:pos x="88" y="863"/>
                    </a:cxn>
                    <a:cxn ang="0">
                      <a:pos x="34" y="755"/>
                    </a:cxn>
                    <a:cxn ang="0">
                      <a:pos x="88" y="773"/>
                    </a:cxn>
                    <a:cxn ang="0">
                      <a:pos x="252" y="689"/>
                    </a:cxn>
                    <a:cxn ang="0">
                      <a:pos x="242" y="566"/>
                    </a:cxn>
                    <a:cxn ang="0">
                      <a:pos x="321" y="516"/>
                    </a:cxn>
                    <a:cxn ang="0">
                      <a:pos x="465" y="244"/>
                    </a:cxn>
                    <a:cxn ang="0">
                      <a:pos x="510" y="219"/>
                    </a:cxn>
                    <a:cxn ang="0">
                      <a:pos x="634" y="160"/>
                    </a:cxn>
                    <a:cxn ang="0">
                      <a:pos x="644" y="83"/>
                    </a:cxn>
                    <a:cxn ang="0">
                      <a:pos x="640" y="44"/>
                    </a:cxn>
                    <a:cxn ang="0">
                      <a:pos x="629" y="110"/>
                    </a:cxn>
                    <a:cxn ang="0">
                      <a:pos x="649" y="141"/>
                    </a:cxn>
                    <a:cxn ang="0">
                      <a:pos x="664" y="198"/>
                    </a:cxn>
                    <a:cxn ang="0">
                      <a:pos x="698" y="192"/>
                    </a:cxn>
                    <a:cxn ang="0">
                      <a:pos x="515" y="238"/>
                    </a:cxn>
                    <a:cxn ang="0">
                      <a:pos x="545" y="238"/>
                    </a:cxn>
                    <a:cxn ang="0">
                      <a:pos x="619" y="250"/>
                    </a:cxn>
                    <a:cxn ang="0">
                      <a:pos x="640" y="244"/>
                    </a:cxn>
                    <a:cxn ang="0">
                      <a:pos x="748" y="192"/>
                    </a:cxn>
                    <a:cxn ang="0">
                      <a:pos x="792" y="173"/>
                    </a:cxn>
                    <a:cxn ang="0">
                      <a:pos x="848" y="231"/>
                    </a:cxn>
                    <a:cxn ang="0">
                      <a:pos x="1026" y="187"/>
                    </a:cxn>
                    <a:cxn ang="0">
                      <a:pos x="872" y="244"/>
                    </a:cxn>
                    <a:cxn ang="0">
                      <a:pos x="812" y="269"/>
                    </a:cxn>
                    <a:cxn ang="0">
                      <a:pos x="797" y="231"/>
                    </a:cxn>
                    <a:cxn ang="0">
                      <a:pos x="733" y="231"/>
                    </a:cxn>
                    <a:cxn ang="0">
                      <a:pos x="629" y="269"/>
                    </a:cxn>
                    <a:cxn ang="0">
                      <a:pos x="610" y="269"/>
                    </a:cxn>
                    <a:cxn ang="0">
                      <a:pos x="619" y="315"/>
                    </a:cxn>
                    <a:cxn ang="0">
                      <a:pos x="595" y="340"/>
                    </a:cxn>
                    <a:cxn ang="0">
                      <a:pos x="541" y="308"/>
                    </a:cxn>
                    <a:cxn ang="0">
                      <a:pos x="515" y="374"/>
                    </a:cxn>
                    <a:cxn ang="0">
                      <a:pos x="461" y="367"/>
                    </a:cxn>
                    <a:cxn ang="0">
                      <a:pos x="510" y="374"/>
                    </a:cxn>
                    <a:cxn ang="0">
                      <a:pos x="610" y="340"/>
                    </a:cxn>
                    <a:cxn ang="0">
                      <a:pos x="683" y="348"/>
                    </a:cxn>
                    <a:cxn ang="0">
                      <a:pos x="762" y="289"/>
                    </a:cxn>
                    <a:cxn ang="0">
                      <a:pos x="783" y="283"/>
                    </a:cxn>
                    <a:cxn ang="0">
                      <a:pos x="917" y="219"/>
                    </a:cxn>
                    <a:cxn ang="0">
                      <a:pos x="1015" y="187"/>
                    </a:cxn>
                    <a:cxn ang="0">
                      <a:pos x="897" y="263"/>
                    </a:cxn>
                    <a:cxn ang="0">
                      <a:pos x="822" y="321"/>
                    </a:cxn>
                    <a:cxn ang="0">
                      <a:pos x="595" y="418"/>
                    </a:cxn>
                    <a:cxn ang="0">
                      <a:pos x="381" y="587"/>
                    </a:cxn>
                    <a:cxn ang="0">
                      <a:pos x="405" y="612"/>
                    </a:cxn>
                    <a:cxn ang="0">
                      <a:pos x="356" y="657"/>
                    </a:cxn>
                    <a:cxn ang="0">
                      <a:pos x="306" y="689"/>
                    </a:cxn>
                    <a:cxn ang="0">
                      <a:pos x="405" y="702"/>
                    </a:cxn>
                    <a:cxn ang="0">
                      <a:pos x="381" y="723"/>
                    </a:cxn>
                    <a:cxn ang="0">
                      <a:pos x="287" y="723"/>
                    </a:cxn>
                    <a:cxn ang="0">
                      <a:pos x="69" y="1006"/>
                    </a:cxn>
                    <a:cxn ang="0">
                      <a:pos x="306" y="1012"/>
                    </a:cxn>
                    <a:cxn ang="0">
                      <a:pos x="311" y="1044"/>
                    </a:cxn>
                    <a:cxn ang="0">
                      <a:pos x="178" y="1037"/>
                    </a:cxn>
                    <a:cxn ang="0">
                      <a:pos x="0" y="929"/>
                    </a:cxn>
                  </a:cxnLst>
                  <a:rect l="0" t="0" r="r" b="b"/>
                  <a:pathLst>
                    <a:path w="1082" h="1052">
                      <a:moveTo>
                        <a:pt x="0" y="929"/>
                      </a:moveTo>
                      <a:lnTo>
                        <a:pt x="75" y="902"/>
                      </a:lnTo>
                      <a:lnTo>
                        <a:pt x="88" y="863"/>
                      </a:lnTo>
                      <a:lnTo>
                        <a:pt x="148" y="825"/>
                      </a:lnTo>
                      <a:lnTo>
                        <a:pt x="19" y="792"/>
                      </a:lnTo>
                      <a:lnTo>
                        <a:pt x="34" y="755"/>
                      </a:lnTo>
                      <a:lnTo>
                        <a:pt x="69" y="787"/>
                      </a:lnTo>
                      <a:lnTo>
                        <a:pt x="128" y="742"/>
                      </a:lnTo>
                      <a:lnTo>
                        <a:pt x="88" y="773"/>
                      </a:lnTo>
                      <a:lnTo>
                        <a:pt x="103" y="792"/>
                      </a:lnTo>
                      <a:lnTo>
                        <a:pt x="143" y="798"/>
                      </a:lnTo>
                      <a:lnTo>
                        <a:pt x="252" y="689"/>
                      </a:lnTo>
                      <a:lnTo>
                        <a:pt x="227" y="663"/>
                      </a:lnTo>
                      <a:lnTo>
                        <a:pt x="208" y="593"/>
                      </a:lnTo>
                      <a:lnTo>
                        <a:pt x="242" y="566"/>
                      </a:lnTo>
                      <a:lnTo>
                        <a:pt x="268" y="630"/>
                      </a:lnTo>
                      <a:lnTo>
                        <a:pt x="281" y="618"/>
                      </a:lnTo>
                      <a:lnTo>
                        <a:pt x="321" y="516"/>
                      </a:lnTo>
                      <a:lnTo>
                        <a:pt x="440" y="399"/>
                      </a:lnTo>
                      <a:lnTo>
                        <a:pt x="435" y="321"/>
                      </a:lnTo>
                      <a:lnTo>
                        <a:pt x="465" y="244"/>
                      </a:lnTo>
                      <a:lnTo>
                        <a:pt x="461" y="212"/>
                      </a:lnTo>
                      <a:lnTo>
                        <a:pt x="485" y="225"/>
                      </a:lnTo>
                      <a:lnTo>
                        <a:pt x="510" y="219"/>
                      </a:lnTo>
                      <a:lnTo>
                        <a:pt x="610" y="187"/>
                      </a:lnTo>
                      <a:lnTo>
                        <a:pt x="644" y="179"/>
                      </a:lnTo>
                      <a:lnTo>
                        <a:pt x="634" y="160"/>
                      </a:lnTo>
                      <a:lnTo>
                        <a:pt x="614" y="141"/>
                      </a:lnTo>
                      <a:lnTo>
                        <a:pt x="625" y="102"/>
                      </a:lnTo>
                      <a:lnTo>
                        <a:pt x="644" y="83"/>
                      </a:lnTo>
                      <a:lnTo>
                        <a:pt x="629" y="52"/>
                      </a:lnTo>
                      <a:lnTo>
                        <a:pt x="649" y="0"/>
                      </a:lnTo>
                      <a:lnTo>
                        <a:pt x="640" y="44"/>
                      </a:lnTo>
                      <a:lnTo>
                        <a:pt x="659" y="71"/>
                      </a:lnTo>
                      <a:lnTo>
                        <a:pt x="649" y="102"/>
                      </a:lnTo>
                      <a:lnTo>
                        <a:pt x="629" y="110"/>
                      </a:lnTo>
                      <a:lnTo>
                        <a:pt x="629" y="135"/>
                      </a:lnTo>
                      <a:lnTo>
                        <a:pt x="640" y="148"/>
                      </a:lnTo>
                      <a:lnTo>
                        <a:pt x="649" y="141"/>
                      </a:lnTo>
                      <a:lnTo>
                        <a:pt x="649" y="154"/>
                      </a:lnTo>
                      <a:lnTo>
                        <a:pt x="649" y="187"/>
                      </a:lnTo>
                      <a:lnTo>
                        <a:pt x="664" y="198"/>
                      </a:lnTo>
                      <a:lnTo>
                        <a:pt x="689" y="187"/>
                      </a:lnTo>
                      <a:lnTo>
                        <a:pt x="728" y="135"/>
                      </a:lnTo>
                      <a:lnTo>
                        <a:pt x="698" y="192"/>
                      </a:lnTo>
                      <a:lnTo>
                        <a:pt x="683" y="212"/>
                      </a:lnTo>
                      <a:lnTo>
                        <a:pt x="625" y="212"/>
                      </a:lnTo>
                      <a:lnTo>
                        <a:pt x="515" y="238"/>
                      </a:lnTo>
                      <a:lnTo>
                        <a:pt x="504" y="269"/>
                      </a:lnTo>
                      <a:lnTo>
                        <a:pt x="550" y="269"/>
                      </a:lnTo>
                      <a:lnTo>
                        <a:pt x="545" y="238"/>
                      </a:lnTo>
                      <a:lnTo>
                        <a:pt x="560" y="238"/>
                      </a:lnTo>
                      <a:lnTo>
                        <a:pt x="569" y="258"/>
                      </a:lnTo>
                      <a:lnTo>
                        <a:pt x="619" y="250"/>
                      </a:lnTo>
                      <a:lnTo>
                        <a:pt x="610" y="219"/>
                      </a:lnTo>
                      <a:lnTo>
                        <a:pt x="629" y="225"/>
                      </a:lnTo>
                      <a:lnTo>
                        <a:pt x="640" y="244"/>
                      </a:lnTo>
                      <a:lnTo>
                        <a:pt x="708" y="225"/>
                      </a:lnTo>
                      <a:lnTo>
                        <a:pt x="714" y="198"/>
                      </a:lnTo>
                      <a:lnTo>
                        <a:pt x="748" y="192"/>
                      </a:lnTo>
                      <a:lnTo>
                        <a:pt x="748" y="219"/>
                      </a:lnTo>
                      <a:lnTo>
                        <a:pt x="773" y="212"/>
                      </a:lnTo>
                      <a:lnTo>
                        <a:pt x="792" y="173"/>
                      </a:lnTo>
                      <a:lnTo>
                        <a:pt x="807" y="198"/>
                      </a:lnTo>
                      <a:lnTo>
                        <a:pt x="833" y="206"/>
                      </a:lnTo>
                      <a:lnTo>
                        <a:pt x="848" y="231"/>
                      </a:lnTo>
                      <a:lnTo>
                        <a:pt x="872" y="225"/>
                      </a:lnTo>
                      <a:lnTo>
                        <a:pt x="891" y="238"/>
                      </a:lnTo>
                      <a:lnTo>
                        <a:pt x="1026" y="187"/>
                      </a:lnTo>
                      <a:lnTo>
                        <a:pt x="986" y="219"/>
                      </a:lnTo>
                      <a:lnTo>
                        <a:pt x="921" y="238"/>
                      </a:lnTo>
                      <a:lnTo>
                        <a:pt x="872" y="244"/>
                      </a:lnTo>
                      <a:lnTo>
                        <a:pt x="837" y="244"/>
                      </a:lnTo>
                      <a:lnTo>
                        <a:pt x="807" y="244"/>
                      </a:lnTo>
                      <a:lnTo>
                        <a:pt x="812" y="269"/>
                      </a:lnTo>
                      <a:lnTo>
                        <a:pt x="818" y="283"/>
                      </a:lnTo>
                      <a:lnTo>
                        <a:pt x="792" y="289"/>
                      </a:lnTo>
                      <a:lnTo>
                        <a:pt x="797" y="231"/>
                      </a:lnTo>
                      <a:lnTo>
                        <a:pt x="768" y="225"/>
                      </a:lnTo>
                      <a:lnTo>
                        <a:pt x="762" y="250"/>
                      </a:lnTo>
                      <a:lnTo>
                        <a:pt x="733" y="231"/>
                      </a:lnTo>
                      <a:lnTo>
                        <a:pt x="719" y="269"/>
                      </a:lnTo>
                      <a:lnTo>
                        <a:pt x="698" y="258"/>
                      </a:lnTo>
                      <a:lnTo>
                        <a:pt x="629" y="269"/>
                      </a:lnTo>
                      <a:lnTo>
                        <a:pt x="649" y="277"/>
                      </a:lnTo>
                      <a:lnTo>
                        <a:pt x="625" y="289"/>
                      </a:lnTo>
                      <a:lnTo>
                        <a:pt x="610" y="269"/>
                      </a:lnTo>
                      <a:lnTo>
                        <a:pt x="580" y="289"/>
                      </a:lnTo>
                      <a:lnTo>
                        <a:pt x="619" y="296"/>
                      </a:lnTo>
                      <a:lnTo>
                        <a:pt x="619" y="315"/>
                      </a:lnTo>
                      <a:lnTo>
                        <a:pt x="590" y="302"/>
                      </a:lnTo>
                      <a:lnTo>
                        <a:pt x="569" y="315"/>
                      </a:lnTo>
                      <a:lnTo>
                        <a:pt x="595" y="340"/>
                      </a:lnTo>
                      <a:lnTo>
                        <a:pt x="565" y="355"/>
                      </a:lnTo>
                      <a:lnTo>
                        <a:pt x="560" y="327"/>
                      </a:lnTo>
                      <a:lnTo>
                        <a:pt x="541" y="308"/>
                      </a:lnTo>
                      <a:lnTo>
                        <a:pt x="525" y="355"/>
                      </a:lnTo>
                      <a:lnTo>
                        <a:pt x="534" y="361"/>
                      </a:lnTo>
                      <a:lnTo>
                        <a:pt x="515" y="374"/>
                      </a:lnTo>
                      <a:lnTo>
                        <a:pt x="518" y="311"/>
                      </a:lnTo>
                      <a:lnTo>
                        <a:pt x="468" y="298"/>
                      </a:lnTo>
                      <a:lnTo>
                        <a:pt x="461" y="367"/>
                      </a:lnTo>
                      <a:lnTo>
                        <a:pt x="470" y="399"/>
                      </a:lnTo>
                      <a:lnTo>
                        <a:pt x="485" y="367"/>
                      </a:lnTo>
                      <a:lnTo>
                        <a:pt x="510" y="374"/>
                      </a:lnTo>
                      <a:lnTo>
                        <a:pt x="525" y="387"/>
                      </a:lnTo>
                      <a:lnTo>
                        <a:pt x="580" y="327"/>
                      </a:lnTo>
                      <a:lnTo>
                        <a:pt x="610" y="340"/>
                      </a:lnTo>
                      <a:lnTo>
                        <a:pt x="640" y="327"/>
                      </a:lnTo>
                      <a:lnTo>
                        <a:pt x="698" y="321"/>
                      </a:lnTo>
                      <a:lnTo>
                        <a:pt x="683" y="348"/>
                      </a:lnTo>
                      <a:lnTo>
                        <a:pt x="738" y="340"/>
                      </a:lnTo>
                      <a:lnTo>
                        <a:pt x="743" y="296"/>
                      </a:lnTo>
                      <a:lnTo>
                        <a:pt x="762" y="289"/>
                      </a:lnTo>
                      <a:lnTo>
                        <a:pt x="758" y="315"/>
                      </a:lnTo>
                      <a:lnTo>
                        <a:pt x="788" y="302"/>
                      </a:lnTo>
                      <a:lnTo>
                        <a:pt x="783" y="283"/>
                      </a:lnTo>
                      <a:lnTo>
                        <a:pt x="803" y="296"/>
                      </a:lnTo>
                      <a:lnTo>
                        <a:pt x="862" y="263"/>
                      </a:lnTo>
                      <a:lnTo>
                        <a:pt x="917" y="219"/>
                      </a:lnTo>
                      <a:lnTo>
                        <a:pt x="936" y="231"/>
                      </a:lnTo>
                      <a:lnTo>
                        <a:pt x="951" y="206"/>
                      </a:lnTo>
                      <a:lnTo>
                        <a:pt x="1015" y="187"/>
                      </a:lnTo>
                      <a:lnTo>
                        <a:pt x="1081" y="160"/>
                      </a:lnTo>
                      <a:lnTo>
                        <a:pt x="912" y="238"/>
                      </a:lnTo>
                      <a:lnTo>
                        <a:pt x="897" y="263"/>
                      </a:lnTo>
                      <a:lnTo>
                        <a:pt x="917" y="277"/>
                      </a:lnTo>
                      <a:lnTo>
                        <a:pt x="867" y="283"/>
                      </a:lnTo>
                      <a:lnTo>
                        <a:pt x="822" y="321"/>
                      </a:lnTo>
                      <a:lnTo>
                        <a:pt x="743" y="361"/>
                      </a:lnTo>
                      <a:lnTo>
                        <a:pt x="674" y="393"/>
                      </a:lnTo>
                      <a:lnTo>
                        <a:pt x="595" y="418"/>
                      </a:lnTo>
                      <a:lnTo>
                        <a:pt x="515" y="438"/>
                      </a:lnTo>
                      <a:lnTo>
                        <a:pt x="405" y="509"/>
                      </a:lnTo>
                      <a:lnTo>
                        <a:pt x="381" y="587"/>
                      </a:lnTo>
                      <a:lnTo>
                        <a:pt x="356" y="593"/>
                      </a:lnTo>
                      <a:lnTo>
                        <a:pt x="347" y="618"/>
                      </a:lnTo>
                      <a:lnTo>
                        <a:pt x="405" y="612"/>
                      </a:lnTo>
                      <a:lnTo>
                        <a:pt x="500" y="593"/>
                      </a:lnTo>
                      <a:lnTo>
                        <a:pt x="489" y="612"/>
                      </a:lnTo>
                      <a:lnTo>
                        <a:pt x="356" y="657"/>
                      </a:lnTo>
                      <a:lnTo>
                        <a:pt x="306" y="657"/>
                      </a:lnTo>
                      <a:lnTo>
                        <a:pt x="291" y="683"/>
                      </a:lnTo>
                      <a:lnTo>
                        <a:pt x="306" y="689"/>
                      </a:lnTo>
                      <a:lnTo>
                        <a:pt x="336" y="695"/>
                      </a:lnTo>
                      <a:lnTo>
                        <a:pt x="366" y="695"/>
                      </a:lnTo>
                      <a:lnTo>
                        <a:pt x="405" y="702"/>
                      </a:lnTo>
                      <a:lnTo>
                        <a:pt x="390" y="715"/>
                      </a:lnTo>
                      <a:lnTo>
                        <a:pt x="431" y="742"/>
                      </a:lnTo>
                      <a:lnTo>
                        <a:pt x="381" y="723"/>
                      </a:lnTo>
                      <a:lnTo>
                        <a:pt x="356" y="723"/>
                      </a:lnTo>
                      <a:lnTo>
                        <a:pt x="347" y="735"/>
                      </a:lnTo>
                      <a:lnTo>
                        <a:pt x="287" y="723"/>
                      </a:lnTo>
                      <a:lnTo>
                        <a:pt x="232" y="798"/>
                      </a:lnTo>
                      <a:lnTo>
                        <a:pt x="154" y="902"/>
                      </a:lnTo>
                      <a:lnTo>
                        <a:pt x="69" y="1006"/>
                      </a:lnTo>
                      <a:lnTo>
                        <a:pt x="88" y="1006"/>
                      </a:lnTo>
                      <a:lnTo>
                        <a:pt x="281" y="1019"/>
                      </a:lnTo>
                      <a:lnTo>
                        <a:pt x="306" y="1012"/>
                      </a:lnTo>
                      <a:lnTo>
                        <a:pt x="351" y="1019"/>
                      </a:lnTo>
                      <a:lnTo>
                        <a:pt x="470" y="980"/>
                      </a:lnTo>
                      <a:lnTo>
                        <a:pt x="311" y="1044"/>
                      </a:lnTo>
                      <a:lnTo>
                        <a:pt x="242" y="1051"/>
                      </a:lnTo>
                      <a:lnTo>
                        <a:pt x="197" y="1025"/>
                      </a:lnTo>
                      <a:lnTo>
                        <a:pt x="178" y="1037"/>
                      </a:lnTo>
                      <a:lnTo>
                        <a:pt x="88" y="1037"/>
                      </a:lnTo>
                      <a:lnTo>
                        <a:pt x="45" y="1051"/>
                      </a:lnTo>
                      <a:lnTo>
                        <a:pt x="0" y="929"/>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grpSp>
          <p:sp>
            <p:nvSpPr>
              <p:cNvPr id="2058" name="Freeform 10"/>
              <p:cNvSpPr>
                <a:spLocks/>
              </p:cNvSpPr>
              <p:nvPr/>
            </p:nvSpPr>
            <p:spPr bwMode="ltGray">
              <a:xfrm>
                <a:off x="2924" y="2827"/>
                <a:ext cx="754" cy="684"/>
              </a:xfrm>
              <a:custGeom>
                <a:avLst/>
                <a:gdLst/>
                <a:ahLst/>
                <a:cxnLst>
                  <a:cxn ang="0">
                    <a:pos x="445" y="530"/>
                  </a:cxn>
                  <a:cxn ang="0">
                    <a:pos x="461" y="318"/>
                  </a:cxn>
                  <a:cxn ang="0">
                    <a:pos x="598" y="241"/>
                  </a:cxn>
                  <a:cxn ang="0">
                    <a:pos x="569" y="256"/>
                  </a:cxn>
                  <a:cxn ang="0">
                    <a:pos x="477" y="318"/>
                  </a:cxn>
                  <a:cxn ang="0">
                    <a:pos x="522" y="226"/>
                  </a:cxn>
                  <a:cxn ang="0">
                    <a:pos x="645" y="180"/>
                  </a:cxn>
                  <a:cxn ang="0">
                    <a:pos x="692" y="151"/>
                  </a:cxn>
                  <a:cxn ang="0">
                    <a:pos x="661" y="151"/>
                  </a:cxn>
                  <a:cxn ang="0">
                    <a:pos x="598" y="151"/>
                  </a:cxn>
                  <a:cxn ang="0">
                    <a:pos x="706" y="121"/>
                  </a:cxn>
                  <a:cxn ang="0">
                    <a:pos x="721" y="44"/>
                  </a:cxn>
                  <a:cxn ang="0">
                    <a:pos x="645" y="44"/>
                  </a:cxn>
                  <a:cxn ang="0">
                    <a:pos x="614" y="90"/>
                  </a:cxn>
                  <a:cxn ang="0">
                    <a:pos x="553" y="121"/>
                  </a:cxn>
                  <a:cxn ang="0">
                    <a:pos x="477" y="180"/>
                  </a:cxn>
                  <a:cxn ang="0">
                    <a:pos x="445" y="151"/>
                  </a:cxn>
                  <a:cxn ang="0">
                    <a:pos x="506" y="121"/>
                  </a:cxn>
                  <a:cxn ang="0">
                    <a:pos x="553" y="61"/>
                  </a:cxn>
                  <a:cxn ang="0">
                    <a:pos x="506" y="61"/>
                  </a:cxn>
                  <a:cxn ang="0">
                    <a:pos x="491" y="61"/>
                  </a:cxn>
                  <a:cxn ang="0">
                    <a:pos x="506" y="0"/>
                  </a:cxn>
                  <a:cxn ang="0">
                    <a:pos x="477" y="44"/>
                  </a:cxn>
                  <a:cxn ang="0">
                    <a:pos x="430" y="44"/>
                  </a:cxn>
                  <a:cxn ang="0">
                    <a:pos x="383" y="44"/>
                  </a:cxn>
                  <a:cxn ang="0">
                    <a:pos x="399" y="90"/>
                  </a:cxn>
                  <a:cxn ang="0">
                    <a:pos x="399" y="136"/>
                  </a:cxn>
                  <a:cxn ang="0">
                    <a:pos x="369" y="151"/>
                  </a:cxn>
                  <a:cxn ang="0">
                    <a:pos x="230" y="136"/>
                  </a:cxn>
                  <a:cxn ang="0">
                    <a:pos x="184" y="105"/>
                  </a:cxn>
                  <a:cxn ang="0">
                    <a:pos x="123" y="75"/>
                  </a:cxn>
                  <a:cxn ang="0">
                    <a:pos x="47" y="61"/>
                  </a:cxn>
                  <a:cxn ang="0">
                    <a:pos x="123" y="121"/>
                  </a:cxn>
                  <a:cxn ang="0">
                    <a:pos x="61" y="136"/>
                  </a:cxn>
                  <a:cxn ang="0">
                    <a:pos x="123" y="165"/>
                  </a:cxn>
                  <a:cxn ang="0">
                    <a:pos x="230" y="211"/>
                  </a:cxn>
                  <a:cxn ang="0">
                    <a:pos x="369" y="318"/>
                  </a:cxn>
                  <a:cxn ang="0">
                    <a:pos x="184" y="196"/>
                  </a:cxn>
                  <a:cxn ang="0">
                    <a:pos x="199" y="241"/>
                  </a:cxn>
                  <a:cxn ang="0">
                    <a:pos x="262" y="287"/>
                  </a:cxn>
                  <a:cxn ang="0">
                    <a:pos x="399" y="545"/>
                  </a:cxn>
                  <a:cxn ang="0">
                    <a:pos x="445" y="605"/>
                  </a:cxn>
                  <a:cxn ang="0">
                    <a:pos x="517" y="579"/>
                  </a:cxn>
                </a:cxnLst>
                <a:rect l="0" t="0" r="r" b="b"/>
                <a:pathLst>
                  <a:path w="754" h="684">
                    <a:moveTo>
                      <a:pt x="517" y="579"/>
                    </a:moveTo>
                    <a:lnTo>
                      <a:pt x="461" y="545"/>
                    </a:lnTo>
                    <a:lnTo>
                      <a:pt x="445" y="530"/>
                    </a:lnTo>
                    <a:lnTo>
                      <a:pt x="430" y="515"/>
                    </a:lnTo>
                    <a:lnTo>
                      <a:pt x="369" y="348"/>
                    </a:lnTo>
                    <a:lnTo>
                      <a:pt x="461" y="318"/>
                    </a:lnTo>
                    <a:lnTo>
                      <a:pt x="553" y="287"/>
                    </a:lnTo>
                    <a:lnTo>
                      <a:pt x="614" y="256"/>
                    </a:lnTo>
                    <a:lnTo>
                      <a:pt x="598" y="241"/>
                    </a:lnTo>
                    <a:lnTo>
                      <a:pt x="584" y="272"/>
                    </a:lnTo>
                    <a:lnTo>
                      <a:pt x="569" y="241"/>
                    </a:lnTo>
                    <a:lnTo>
                      <a:pt x="569" y="256"/>
                    </a:lnTo>
                    <a:lnTo>
                      <a:pt x="553" y="226"/>
                    </a:lnTo>
                    <a:lnTo>
                      <a:pt x="538" y="272"/>
                    </a:lnTo>
                    <a:lnTo>
                      <a:pt x="477" y="318"/>
                    </a:lnTo>
                    <a:lnTo>
                      <a:pt x="383" y="301"/>
                    </a:lnTo>
                    <a:lnTo>
                      <a:pt x="430" y="256"/>
                    </a:lnTo>
                    <a:lnTo>
                      <a:pt x="522" y="226"/>
                    </a:lnTo>
                    <a:lnTo>
                      <a:pt x="553" y="196"/>
                    </a:lnTo>
                    <a:lnTo>
                      <a:pt x="598" y="211"/>
                    </a:lnTo>
                    <a:lnTo>
                      <a:pt x="645" y="180"/>
                    </a:lnTo>
                    <a:lnTo>
                      <a:pt x="721" y="165"/>
                    </a:lnTo>
                    <a:lnTo>
                      <a:pt x="737" y="151"/>
                    </a:lnTo>
                    <a:lnTo>
                      <a:pt x="692" y="151"/>
                    </a:lnTo>
                    <a:lnTo>
                      <a:pt x="676" y="151"/>
                    </a:lnTo>
                    <a:lnTo>
                      <a:pt x="676" y="136"/>
                    </a:lnTo>
                    <a:lnTo>
                      <a:pt x="661" y="151"/>
                    </a:lnTo>
                    <a:lnTo>
                      <a:pt x="630" y="136"/>
                    </a:lnTo>
                    <a:lnTo>
                      <a:pt x="614" y="165"/>
                    </a:lnTo>
                    <a:lnTo>
                      <a:pt x="598" y="151"/>
                    </a:lnTo>
                    <a:lnTo>
                      <a:pt x="630" y="151"/>
                    </a:lnTo>
                    <a:lnTo>
                      <a:pt x="630" y="121"/>
                    </a:lnTo>
                    <a:lnTo>
                      <a:pt x="706" y="121"/>
                    </a:lnTo>
                    <a:lnTo>
                      <a:pt x="676" y="105"/>
                    </a:lnTo>
                    <a:lnTo>
                      <a:pt x="753" y="61"/>
                    </a:lnTo>
                    <a:lnTo>
                      <a:pt x="721" y="44"/>
                    </a:lnTo>
                    <a:lnTo>
                      <a:pt x="706" y="61"/>
                    </a:lnTo>
                    <a:lnTo>
                      <a:pt x="676" y="30"/>
                    </a:lnTo>
                    <a:lnTo>
                      <a:pt x="645" y="44"/>
                    </a:lnTo>
                    <a:lnTo>
                      <a:pt x="661" y="61"/>
                    </a:lnTo>
                    <a:lnTo>
                      <a:pt x="630" y="61"/>
                    </a:lnTo>
                    <a:lnTo>
                      <a:pt x="614" y="90"/>
                    </a:lnTo>
                    <a:lnTo>
                      <a:pt x="598" y="90"/>
                    </a:lnTo>
                    <a:lnTo>
                      <a:pt x="569" y="121"/>
                    </a:lnTo>
                    <a:lnTo>
                      <a:pt x="553" y="121"/>
                    </a:lnTo>
                    <a:lnTo>
                      <a:pt x="538" y="136"/>
                    </a:lnTo>
                    <a:lnTo>
                      <a:pt x="506" y="151"/>
                    </a:lnTo>
                    <a:lnTo>
                      <a:pt x="477" y="180"/>
                    </a:lnTo>
                    <a:lnTo>
                      <a:pt x="445" y="180"/>
                    </a:lnTo>
                    <a:lnTo>
                      <a:pt x="430" y="196"/>
                    </a:lnTo>
                    <a:lnTo>
                      <a:pt x="445" y="151"/>
                    </a:lnTo>
                    <a:lnTo>
                      <a:pt x="477" y="151"/>
                    </a:lnTo>
                    <a:lnTo>
                      <a:pt x="477" y="121"/>
                    </a:lnTo>
                    <a:lnTo>
                      <a:pt x="506" y="121"/>
                    </a:lnTo>
                    <a:lnTo>
                      <a:pt x="522" y="90"/>
                    </a:lnTo>
                    <a:lnTo>
                      <a:pt x="614" y="61"/>
                    </a:lnTo>
                    <a:lnTo>
                      <a:pt x="553" y="61"/>
                    </a:lnTo>
                    <a:lnTo>
                      <a:pt x="569" y="44"/>
                    </a:lnTo>
                    <a:lnTo>
                      <a:pt x="522" y="61"/>
                    </a:lnTo>
                    <a:lnTo>
                      <a:pt x="506" y="61"/>
                    </a:lnTo>
                    <a:lnTo>
                      <a:pt x="477" y="90"/>
                    </a:lnTo>
                    <a:lnTo>
                      <a:pt x="477" y="75"/>
                    </a:lnTo>
                    <a:lnTo>
                      <a:pt x="491" y="61"/>
                    </a:lnTo>
                    <a:lnTo>
                      <a:pt x="491" y="44"/>
                    </a:lnTo>
                    <a:lnTo>
                      <a:pt x="522" y="15"/>
                    </a:lnTo>
                    <a:lnTo>
                      <a:pt x="506" y="0"/>
                    </a:lnTo>
                    <a:lnTo>
                      <a:pt x="491" y="0"/>
                    </a:lnTo>
                    <a:lnTo>
                      <a:pt x="461" y="30"/>
                    </a:lnTo>
                    <a:lnTo>
                      <a:pt x="477" y="44"/>
                    </a:lnTo>
                    <a:lnTo>
                      <a:pt x="445" y="44"/>
                    </a:lnTo>
                    <a:lnTo>
                      <a:pt x="399" y="30"/>
                    </a:lnTo>
                    <a:lnTo>
                      <a:pt x="430" y="44"/>
                    </a:lnTo>
                    <a:lnTo>
                      <a:pt x="399" y="61"/>
                    </a:lnTo>
                    <a:lnTo>
                      <a:pt x="383" y="30"/>
                    </a:lnTo>
                    <a:lnTo>
                      <a:pt x="383" y="44"/>
                    </a:lnTo>
                    <a:lnTo>
                      <a:pt x="369" y="30"/>
                    </a:lnTo>
                    <a:lnTo>
                      <a:pt x="383" y="90"/>
                    </a:lnTo>
                    <a:lnTo>
                      <a:pt x="399" y="90"/>
                    </a:lnTo>
                    <a:lnTo>
                      <a:pt x="414" y="136"/>
                    </a:lnTo>
                    <a:lnTo>
                      <a:pt x="414" y="151"/>
                    </a:lnTo>
                    <a:lnTo>
                      <a:pt x="399" y="136"/>
                    </a:lnTo>
                    <a:lnTo>
                      <a:pt x="369" y="136"/>
                    </a:lnTo>
                    <a:lnTo>
                      <a:pt x="383" y="151"/>
                    </a:lnTo>
                    <a:lnTo>
                      <a:pt x="369" y="151"/>
                    </a:lnTo>
                    <a:lnTo>
                      <a:pt x="338" y="165"/>
                    </a:lnTo>
                    <a:lnTo>
                      <a:pt x="246" y="136"/>
                    </a:lnTo>
                    <a:lnTo>
                      <a:pt x="230" y="136"/>
                    </a:lnTo>
                    <a:lnTo>
                      <a:pt x="215" y="136"/>
                    </a:lnTo>
                    <a:lnTo>
                      <a:pt x="215" y="105"/>
                    </a:lnTo>
                    <a:lnTo>
                      <a:pt x="184" y="105"/>
                    </a:lnTo>
                    <a:lnTo>
                      <a:pt x="184" y="90"/>
                    </a:lnTo>
                    <a:lnTo>
                      <a:pt x="154" y="105"/>
                    </a:lnTo>
                    <a:lnTo>
                      <a:pt x="123" y="75"/>
                    </a:lnTo>
                    <a:lnTo>
                      <a:pt x="108" y="61"/>
                    </a:lnTo>
                    <a:lnTo>
                      <a:pt x="76" y="44"/>
                    </a:lnTo>
                    <a:lnTo>
                      <a:pt x="47" y="61"/>
                    </a:lnTo>
                    <a:lnTo>
                      <a:pt x="15" y="44"/>
                    </a:lnTo>
                    <a:lnTo>
                      <a:pt x="0" y="75"/>
                    </a:lnTo>
                    <a:lnTo>
                      <a:pt x="123" y="121"/>
                    </a:lnTo>
                    <a:lnTo>
                      <a:pt x="76" y="121"/>
                    </a:lnTo>
                    <a:lnTo>
                      <a:pt x="15" y="105"/>
                    </a:lnTo>
                    <a:lnTo>
                      <a:pt x="61" y="136"/>
                    </a:lnTo>
                    <a:lnTo>
                      <a:pt x="47" y="151"/>
                    </a:lnTo>
                    <a:lnTo>
                      <a:pt x="92" y="180"/>
                    </a:lnTo>
                    <a:lnTo>
                      <a:pt x="123" y="165"/>
                    </a:lnTo>
                    <a:lnTo>
                      <a:pt x="123" y="180"/>
                    </a:lnTo>
                    <a:lnTo>
                      <a:pt x="215" y="165"/>
                    </a:lnTo>
                    <a:lnTo>
                      <a:pt x="230" y="211"/>
                    </a:lnTo>
                    <a:lnTo>
                      <a:pt x="246" y="241"/>
                    </a:lnTo>
                    <a:lnTo>
                      <a:pt x="369" y="287"/>
                    </a:lnTo>
                    <a:lnTo>
                      <a:pt x="369" y="318"/>
                    </a:lnTo>
                    <a:lnTo>
                      <a:pt x="262" y="256"/>
                    </a:lnTo>
                    <a:lnTo>
                      <a:pt x="230" y="256"/>
                    </a:lnTo>
                    <a:lnTo>
                      <a:pt x="184" y="196"/>
                    </a:lnTo>
                    <a:lnTo>
                      <a:pt x="108" y="180"/>
                    </a:lnTo>
                    <a:lnTo>
                      <a:pt x="154" y="211"/>
                    </a:lnTo>
                    <a:lnTo>
                      <a:pt x="199" y="241"/>
                    </a:lnTo>
                    <a:lnTo>
                      <a:pt x="184" y="226"/>
                    </a:lnTo>
                    <a:lnTo>
                      <a:pt x="215" y="272"/>
                    </a:lnTo>
                    <a:lnTo>
                      <a:pt x="262" y="287"/>
                    </a:lnTo>
                    <a:lnTo>
                      <a:pt x="307" y="318"/>
                    </a:lnTo>
                    <a:lnTo>
                      <a:pt x="414" y="530"/>
                    </a:lnTo>
                    <a:lnTo>
                      <a:pt x="399" y="545"/>
                    </a:lnTo>
                    <a:lnTo>
                      <a:pt x="430" y="559"/>
                    </a:lnTo>
                    <a:lnTo>
                      <a:pt x="416" y="570"/>
                    </a:lnTo>
                    <a:lnTo>
                      <a:pt x="445" y="605"/>
                    </a:lnTo>
                    <a:lnTo>
                      <a:pt x="461" y="620"/>
                    </a:lnTo>
                    <a:lnTo>
                      <a:pt x="477" y="683"/>
                    </a:lnTo>
                    <a:lnTo>
                      <a:pt x="517" y="579"/>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2059" name="Freeform 11"/>
              <p:cNvSpPr>
                <a:spLocks/>
              </p:cNvSpPr>
              <p:nvPr/>
            </p:nvSpPr>
            <p:spPr bwMode="ltGray">
              <a:xfrm>
                <a:off x="1208" y="3083"/>
                <a:ext cx="4563" cy="1115"/>
              </a:xfrm>
              <a:custGeom>
                <a:avLst/>
                <a:gdLst/>
                <a:ahLst/>
                <a:cxnLst>
                  <a:cxn ang="0">
                    <a:pos x="4490" y="0"/>
                  </a:cxn>
                  <a:cxn ang="0">
                    <a:pos x="4292" y="93"/>
                  </a:cxn>
                  <a:cxn ang="0">
                    <a:pos x="4049" y="93"/>
                  </a:cxn>
                  <a:cxn ang="0">
                    <a:pos x="3697" y="14"/>
                  </a:cxn>
                  <a:cxn ang="0">
                    <a:pos x="3520" y="14"/>
                  </a:cxn>
                  <a:cxn ang="0">
                    <a:pos x="3410" y="78"/>
                  </a:cxn>
                  <a:cxn ang="0">
                    <a:pos x="3211" y="7"/>
                  </a:cxn>
                  <a:cxn ang="0">
                    <a:pos x="3078" y="72"/>
                  </a:cxn>
                  <a:cxn ang="0">
                    <a:pos x="2969" y="101"/>
                  </a:cxn>
                  <a:cxn ang="0">
                    <a:pos x="2814" y="42"/>
                  </a:cxn>
                  <a:cxn ang="0">
                    <a:pos x="2726" y="150"/>
                  </a:cxn>
                  <a:cxn ang="0">
                    <a:pos x="2602" y="194"/>
                  </a:cxn>
                  <a:cxn ang="0">
                    <a:pos x="2461" y="128"/>
                  </a:cxn>
                  <a:cxn ang="0">
                    <a:pos x="2263" y="116"/>
                  </a:cxn>
                  <a:cxn ang="0">
                    <a:pos x="2197" y="93"/>
                  </a:cxn>
                  <a:cxn ang="0">
                    <a:pos x="2088" y="121"/>
                  </a:cxn>
                  <a:cxn ang="0">
                    <a:pos x="1887" y="201"/>
                  </a:cxn>
                  <a:cxn ang="0">
                    <a:pos x="1735" y="273"/>
                  </a:cxn>
                  <a:cxn ang="0">
                    <a:pos x="1647" y="351"/>
                  </a:cxn>
                  <a:cxn ang="0">
                    <a:pos x="1579" y="366"/>
                  </a:cxn>
                  <a:cxn ang="0">
                    <a:pos x="1579" y="437"/>
                  </a:cxn>
                  <a:cxn ang="0">
                    <a:pos x="1404" y="496"/>
                  </a:cxn>
                  <a:cxn ang="0">
                    <a:pos x="1248" y="516"/>
                  </a:cxn>
                  <a:cxn ang="0">
                    <a:pos x="1269" y="561"/>
                  </a:cxn>
                  <a:cxn ang="0">
                    <a:pos x="1204" y="740"/>
                  </a:cxn>
                  <a:cxn ang="0">
                    <a:pos x="985" y="834"/>
                  </a:cxn>
                  <a:cxn ang="0">
                    <a:pos x="0" y="986"/>
                  </a:cxn>
                  <a:cxn ang="0">
                    <a:pos x="1072" y="1005"/>
                  </a:cxn>
                  <a:cxn ang="0">
                    <a:pos x="1116" y="956"/>
                  </a:cxn>
                  <a:cxn ang="0">
                    <a:pos x="1293" y="985"/>
                  </a:cxn>
                  <a:cxn ang="0">
                    <a:pos x="1915" y="1012"/>
                  </a:cxn>
                  <a:cxn ang="0">
                    <a:pos x="1452" y="1077"/>
                  </a:cxn>
                  <a:cxn ang="0">
                    <a:pos x="1739" y="1092"/>
                  </a:cxn>
                  <a:cxn ang="0">
                    <a:pos x="2802" y="1112"/>
                  </a:cxn>
                  <a:cxn ang="0">
                    <a:pos x="3373" y="1082"/>
                  </a:cxn>
                  <a:cxn ang="0">
                    <a:pos x="4562" y="1055"/>
                  </a:cxn>
                  <a:cxn ang="0">
                    <a:pos x="4315" y="1005"/>
                  </a:cxn>
                  <a:cxn ang="0">
                    <a:pos x="4562" y="948"/>
                  </a:cxn>
                </a:cxnLst>
                <a:rect l="0" t="0" r="r" b="b"/>
                <a:pathLst>
                  <a:path w="4563" h="1115">
                    <a:moveTo>
                      <a:pt x="4562" y="74"/>
                    </a:moveTo>
                    <a:lnTo>
                      <a:pt x="4490" y="0"/>
                    </a:lnTo>
                    <a:lnTo>
                      <a:pt x="4380" y="21"/>
                    </a:lnTo>
                    <a:lnTo>
                      <a:pt x="4292" y="93"/>
                    </a:lnTo>
                    <a:lnTo>
                      <a:pt x="4159" y="64"/>
                    </a:lnTo>
                    <a:lnTo>
                      <a:pt x="4049" y="93"/>
                    </a:lnTo>
                    <a:lnTo>
                      <a:pt x="3806" y="36"/>
                    </a:lnTo>
                    <a:lnTo>
                      <a:pt x="3697" y="14"/>
                    </a:lnTo>
                    <a:lnTo>
                      <a:pt x="3608" y="42"/>
                    </a:lnTo>
                    <a:lnTo>
                      <a:pt x="3520" y="14"/>
                    </a:lnTo>
                    <a:lnTo>
                      <a:pt x="3454" y="0"/>
                    </a:lnTo>
                    <a:lnTo>
                      <a:pt x="3410" y="78"/>
                    </a:lnTo>
                    <a:lnTo>
                      <a:pt x="3278" y="49"/>
                    </a:lnTo>
                    <a:lnTo>
                      <a:pt x="3211" y="7"/>
                    </a:lnTo>
                    <a:lnTo>
                      <a:pt x="3078" y="21"/>
                    </a:lnTo>
                    <a:lnTo>
                      <a:pt x="3078" y="72"/>
                    </a:lnTo>
                    <a:lnTo>
                      <a:pt x="3078" y="128"/>
                    </a:lnTo>
                    <a:lnTo>
                      <a:pt x="2969" y="101"/>
                    </a:lnTo>
                    <a:lnTo>
                      <a:pt x="2881" y="21"/>
                    </a:lnTo>
                    <a:lnTo>
                      <a:pt x="2814" y="42"/>
                    </a:lnTo>
                    <a:lnTo>
                      <a:pt x="2838" y="101"/>
                    </a:lnTo>
                    <a:lnTo>
                      <a:pt x="2726" y="150"/>
                    </a:lnTo>
                    <a:lnTo>
                      <a:pt x="2673" y="201"/>
                    </a:lnTo>
                    <a:lnTo>
                      <a:pt x="2602" y="194"/>
                    </a:lnTo>
                    <a:lnTo>
                      <a:pt x="2531" y="186"/>
                    </a:lnTo>
                    <a:lnTo>
                      <a:pt x="2461" y="128"/>
                    </a:lnTo>
                    <a:lnTo>
                      <a:pt x="2329" y="86"/>
                    </a:lnTo>
                    <a:lnTo>
                      <a:pt x="2263" y="116"/>
                    </a:lnTo>
                    <a:lnTo>
                      <a:pt x="2220" y="128"/>
                    </a:lnTo>
                    <a:lnTo>
                      <a:pt x="2197" y="93"/>
                    </a:lnTo>
                    <a:lnTo>
                      <a:pt x="2110" y="93"/>
                    </a:lnTo>
                    <a:lnTo>
                      <a:pt x="2088" y="121"/>
                    </a:lnTo>
                    <a:lnTo>
                      <a:pt x="2175" y="194"/>
                    </a:lnTo>
                    <a:lnTo>
                      <a:pt x="1887" y="201"/>
                    </a:lnTo>
                    <a:lnTo>
                      <a:pt x="1822" y="209"/>
                    </a:lnTo>
                    <a:lnTo>
                      <a:pt x="1735" y="273"/>
                    </a:lnTo>
                    <a:lnTo>
                      <a:pt x="1712" y="317"/>
                    </a:lnTo>
                    <a:lnTo>
                      <a:pt x="1647" y="351"/>
                    </a:lnTo>
                    <a:lnTo>
                      <a:pt x="1602" y="338"/>
                    </a:lnTo>
                    <a:lnTo>
                      <a:pt x="1579" y="366"/>
                    </a:lnTo>
                    <a:lnTo>
                      <a:pt x="1556" y="402"/>
                    </a:lnTo>
                    <a:lnTo>
                      <a:pt x="1579" y="437"/>
                    </a:lnTo>
                    <a:lnTo>
                      <a:pt x="1491" y="516"/>
                    </a:lnTo>
                    <a:lnTo>
                      <a:pt x="1404" y="496"/>
                    </a:lnTo>
                    <a:lnTo>
                      <a:pt x="1269" y="481"/>
                    </a:lnTo>
                    <a:lnTo>
                      <a:pt x="1248" y="516"/>
                    </a:lnTo>
                    <a:lnTo>
                      <a:pt x="1226" y="545"/>
                    </a:lnTo>
                    <a:lnTo>
                      <a:pt x="1269" y="561"/>
                    </a:lnTo>
                    <a:lnTo>
                      <a:pt x="1293" y="646"/>
                    </a:lnTo>
                    <a:lnTo>
                      <a:pt x="1204" y="740"/>
                    </a:lnTo>
                    <a:lnTo>
                      <a:pt x="1116" y="834"/>
                    </a:lnTo>
                    <a:lnTo>
                      <a:pt x="985" y="834"/>
                    </a:lnTo>
                    <a:lnTo>
                      <a:pt x="692" y="919"/>
                    </a:lnTo>
                    <a:lnTo>
                      <a:pt x="0" y="986"/>
                    </a:lnTo>
                    <a:lnTo>
                      <a:pt x="841" y="1017"/>
                    </a:lnTo>
                    <a:lnTo>
                      <a:pt x="1072" y="1005"/>
                    </a:lnTo>
                    <a:lnTo>
                      <a:pt x="963" y="977"/>
                    </a:lnTo>
                    <a:lnTo>
                      <a:pt x="1116" y="956"/>
                    </a:lnTo>
                    <a:lnTo>
                      <a:pt x="1360" y="963"/>
                    </a:lnTo>
                    <a:lnTo>
                      <a:pt x="1293" y="985"/>
                    </a:lnTo>
                    <a:lnTo>
                      <a:pt x="1688" y="997"/>
                    </a:lnTo>
                    <a:lnTo>
                      <a:pt x="1915" y="1012"/>
                    </a:lnTo>
                    <a:lnTo>
                      <a:pt x="1695" y="1049"/>
                    </a:lnTo>
                    <a:lnTo>
                      <a:pt x="1452" y="1077"/>
                    </a:lnTo>
                    <a:lnTo>
                      <a:pt x="1298" y="1098"/>
                    </a:lnTo>
                    <a:lnTo>
                      <a:pt x="1739" y="1092"/>
                    </a:lnTo>
                    <a:lnTo>
                      <a:pt x="2333" y="1114"/>
                    </a:lnTo>
                    <a:lnTo>
                      <a:pt x="2802" y="1112"/>
                    </a:lnTo>
                    <a:lnTo>
                      <a:pt x="3117" y="1086"/>
                    </a:lnTo>
                    <a:lnTo>
                      <a:pt x="3373" y="1082"/>
                    </a:lnTo>
                    <a:lnTo>
                      <a:pt x="4027" y="1092"/>
                    </a:lnTo>
                    <a:lnTo>
                      <a:pt x="4562" y="1055"/>
                    </a:lnTo>
                    <a:lnTo>
                      <a:pt x="4562" y="1003"/>
                    </a:lnTo>
                    <a:lnTo>
                      <a:pt x="4315" y="1005"/>
                    </a:lnTo>
                    <a:lnTo>
                      <a:pt x="4116" y="963"/>
                    </a:lnTo>
                    <a:lnTo>
                      <a:pt x="4562" y="948"/>
                    </a:lnTo>
                    <a:lnTo>
                      <a:pt x="4562" y="74"/>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grpSp>
      </p:grpSp>
      <p:sp>
        <p:nvSpPr>
          <p:cNvPr id="2062" name="Rectangle 14"/>
          <p:cNvSpPr>
            <a:spLocks noGrp="1" noChangeArrowheads="1"/>
          </p:cNvSpPr>
          <p:nvPr>
            <p:ph type="ctrTitle" sz="quarter"/>
          </p:nvPr>
        </p:nvSpPr>
        <p:spPr>
          <a:xfrm>
            <a:off x="533400" y="1828800"/>
            <a:ext cx="7772400" cy="1143000"/>
          </a:xfrm>
        </p:spPr>
        <p:txBody>
          <a:bodyPr/>
          <a:lstStyle>
            <a:lvl1pPr>
              <a:defRPr/>
            </a:lvl1pPr>
          </a:lstStyle>
          <a:p>
            <a:r>
              <a:rPr lang="ja-JP" altLang="en-US" smtClean="0"/>
              <a:t>マスタ タイトルの書式設定</a:t>
            </a:r>
            <a:endParaRPr lang="ja-JP" altLang="en-US"/>
          </a:p>
        </p:txBody>
      </p:sp>
      <p:sp>
        <p:nvSpPr>
          <p:cNvPr id="2063" name="Rectangle 15"/>
          <p:cNvSpPr>
            <a:spLocks noGrp="1" noChangeArrowheads="1"/>
          </p:cNvSpPr>
          <p:nvPr>
            <p:ph type="subTitle" sz="quarter" idx="1"/>
          </p:nvPr>
        </p:nvSpPr>
        <p:spPr>
          <a:xfrm>
            <a:off x="533400" y="3505200"/>
            <a:ext cx="6400800" cy="1752600"/>
          </a:xfrm>
        </p:spPr>
        <p:txBody>
          <a:bodyPr anchor="ctr"/>
          <a:lstStyle>
            <a:lvl1pPr marL="0" indent="0" algn="ctr">
              <a:buFontTx/>
              <a:buNone/>
              <a:defRPr/>
            </a:lvl1pPr>
          </a:lstStyle>
          <a:p>
            <a:r>
              <a:rPr lang="ja-JP" altLang="en-US" smtClean="0"/>
              <a:t>マスタ サブタイトルの書式設定</a:t>
            </a:r>
            <a:endParaRPr lang="ja-JP" altLang="en-US"/>
          </a:p>
        </p:txBody>
      </p:sp>
      <p:sp>
        <p:nvSpPr>
          <p:cNvPr id="2064" name="Rectangle 16"/>
          <p:cNvSpPr>
            <a:spLocks noGrp="1" noChangeArrowheads="1"/>
          </p:cNvSpPr>
          <p:nvPr>
            <p:ph type="dt" sz="quarter" idx="2"/>
          </p:nvPr>
        </p:nvSpPr>
        <p:spPr>
          <a:xfrm>
            <a:off x="533400" y="6248400"/>
            <a:ext cx="1905000" cy="457200"/>
          </a:xfrm>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2065" name="Rectangle 17"/>
          <p:cNvSpPr>
            <a:spLocks noGrp="1" noChangeArrowheads="1"/>
          </p:cNvSpPr>
          <p:nvPr>
            <p:ph type="ftr" sz="quarter" idx="3"/>
          </p:nvPr>
        </p:nvSpPr>
        <p:spPr>
          <a:xfrm>
            <a:off x="3048000" y="6248400"/>
            <a:ext cx="2895600" cy="457200"/>
          </a:xfrm>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2066" name="Rectangle 18"/>
          <p:cNvSpPr>
            <a:spLocks noGrp="1" noChangeArrowheads="1"/>
          </p:cNvSpPr>
          <p:nvPr>
            <p:ph type="sldNum" sz="quarter" idx="4"/>
          </p:nvPr>
        </p:nvSpPr>
        <p:spPr>
          <a:xfrm>
            <a:off x="6553200" y="6246813"/>
            <a:ext cx="1905000" cy="457200"/>
          </a:xfrm>
        </p:spPr>
        <p:txBody>
          <a:bodyPr/>
          <a:lstStyle>
            <a:lvl1pPr>
              <a:defRPr/>
            </a:lvl1pPr>
          </a:lstStyle>
          <a:p>
            <a:fld id="{AED1C8CC-76A8-42DF-885A-1E4BEA6C357F}"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1949702609"/>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5" name="フッター プレースホルダ 4"/>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6" name="スライド番号プレースホルダ 5"/>
          <p:cNvSpPr>
            <a:spLocks noGrp="1"/>
          </p:cNvSpPr>
          <p:nvPr>
            <p:ph type="sldNum" sz="quarter" idx="12"/>
          </p:nvPr>
        </p:nvSpPr>
        <p:spPr/>
        <p:txBody>
          <a:bodyPr/>
          <a:lstStyle>
            <a:lvl1pPr>
              <a:defRPr/>
            </a:lvl1pPr>
          </a:lstStyle>
          <a:p>
            <a:fld id="{5EC11C70-4BA5-4672-AE1F-671204BE14C9}"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2865591292"/>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5" name="フッター プレースホルダ 4"/>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6" name="スライド番号プレースホルダ 5"/>
          <p:cNvSpPr>
            <a:spLocks noGrp="1"/>
          </p:cNvSpPr>
          <p:nvPr>
            <p:ph type="sldNum" sz="quarter" idx="12"/>
          </p:nvPr>
        </p:nvSpPr>
        <p:spPr/>
        <p:txBody>
          <a:bodyPr/>
          <a:lstStyle>
            <a:lvl1pPr>
              <a:defRPr/>
            </a:lvl1pPr>
          </a:lstStyle>
          <a:p>
            <a:fld id="{1A051436-38B1-4EFC-B4DB-0E951B1C342A}"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294661955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858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8288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6" name="フッター プレースホルダ 5"/>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7" name="スライド番号プレースホルダ 6"/>
          <p:cNvSpPr>
            <a:spLocks noGrp="1"/>
          </p:cNvSpPr>
          <p:nvPr>
            <p:ph type="sldNum" sz="quarter" idx="12"/>
          </p:nvPr>
        </p:nvSpPr>
        <p:spPr/>
        <p:txBody>
          <a:bodyPr/>
          <a:lstStyle>
            <a:lvl1pPr>
              <a:defRPr/>
            </a:lvl1pPr>
          </a:lstStyle>
          <a:p>
            <a:fld id="{7A44ED43-1931-4C7F-9E3F-2C4092BEC5E1}"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3274032931"/>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8" name="フッター プレースホルダ 7"/>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9" name="スライド番号プレースホルダ 8"/>
          <p:cNvSpPr>
            <a:spLocks noGrp="1"/>
          </p:cNvSpPr>
          <p:nvPr>
            <p:ph type="sldNum" sz="quarter" idx="12"/>
          </p:nvPr>
        </p:nvSpPr>
        <p:spPr/>
        <p:txBody>
          <a:bodyPr/>
          <a:lstStyle>
            <a:lvl1pPr>
              <a:defRPr/>
            </a:lvl1pPr>
          </a:lstStyle>
          <a:p>
            <a:fld id="{E3B3A241-FD1D-488C-9B99-2D8D843C3E42}"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2983748395"/>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2"/>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4" name="フッター プレースホルダ 3"/>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5" name="スライド番号プレースホルダ 4"/>
          <p:cNvSpPr>
            <a:spLocks noGrp="1"/>
          </p:cNvSpPr>
          <p:nvPr>
            <p:ph type="sldNum" sz="quarter" idx="12"/>
          </p:nvPr>
        </p:nvSpPr>
        <p:spPr/>
        <p:txBody>
          <a:bodyPr/>
          <a:lstStyle>
            <a:lvl1pPr>
              <a:defRPr/>
            </a:lvl1pPr>
          </a:lstStyle>
          <a:p>
            <a:fld id="{6A9D1DD9-5512-439C-9995-201A79A2F5D1}"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2954116669"/>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3" name="フッター プレースホルダ 2"/>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4" name="スライド番号プレースホルダ 3"/>
          <p:cNvSpPr>
            <a:spLocks noGrp="1"/>
          </p:cNvSpPr>
          <p:nvPr>
            <p:ph type="sldNum" sz="quarter" idx="12"/>
          </p:nvPr>
        </p:nvSpPr>
        <p:spPr/>
        <p:txBody>
          <a:bodyPr/>
          <a:lstStyle>
            <a:lvl1pPr>
              <a:defRPr/>
            </a:lvl1pPr>
          </a:lstStyle>
          <a:p>
            <a:fld id="{0FCB3A30-CADA-4227-AB5E-0AE23FCB571A}"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33458587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defTabSz="457200" fontAlgn="base">
              <a:spcBef>
                <a:spcPct val="0"/>
              </a:spcBef>
              <a:spcAft>
                <a:spcPct val="0"/>
              </a:spcAft>
              <a:defRPr smtClean="0">
                <a:cs typeface="ＭＳ Ｐゴシック" charset="0"/>
              </a:defRPr>
            </a:lvl1pPr>
          </a:lstStyle>
          <a:p>
            <a:pPr>
              <a:defRPr/>
            </a:pPr>
            <a:r>
              <a:rPr lang="en-US" altLang="ja-JP" smtClean="0"/>
              <a:t>2012/02/07</a:t>
            </a:r>
            <a:endParaRPr lang="ja-JP" altLang="en-US"/>
          </a:p>
        </p:txBody>
      </p:sp>
      <p:sp>
        <p:nvSpPr>
          <p:cNvPr id="6" name="フッター プレースホルダ 5"/>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7" name="スライド番号プレースホルダ 6"/>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422DDFEC-1CE1-204E-9C1B-04E4E3BDDFC3}" type="slidenum">
              <a:rPr lang="ja-JP" altLang="en-US"/>
              <a:pPr>
                <a:defRPr/>
              </a:pPr>
              <a:t>‹#›</a:t>
            </a:fld>
            <a:endParaRPr lang="ja-JP" altLang="en-US"/>
          </a:p>
        </p:txBody>
      </p:sp>
    </p:spTree>
    <p:extLst>
      <p:ext uri="{BB962C8B-B14F-4D97-AF65-F5344CB8AC3E}">
        <p14:creationId xmlns:p14="http://schemas.microsoft.com/office/powerpoint/2010/main" val="358296174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6" name="フッター プレースホルダ 5"/>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7" name="スライド番号プレースホルダ 6"/>
          <p:cNvSpPr>
            <a:spLocks noGrp="1"/>
          </p:cNvSpPr>
          <p:nvPr>
            <p:ph type="sldNum" sz="quarter" idx="12"/>
          </p:nvPr>
        </p:nvSpPr>
        <p:spPr/>
        <p:txBody>
          <a:bodyPr/>
          <a:lstStyle>
            <a:lvl1pPr>
              <a:defRPr/>
            </a:lvl1pPr>
          </a:lstStyle>
          <a:p>
            <a:fld id="{F46FEF9C-7C4C-45C2-BC4F-6CB1B4854895}"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3708471559"/>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アイコンをクリックして図を追加</a:t>
            </a:r>
            <a:endParaRPr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6" name="フッター プレースホルダ 5"/>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7" name="スライド番号プレースホルダ 6"/>
          <p:cNvSpPr>
            <a:spLocks noGrp="1"/>
          </p:cNvSpPr>
          <p:nvPr>
            <p:ph type="sldNum" sz="quarter" idx="12"/>
          </p:nvPr>
        </p:nvSpPr>
        <p:spPr/>
        <p:txBody>
          <a:bodyPr/>
          <a:lstStyle>
            <a:lvl1pPr>
              <a:defRPr/>
            </a:lvl1pPr>
          </a:lstStyle>
          <a:p>
            <a:fld id="{D18FD4F6-03C9-4D38-BE37-C294568D90DC}"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1593487535"/>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5" name="フッター プレースホルダ 4"/>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6" name="スライド番号プレースホルダ 5"/>
          <p:cNvSpPr>
            <a:spLocks noGrp="1"/>
          </p:cNvSpPr>
          <p:nvPr>
            <p:ph type="sldNum" sz="quarter" idx="12"/>
          </p:nvPr>
        </p:nvSpPr>
        <p:spPr/>
        <p:txBody>
          <a:bodyPr/>
          <a:lstStyle>
            <a:lvl1pPr>
              <a:defRPr/>
            </a:lvl1pPr>
          </a:lstStyle>
          <a:p>
            <a:fld id="{8495057A-DCD5-4F6F-BF18-7DA039BBE6D8}"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1588463236"/>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15100" y="457200"/>
            <a:ext cx="1943100" cy="5486400"/>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85800" y="457200"/>
            <a:ext cx="5676900" cy="5486400"/>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
        <p:nvSpPr>
          <p:cNvPr id="5" name="フッター プレースホルダ 4"/>
          <p:cNvSpPr>
            <a:spLocks noGrp="1"/>
          </p:cNvSpPr>
          <p:nvPr>
            <p:ph type="ftr" sz="quarter" idx="11"/>
          </p:nvPr>
        </p:nvSpPr>
        <p:spPr/>
        <p:txBody>
          <a:bodyPr/>
          <a:lstStyle>
            <a:lvl1pPr>
              <a:defRPr/>
            </a:lvl1p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6" name="スライド番号プレースホルダ 5"/>
          <p:cNvSpPr>
            <a:spLocks noGrp="1"/>
          </p:cNvSpPr>
          <p:nvPr>
            <p:ph type="sldNum" sz="quarter" idx="12"/>
          </p:nvPr>
        </p:nvSpPr>
        <p:spPr/>
        <p:txBody>
          <a:bodyPr/>
          <a:lstStyle>
            <a:lvl1pPr>
              <a:defRPr/>
            </a:lvl1pPr>
          </a:lstStyle>
          <a:p>
            <a:fld id="{5AE732A6-D81A-4C39-A9A3-57D0553D4FEF}" type="slidenum">
              <a:rPr lang="en-US" altLang="ja-JP">
                <a:solidFill>
                  <a:srgbClr val="FFFFFF"/>
                </a:solidFill>
                <a:latin typeface="Times New Roman" pitchFamily="18" charset="0"/>
              </a:rPr>
              <a:pPr/>
              <a:t>‹#›</a:t>
            </a:fld>
            <a:endParaRPr lang="en-US" altLang="ja-JP">
              <a:solidFill>
                <a:srgbClr val="FFFFFF"/>
              </a:solidFill>
              <a:latin typeface="Times New Roman" pitchFamily="18" charset="0"/>
            </a:endParaRPr>
          </a:p>
        </p:txBody>
      </p:sp>
    </p:spTree>
    <p:extLst>
      <p:ext uri="{BB962C8B-B14F-4D97-AF65-F5344CB8AC3E}">
        <p14:creationId xmlns:p14="http://schemas.microsoft.com/office/powerpoint/2010/main" val="2408207073"/>
      </p:ext>
    </p:extLst>
  </p:cSld>
  <p:clrMapOvr>
    <a:masterClrMapping/>
  </p:clrMapOvr>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lvl1pPr>
              <a:defRPr sz="4400"/>
            </a:lvl1pPr>
          </a:lstStyle>
          <a:p>
            <a:r>
              <a:rPr lang="ja-JP" altLang="en-US" dirty="0" smtClean="0"/>
              <a:t>マスタ タイトルの書式設定</a:t>
            </a:r>
            <a:endParaRPr lang="ja-JP" altLang="en-US" dirty="0"/>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E80DFC40-964D-BA41-8E05-81CCF1DDC58A}" type="slidenum">
              <a:rPr lang="ja-JP" altLang="en-US"/>
              <a:pPr>
                <a:defRPr/>
              </a:pPr>
              <a:t>‹#›</a:t>
            </a:fld>
            <a:endParaRPr lang="ja-JP" altLang="en-US"/>
          </a:p>
        </p:txBody>
      </p:sp>
    </p:spTree>
    <p:extLst>
      <p:ext uri="{BB962C8B-B14F-4D97-AF65-F5344CB8AC3E}">
        <p14:creationId xmlns:p14="http://schemas.microsoft.com/office/powerpoint/2010/main" val="217581695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68362"/>
          </a:xfrm>
        </p:spPr>
        <p:txBody>
          <a:bodyPr/>
          <a:lstStyle>
            <a:lvl1pPr>
              <a:defRPr sz="3600">
                <a:solidFill>
                  <a:srgbClr val="800000"/>
                </a:solidFill>
                <a:latin typeface="Geneva"/>
                <a:cs typeface="Geneva"/>
              </a:defRPr>
            </a:lvl1pPr>
          </a:lstStyle>
          <a:p>
            <a:r>
              <a:rPr lang="ja-JP" altLang="en-US" smtClean="0"/>
              <a:t>マスタ タイトルの書式設定</a:t>
            </a:r>
            <a:endParaRPr lang="ja-JP" altLang="en-US" dirty="0"/>
          </a:p>
        </p:txBody>
      </p:sp>
      <p:sp>
        <p:nvSpPr>
          <p:cNvPr id="3" name="コンテンツ プレースホルダ 2"/>
          <p:cNvSpPr>
            <a:spLocks noGrp="1"/>
          </p:cNvSpPr>
          <p:nvPr>
            <p:ph idx="1"/>
          </p:nvPr>
        </p:nvSpPr>
        <p:spPr>
          <a:xfrm>
            <a:off x="457200" y="1371600"/>
            <a:ext cx="8229600" cy="4754563"/>
          </a:xfrm>
        </p:spPr>
        <p:txBody>
          <a:bodyPr/>
          <a:lstStyle>
            <a:lvl1pPr>
              <a:defRPr sz="2000">
                <a:solidFill>
                  <a:srgbClr val="000090"/>
                </a:solidFill>
                <a:latin typeface="Geneva"/>
                <a:cs typeface="Geneva"/>
              </a:defRPr>
            </a:lvl1pPr>
            <a:lvl2pPr marL="544513" indent="-273050">
              <a:tabLst>
                <a:tab pos="454025" algn="l"/>
              </a:tabLst>
              <a:defRPr sz="1800" baseline="0">
                <a:solidFill>
                  <a:srgbClr val="008000"/>
                </a:solidFill>
                <a:latin typeface="Geneva"/>
                <a:cs typeface="Geneva"/>
              </a:defRPr>
            </a:lvl2pPr>
            <a:lvl3pPr marL="892175" indent="-273050">
              <a:defRPr sz="1600" baseline="0">
                <a:latin typeface="Geneva"/>
                <a:cs typeface="Geneva"/>
              </a:defRPr>
            </a:lvl3pPr>
            <a:lvl4pPr marL="1073150" indent="-180975">
              <a:defRPr sz="1600" baseline="0">
                <a:latin typeface="Geneva"/>
                <a:cs typeface="Geneva"/>
              </a:defRPr>
            </a:lvl4pPr>
            <a:lvl5pPr marL="1346200" indent="-182563">
              <a:defRPr sz="1400" baseline="0">
                <a:latin typeface="Geneva"/>
                <a:cs typeface="Geneva"/>
              </a:defRPr>
            </a:lvl5p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lang="ja-JP" altLang="en-US" dirty="0"/>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06C9F315-21E2-894B-8997-2D2D3C023EA2}" type="slidenum">
              <a:rPr lang="ja-JP" altLang="en-US"/>
              <a:pPr>
                <a:defRPr/>
              </a:pPr>
              <a:t>‹#›</a:t>
            </a:fld>
            <a:endParaRPr lang="ja-JP" altLang="en-US"/>
          </a:p>
        </p:txBody>
      </p:sp>
    </p:spTree>
    <p:extLst>
      <p:ext uri="{BB962C8B-B14F-4D97-AF65-F5344CB8AC3E}">
        <p14:creationId xmlns:p14="http://schemas.microsoft.com/office/powerpoint/2010/main" val="86770030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セクション ヘッダー">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B714ADD6-12F2-5341-95D6-07969C90D6BB}" type="slidenum">
              <a:rPr lang="ja-JP" altLang="en-US"/>
              <a:pPr>
                <a:defRPr/>
              </a:pPr>
              <a:t>‹#›</a:t>
            </a:fld>
            <a:endParaRPr lang="ja-JP" altLang="en-US"/>
          </a:p>
        </p:txBody>
      </p:sp>
    </p:spTree>
    <p:extLst>
      <p:ext uri="{BB962C8B-B14F-4D97-AF65-F5344CB8AC3E}">
        <p14:creationId xmlns:p14="http://schemas.microsoft.com/office/powerpoint/2010/main" val="159929005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A670C955-8FFC-BD48-BBC2-9D7FAADE4489}" type="slidenum">
              <a:rPr lang="ja-JP" altLang="en-US"/>
              <a:pPr>
                <a:defRPr/>
              </a:pPr>
              <a:t>‹#›</a:t>
            </a:fld>
            <a:endParaRPr lang="ja-JP" altLang="en-US"/>
          </a:p>
        </p:txBody>
      </p:sp>
    </p:spTree>
    <p:extLst>
      <p:ext uri="{BB962C8B-B14F-4D97-AF65-F5344CB8AC3E}">
        <p14:creationId xmlns:p14="http://schemas.microsoft.com/office/powerpoint/2010/main" val="18601883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a:p>
        </p:txBody>
      </p:sp>
      <p:sp>
        <p:nvSpPr>
          <p:cNvPr id="8"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9" name="スライド番号プレースホルダ 5"/>
          <p:cNvSpPr>
            <a:spLocks noGrp="1"/>
          </p:cNvSpPr>
          <p:nvPr>
            <p:ph type="sldNum" sz="quarter" idx="12"/>
          </p:nvPr>
        </p:nvSpPr>
        <p:spPr/>
        <p:txBody>
          <a:bodyPr/>
          <a:lstStyle>
            <a:lvl1pPr>
              <a:defRPr/>
            </a:lvl1pPr>
          </a:lstStyle>
          <a:p>
            <a:pPr>
              <a:defRPr/>
            </a:pPr>
            <a:fld id="{6664BA43-615F-DC4D-8F38-0FC62E26B014}" type="slidenum">
              <a:rPr lang="ja-JP" altLang="en-US"/>
              <a:pPr>
                <a:defRPr/>
              </a:pPr>
              <a:t>‹#›</a:t>
            </a:fld>
            <a:endParaRPr lang="ja-JP" altLang="en-US"/>
          </a:p>
        </p:txBody>
      </p:sp>
    </p:spTree>
    <p:extLst>
      <p:ext uri="{BB962C8B-B14F-4D97-AF65-F5344CB8AC3E}">
        <p14:creationId xmlns:p14="http://schemas.microsoft.com/office/powerpoint/2010/main" val="41645908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a:p>
        </p:txBody>
      </p:sp>
      <p:sp>
        <p:nvSpPr>
          <p:cNvPr id="4"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5" name="スライド番号プレースホルダ 5"/>
          <p:cNvSpPr>
            <a:spLocks noGrp="1"/>
          </p:cNvSpPr>
          <p:nvPr>
            <p:ph type="sldNum" sz="quarter" idx="12"/>
          </p:nvPr>
        </p:nvSpPr>
        <p:spPr/>
        <p:txBody>
          <a:bodyPr/>
          <a:lstStyle>
            <a:lvl1pPr>
              <a:defRPr/>
            </a:lvl1pPr>
          </a:lstStyle>
          <a:p>
            <a:pPr>
              <a:defRPr/>
            </a:pPr>
            <a:fld id="{44FAA3B3-6F90-9D40-B185-48E75FCF9A39}" type="slidenum">
              <a:rPr lang="ja-JP" altLang="en-US"/>
              <a:pPr>
                <a:defRPr/>
              </a:pPr>
              <a:t>‹#›</a:t>
            </a:fld>
            <a:endParaRPr lang="ja-JP" altLang="en-US"/>
          </a:p>
        </p:txBody>
      </p:sp>
    </p:spTree>
    <p:extLst>
      <p:ext uri="{BB962C8B-B14F-4D97-AF65-F5344CB8AC3E}">
        <p14:creationId xmlns:p14="http://schemas.microsoft.com/office/powerpoint/2010/main" val="42689851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4"/>
          <p:cNvSpPr>
            <a:spLocks noGrp="1"/>
          </p:cNvSpPr>
          <p:nvPr>
            <p:ph type="dt" sz="half" idx="10"/>
          </p:nvPr>
        </p:nvSpPr>
        <p:spPr/>
        <p:txBody>
          <a:bodyPr/>
          <a:lstStyle>
            <a:lvl1pPr defTabSz="457200" fontAlgn="base">
              <a:spcBef>
                <a:spcPct val="0"/>
              </a:spcBef>
              <a:spcAft>
                <a:spcPct val="0"/>
              </a:spcAft>
              <a:defRPr smtClean="0">
                <a:cs typeface="ＭＳ Ｐゴシック" charset="0"/>
              </a:defRPr>
            </a:lvl1pPr>
          </a:lstStyle>
          <a:p>
            <a:pPr>
              <a:defRPr/>
            </a:pPr>
            <a:r>
              <a:rPr lang="en-US" altLang="ja-JP" smtClean="0"/>
              <a:t>2012/02/07</a:t>
            </a:r>
            <a:endParaRPr lang="ja-JP" altLang="en-US"/>
          </a:p>
        </p:txBody>
      </p:sp>
      <p:sp>
        <p:nvSpPr>
          <p:cNvPr id="6" name="フッター プレースホルダ 5"/>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7" name="スライド番号プレースホルダ 6"/>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21952969-7854-6F4B-B2EE-DFA3D0652780}" type="slidenum">
              <a:rPr lang="ja-JP" altLang="en-US"/>
              <a:pPr>
                <a:defRPr/>
              </a:pPr>
              <a:t>‹#›</a:t>
            </a:fld>
            <a:endParaRPr lang="ja-JP" altLang="en-US"/>
          </a:p>
        </p:txBody>
      </p:sp>
    </p:spTree>
    <p:extLst>
      <p:ext uri="{BB962C8B-B14F-4D97-AF65-F5344CB8AC3E}">
        <p14:creationId xmlns:p14="http://schemas.microsoft.com/office/powerpoint/2010/main" val="11752346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a:p>
        </p:txBody>
      </p:sp>
      <p:sp>
        <p:nvSpPr>
          <p:cNvPr id="3"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4" name="スライド番号プレースホルダ 5"/>
          <p:cNvSpPr>
            <a:spLocks noGrp="1"/>
          </p:cNvSpPr>
          <p:nvPr>
            <p:ph type="sldNum" sz="quarter" idx="12"/>
          </p:nvPr>
        </p:nvSpPr>
        <p:spPr/>
        <p:txBody>
          <a:bodyPr/>
          <a:lstStyle>
            <a:lvl1pPr>
              <a:defRPr/>
            </a:lvl1pPr>
          </a:lstStyle>
          <a:p>
            <a:pPr>
              <a:defRPr/>
            </a:pPr>
            <a:fld id="{1AB2F534-890E-7043-80CD-B98E7A1DD9C1}" type="slidenum">
              <a:rPr lang="ja-JP" altLang="en-US"/>
              <a:pPr>
                <a:defRPr/>
              </a:pPr>
              <a:t>‹#›</a:t>
            </a:fld>
            <a:endParaRPr lang="ja-JP" altLang="en-US"/>
          </a:p>
        </p:txBody>
      </p:sp>
    </p:spTree>
    <p:extLst>
      <p:ext uri="{BB962C8B-B14F-4D97-AF65-F5344CB8AC3E}">
        <p14:creationId xmlns:p14="http://schemas.microsoft.com/office/powerpoint/2010/main" val="348828452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2606F510-0BAF-E144-A0B4-3F53BE3836CE}" type="slidenum">
              <a:rPr lang="ja-JP" altLang="en-US"/>
              <a:pPr>
                <a:defRPr/>
              </a:pPr>
              <a:t>‹#›</a:t>
            </a:fld>
            <a:endParaRPr lang="ja-JP" altLang="en-US"/>
          </a:p>
        </p:txBody>
      </p:sp>
    </p:spTree>
    <p:extLst>
      <p:ext uri="{BB962C8B-B14F-4D97-AF65-F5344CB8AC3E}">
        <p14:creationId xmlns:p14="http://schemas.microsoft.com/office/powerpoint/2010/main" val="29245374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タイトルと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a:p>
        </p:txBody>
      </p:sp>
      <p:sp>
        <p:nvSpPr>
          <p:cNvPr id="6"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7" name="スライド番号プレースホルダ 5"/>
          <p:cNvSpPr>
            <a:spLocks noGrp="1"/>
          </p:cNvSpPr>
          <p:nvPr>
            <p:ph type="sldNum" sz="quarter" idx="12"/>
          </p:nvPr>
        </p:nvSpPr>
        <p:spPr/>
        <p:txBody>
          <a:bodyPr/>
          <a:lstStyle>
            <a:lvl1pPr>
              <a:defRPr/>
            </a:lvl1pPr>
          </a:lstStyle>
          <a:p>
            <a:pPr>
              <a:defRPr/>
            </a:pPr>
            <a:fld id="{FC7A492D-E45E-B040-8BAA-A4CE18579A80}" type="slidenum">
              <a:rPr lang="ja-JP" altLang="en-US"/>
              <a:pPr>
                <a:defRPr/>
              </a:pPr>
              <a:t>‹#›</a:t>
            </a:fld>
            <a:endParaRPr lang="ja-JP" altLang="en-US"/>
          </a:p>
        </p:txBody>
      </p:sp>
    </p:spTree>
    <p:extLst>
      <p:ext uri="{BB962C8B-B14F-4D97-AF65-F5344CB8AC3E}">
        <p14:creationId xmlns:p14="http://schemas.microsoft.com/office/powerpoint/2010/main" val="159317495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3C9AFE7D-BE13-1940-B06F-26E3C8626CF9}" type="slidenum">
              <a:rPr lang="ja-JP" altLang="en-US"/>
              <a:pPr>
                <a:defRPr/>
              </a:pPr>
              <a:t>‹#›</a:t>
            </a:fld>
            <a:endParaRPr lang="ja-JP" altLang="en-US"/>
          </a:p>
        </p:txBody>
      </p:sp>
    </p:spTree>
    <p:extLst>
      <p:ext uri="{BB962C8B-B14F-4D97-AF65-F5344CB8AC3E}">
        <p14:creationId xmlns:p14="http://schemas.microsoft.com/office/powerpoint/2010/main" val="14352007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縦書きタイトル/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a:defRPr/>
            </a:lvl1pPr>
          </a:lstStyle>
          <a:p>
            <a:pPr>
              <a:defRPr/>
            </a:pPr>
            <a:fld id="{9C006A11-EDF8-1747-A9FF-092169B5D0E1}" type="slidenum">
              <a:rPr lang="ja-JP" altLang="en-US"/>
              <a:pPr>
                <a:defRPr/>
              </a:pPr>
              <a:t>‹#›</a:t>
            </a:fld>
            <a:endParaRPr lang="ja-JP" altLang="en-US"/>
          </a:p>
        </p:txBody>
      </p:sp>
    </p:spTree>
    <p:extLst>
      <p:ext uri="{BB962C8B-B14F-4D97-AF65-F5344CB8AC3E}">
        <p14:creationId xmlns:p14="http://schemas.microsoft.com/office/powerpoint/2010/main" val="233405022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ja-JP" altLang="en-US" smtClean="0"/>
              <a:t>マスタ サブタイトルの書式設定</a:t>
            </a:r>
            <a:endParaRPr lang="ja-JP" altLang="en-US"/>
          </a:p>
        </p:txBody>
      </p:sp>
      <p:sp>
        <p:nvSpPr>
          <p:cNvPr id="4" name="日付プレースホルダ 3"/>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266C1F0D-7427-884B-8AF8-4D07B4A65412}" type="slidenum">
              <a:rPr lang="ja-JP" altLang="en-US"/>
              <a:pPr>
                <a:defRPr/>
              </a:pPr>
              <a:t>‹#›</a:t>
            </a:fld>
            <a:endParaRPr lang="ja-JP" altLang="en-US"/>
          </a:p>
        </p:txBody>
      </p:sp>
    </p:spTree>
    <p:extLst>
      <p:ext uri="{BB962C8B-B14F-4D97-AF65-F5344CB8AC3E}">
        <p14:creationId xmlns:p14="http://schemas.microsoft.com/office/powerpoint/2010/main" val="7833471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 3"/>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1FBF17C1-F613-BB46-B6A1-152E91E4909E}" type="slidenum">
              <a:rPr lang="ja-JP" altLang="en-US"/>
              <a:pPr>
                <a:defRPr/>
              </a:pPr>
              <a:t>‹#›</a:t>
            </a:fld>
            <a:endParaRPr lang="ja-JP" altLang="en-US"/>
          </a:p>
        </p:txBody>
      </p:sp>
    </p:spTree>
    <p:extLst>
      <p:ext uri="{BB962C8B-B14F-4D97-AF65-F5344CB8AC3E}">
        <p14:creationId xmlns:p14="http://schemas.microsoft.com/office/powerpoint/2010/main" val="37262247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smtClean="0"/>
              <a:t>マスタ テキストの書式設定</a:t>
            </a:r>
          </a:p>
        </p:txBody>
      </p:sp>
      <p:sp>
        <p:nvSpPr>
          <p:cNvPr id="4" name="日付プレースホルダ 3"/>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FC31190C-5070-6D4F-AE02-492923DFC500}" type="slidenum">
              <a:rPr lang="ja-JP" altLang="en-US"/>
              <a:pPr>
                <a:defRPr/>
              </a:pPr>
              <a:t>‹#›</a:t>
            </a:fld>
            <a:endParaRPr lang="ja-JP" altLang="en-US"/>
          </a:p>
        </p:txBody>
      </p:sp>
    </p:spTree>
    <p:extLst>
      <p:ext uri="{BB962C8B-B14F-4D97-AF65-F5344CB8AC3E}">
        <p14:creationId xmlns:p14="http://schemas.microsoft.com/office/powerpoint/2010/main" val="177063294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 4"/>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6" name="フッター プレースホルダ 5"/>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7" name="スライド番号プレースホルダ 6"/>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432947B1-C127-1B47-B18A-129E57FB4B0F}" type="slidenum">
              <a:rPr lang="ja-JP" altLang="en-US"/>
              <a:pPr>
                <a:defRPr/>
              </a:pPr>
              <a:t>‹#›</a:t>
            </a:fld>
            <a:endParaRPr lang="ja-JP" altLang="en-US"/>
          </a:p>
        </p:txBody>
      </p:sp>
    </p:spTree>
    <p:extLst>
      <p:ext uri="{BB962C8B-B14F-4D97-AF65-F5344CB8AC3E}">
        <p14:creationId xmlns:p14="http://schemas.microsoft.com/office/powerpoint/2010/main" val="33042488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 6"/>
          <p:cNvSpPr>
            <a:spLocks noGrp="1"/>
          </p:cNvSpPr>
          <p:nvPr>
            <p:ph type="dt" sz="half" idx="10"/>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2012/02/07</a:t>
            </a:r>
            <a:endParaRPr lang="ja-JP" altLang="en-US"/>
          </a:p>
        </p:txBody>
      </p:sp>
      <p:sp>
        <p:nvSpPr>
          <p:cNvPr id="8" name="フッター プレースホルダ 7"/>
          <p:cNvSpPr>
            <a:spLocks noGrp="1"/>
          </p:cNvSpPr>
          <p:nvPr>
            <p:ph type="ftr" sz="quarter" idx="11"/>
          </p:nvPr>
        </p:nvSpPr>
        <p:spPr/>
        <p:txBody>
          <a:bodyPr/>
          <a:lstStyle>
            <a:lvl1pPr defTabSz="457200" fontAlgn="base">
              <a:spcBef>
                <a:spcPct val="0"/>
              </a:spcBef>
              <a:spcAft>
                <a:spcPct val="0"/>
              </a:spcAft>
              <a:defRPr>
                <a:cs typeface="ＭＳ Ｐゴシック" charset="0"/>
              </a:defRPr>
            </a:lvl1pPr>
          </a:lstStyle>
          <a:p>
            <a:pPr>
              <a:defRPr/>
            </a:pPr>
            <a:r>
              <a:rPr lang="en-US" altLang="ja-JP" smtClean="0"/>
              <a:t>K. Kawagoe: Physics at the ILC</a:t>
            </a:r>
            <a:endParaRPr lang="ja-JP" altLang="en-US"/>
          </a:p>
        </p:txBody>
      </p:sp>
      <p:sp>
        <p:nvSpPr>
          <p:cNvPr id="9" name="スライド番号プレースホルダ 8"/>
          <p:cNvSpPr>
            <a:spLocks noGrp="1"/>
          </p:cNvSpPr>
          <p:nvPr>
            <p:ph type="sldNum" sz="quarter" idx="12"/>
          </p:nvPr>
        </p:nvSpPr>
        <p:spPr/>
        <p:txBody>
          <a:bodyPr/>
          <a:lstStyle>
            <a:lvl1pPr defTabSz="457200" fontAlgn="base">
              <a:spcBef>
                <a:spcPct val="0"/>
              </a:spcBef>
              <a:spcAft>
                <a:spcPct val="0"/>
              </a:spcAft>
              <a:defRPr>
                <a:cs typeface="ＭＳ Ｐゴシック" charset="0"/>
              </a:defRPr>
            </a:lvl1pPr>
          </a:lstStyle>
          <a:p>
            <a:pPr>
              <a:defRPr/>
            </a:pPr>
            <a:fld id="{40E33D1E-A3C8-614E-9C21-3B3FFC4864C4}" type="slidenum">
              <a:rPr lang="ja-JP" altLang="en-US"/>
              <a:pPr>
                <a:defRPr/>
              </a:pPr>
              <a:t>‹#›</a:t>
            </a:fld>
            <a:endParaRPr lang="ja-JP" altLang="en-US"/>
          </a:p>
        </p:txBody>
      </p:sp>
    </p:spTree>
    <p:extLst>
      <p:ext uri="{BB962C8B-B14F-4D97-AF65-F5344CB8AC3E}">
        <p14:creationId xmlns:p14="http://schemas.microsoft.com/office/powerpoint/2010/main" val="298777958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94.xml"/><Relationship Id="rId12" Type="http://schemas.openxmlformats.org/officeDocument/2006/relationships/theme" Target="../theme/theme10.xml"/><Relationship Id="rId1" Type="http://schemas.openxmlformats.org/officeDocument/2006/relationships/slideLayout" Target="../slideLayouts/slideLayout84.xml"/><Relationship Id="rId2" Type="http://schemas.openxmlformats.org/officeDocument/2006/relationships/slideLayout" Target="../slideLayouts/slideLayout85.xml"/><Relationship Id="rId3" Type="http://schemas.openxmlformats.org/officeDocument/2006/relationships/slideLayout" Target="../slideLayouts/slideLayout86.xml"/><Relationship Id="rId4" Type="http://schemas.openxmlformats.org/officeDocument/2006/relationships/slideLayout" Target="../slideLayouts/slideLayout87.xml"/><Relationship Id="rId5" Type="http://schemas.openxmlformats.org/officeDocument/2006/relationships/slideLayout" Target="../slideLayouts/slideLayout88.xml"/><Relationship Id="rId6" Type="http://schemas.openxmlformats.org/officeDocument/2006/relationships/slideLayout" Target="../slideLayouts/slideLayout89.xml"/><Relationship Id="rId7" Type="http://schemas.openxmlformats.org/officeDocument/2006/relationships/slideLayout" Target="../slideLayouts/slideLayout90.xml"/><Relationship Id="rId8" Type="http://schemas.openxmlformats.org/officeDocument/2006/relationships/slideLayout" Target="../slideLayouts/slideLayout91.xml"/><Relationship Id="rId9" Type="http://schemas.openxmlformats.org/officeDocument/2006/relationships/slideLayout" Target="../slideLayouts/slideLayout92.xml"/><Relationship Id="rId10" Type="http://schemas.openxmlformats.org/officeDocument/2006/relationships/slideLayout" Target="../slideLayouts/slideLayout9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05.xml"/><Relationship Id="rId12" Type="http://schemas.openxmlformats.org/officeDocument/2006/relationships/theme" Target="../theme/theme11.xml"/><Relationship Id="rId1" Type="http://schemas.openxmlformats.org/officeDocument/2006/relationships/slideLayout" Target="../slideLayouts/slideLayout95.xml"/><Relationship Id="rId2" Type="http://schemas.openxmlformats.org/officeDocument/2006/relationships/slideLayout" Target="../slideLayouts/slideLayout96.xml"/><Relationship Id="rId3" Type="http://schemas.openxmlformats.org/officeDocument/2006/relationships/slideLayout" Target="../slideLayouts/slideLayout97.xml"/><Relationship Id="rId4" Type="http://schemas.openxmlformats.org/officeDocument/2006/relationships/slideLayout" Target="../slideLayouts/slideLayout98.xml"/><Relationship Id="rId5" Type="http://schemas.openxmlformats.org/officeDocument/2006/relationships/slideLayout" Target="../slideLayouts/slideLayout99.xml"/><Relationship Id="rId6" Type="http://schemas.openxmlformats.org/officeDocument/2006/relationships/slideLayout" Target="../slideLayouts/slideLayout100.xml"/><Relationship Id="rId7" Type="http://schemas.openxmlformats.org/officeDocument/2006/relationships/slideLayout" Target="../slideLayouts/slideLayout101.xml"/><Relationship Id="rId8" Type="http://schemas.openxmlformats.org/officeDocument/2006/relationships/slideLayout" Target="../slideLayouts/slideLayout102.xml"/><Relationship Id="rId9" Type="http://schemas.openxmlformats.org/officeDocument/2006/relationships/slideLayout" Target="../slideLayouts/slideLayout103.xml"/><Relationship Id="rId10"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16.xml"/><Relationship Id="rId12" Type="http://schemas.openxmlformats.org/officeDocument/2006/relationships/theme" Target="../theme/theme12.xml"/><Relationship Id="rId1" Type="http://schemas.openxmlformats.org/officeDocument/2006/relationships/slideLayout" Target="../slideLayouts/slideLayout106.xml"/><Relationship Id="rId2" Type="http://schemas.openxmlformats.org/officeDocument/2006/relationships/slideLayout" Target="../slideLayouts/slideLayout107.xml"/><Relationship Id="rId3" Type="http://schemas.openxmlformats.org/officeDocument/2006/relationships/slideLayout" Target="../slideLayouts/slideLayout108.xml"/><Relationship Id="rId4" Type="http://schemas.openxmlformats.org/officeDocument/2006/relationships/slideLayout" Target="../slideLayouts/slideLayout109.xml"/><Relationship Id="rId5" Type="http://schemas.openxmlformats.org/officeDocument/2006/relationships/slideLayout" Target="../slideLayouts/slideLayout110.xml"/><Relationship Id="rId6" Type="http://schemas.openxmlformats.org/officeDocument/2006/relationships/slideLayout" Target="../slideLayouts/slideLayout111.xml"/><Relationship Id="rId7" Type="http://schemas.openxmlformats.org/officeDocument/2006/relationships/slideLayout" Target="../slideLayouts/slideLayout112.xml"/><Relationship Id="rId8" Type="http://schemas.openxmlformats.org/officeDocument/2006/relationships/slideLayout" Target="../slideLayouts/slideLayout113.xml"/><Relationship Id="rId9" Type="http://schemas.openxmlformats.org/officeDocument/2006/relationships/slideLayout" Target="../slideLayouts/slideLayout114.xml"/><Relationship Id="rId10" Type="http://schemas.openxmlformats.org/officeDocument/2006/relationships/slideLayout" Target="../slideLayouts/slideLayout115.xml"/></Relationships>
</file>

<file path=ppt/slideMasters/_rels/slideMaster13.xml.rels><?xml version="1.0" encoding="UTF-8" standalone="yes"?>
<Relationships xmlns="http://schemas.openxmlformats.org/package/2006/relationships"><Relationship Id="rId1" Type="http://schemas.openxmlformats.org/officeDocument/2006/relationships/slideLayout" Target="../slideLayouts/slideLayout117.xml"/><Relationship Id="rId2"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28.xml"/><Relationship Id="rId12" Type="http://schemas.openxmlformats.org/officeDocument/2006/relationships/theme" Target="../theme/theme14.xml"/><Relationship Id="rId1" Type="http://schemas.openxmlformats.org/officeDocument/2006/relationships/slideLayout" Target="../slideLayouts/slideLayout118.xml"/><Relationship Id="rId2" Type="http://schemas.openxmlformats.org/officeDocument/2006/relationships/slideLayout" Target="../slideLayouts/slideLayout119.xml"/><Relationship Id="rId3" Type="http://schemas.openxmlformats.org/officeDocument/2006/relationships/slideLayout" Target="../slideLayouts/slideLayout120.xml"/><Relationship Id="rId4" Type="http://schemas.openxmlformats.org/officeDocument/2006/relationships/slideLayout" Target="../slideLayouts/slideLayout121.xml"/><Relationship Id="rId5" Type="http://schemas.openxmlformats.org/officeDocument/2006/relationships/slideLayout" Target="../slideLayouts/slideLayout122.xml"/><Relationship Id="rId6" Type="http://schemas.openxmlformats.org/officeDocument/2006/relationships/slideLayout" Target="../slideLayouts/slideLayout123.xml"/><Relationship Id="rId7" Type="http://schemas.openxmlformats.org/officeDocument/2006/relationships/slideLayout" Target="../slideLayouts/slideLayout124.xml"/><Relationship Id="rId8" Type="http://schemas.openxmlformats.org/officeDocument/2006/relationships/slideLayout" Target="../slideLayouts/slideLayout125.xml"/><Relationship Id="rId9" Type="http://schemas.openxmlformats.org/officeDocument/2006/relationships/slideLayout" Target="../slideLayouts/slideLayout126.xml"/><Relationship Id="rId10" Type="http://schemas.openxmlformats.org/officeDocument/2006/relationships/slideLayout" Target="../slideLayouts/slideLayout127.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39.xml"/><Relationship Id="rId12" Type="http://schemas.openxmlformats.org/officeDocument/2006/relationships/slideLayout" Target="../slideLayouts/slideLayout140.xml"/><Relationship Id="rId13" Type="http://schemas.openxmlformats.org/officeDocument/2006/relationships/theme" Target="../theme/theme15.xml"/><Relationship Id="rId1" Type="http://schemas.openxmlformats.org/officeDocument/2006/relationships/slideLayout" Target="../slideLayouts/slideLayout129.xml"/><Relationship Id="rId2" Type="http://schemas.openxmlformats.org/officeDocument/2006/relationships/slideLayout" Target="../slideLayouts/slideLayout130.xml"/><Relationship Id="rId3" Type="http://schemas.openxmlformats.org/officeDocument/2006/relationships/slideLayout" Target="../slideLayouts/slideLayout131.xml"/><Relationship Id="rId4" Type="http://schemas.openxmlformats.org/officeDocument/2006/relationships/slideLayout" Target="../slideLayouts/slideLayout132.xml"/><Relationship Id="rId5" Type="http://schemas.openxmlformats.org/officeDocument/2006/relationships/slideLayout" Target="../slideLayouts/slideLayout133.xml"/><Relationship Id="rId6" Type="http://schemas.openxmlformats.org/officeDocument/2006/relationships/slideLayout" Target="../slideLayouts/slideLayout134.xml"/><Relationship Id="rId7" Type="http://schemas.openxmlformats.org/officeDocument/2006/relationships/slideLayout" Target="../slideLayouts/slideLayout135.xml"/><Relationship Id="rId8" Type="http://schemas.openxmlformats.org/officeDocument/2006/relationships/slideLayout" Target="../slideLayouts/slideLayout136.xml"/><Relationship Id="rId9" Type="http://schemas.openxmlformats.org/officeDocument/2006/relationships/slideLayout" Target="../slideLayouts/slideLayout137.xml"/><Relationship Id="rId10" Type="http://schemas.openxmlformats.org/officeDocument/2006/relationships/slideLayout" Target="../slideLayouts/slideLayout138.xml"/></Relationships>
</file>

<file path=ppt/slideMasters/_rels/slideMaster16.xml.rels><?xml version="1.0" encoding="UTF-8" standalone="yes"?>
<Relationships xmlns="http://schemas.openxmlformats.org/package/2006/relationships"><Relationship Id="rId3" Type="http://schemas.openxmlformats.org/officeDocument/2006/relationships/theme" Target="../theme/theme16.xml"/><Relationship Id="rId4" Type="http://schemas.openxmlformats.org/officeDocument/2006/relationships/image" Target="../media/image2.png"/><Relationship Id="rId1" Type="http://schemas.openxmlformats.org/officeDocument/2006/relationships/slideLayout" Target="../slideLayouts/slideLayout141.xml"/><Relationship Id="rId2" Type="http://schemas.openxmlformats.org/officeDocument/2006/relationships/slideLayout" Target="../slideLayouts/slideLayout142.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53.xml"/><Relationship Id="rId12" Type="http://schemas.openxmlformats.org/officeDocument/2006/relationships/slideLayout" Target="../slideLayouts/slideLayout154.xml"/><Relationship Id="rId13" Type="http://schemas.openxmlformats.org/officeDocument/2006/relationships/slideLayout" Target="../slideLayouts/slideLayout155.xml"/><Relationship Id="rId14" Type="http://schemas.openxmlformats.org/officeDocument/2006/relationships/slideLayout" Target="../slideLayouts/slideLayout156.xml"/><Relationship Id="rId15" Type="http://schemas.openxmlformats.org/officeDocument/2006/relationships/theme" Target="../theme/theme17.xml"/><Relationship Id="rId1" Type="http://schemas.openxmlformats.org/officeDocument/2006/relationships/slideLayout" Target="../slideLayouts/slideLayout143.xml"/><Relationship Id="rId2" Type="http://schemas.openxmlformats.org/officeDocument/2006/relationships/slideLayout" Target="../slideLayouts/slideLayout144.xml"/><Relationship Id="rId3" Type="http://schemas.openxmlformats.org/officeDocument/2006/relationships/slideLayout" Target="../slideLayouts/slideLayout145.xml"/><Relationship Id="rId4" Type="http://schemas.openxmlformats.org/officeDocument/2006/relationships/slideLayout" Target="../slideLayouts/slideLayout146.xml"/><Relationship Id="rId5" Type="http://schemas.openxmlformats.org/officeDocument/2006/relationships/slideLayout" Target="../slideLayouts/slideLayout147.xml"/><Relationship Id="rId6" Type="http://schemas.openxmlformats.org/officeDocument/2006/relationships/slideLayout" Target="../slideLayouts/slideLayout148.xml"/><Relationship Id="rId7" Type="http://schemas.openxmlformats.org/officeDocument/2006/relationships/slideLayout" Target="../slideLayouts/slideLayout149.xml"/><Relationship Id="rId8" Type="http://schemas.openxmlformats.org/officeDocument/2006/relationships/slideLayout" Target="../slideLayouts/slideLayout150.xml"/><Relationship Id="rId9" Type="http://schemas.openxmlformats.org/officeDocument/2006/relationships/slideLayout" Target="../slideLayouts/slideLayout151.xml"/><Relationship Id="rId10"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theme" Target="../theme/theme3.xml"/><Relationship Id="rId3"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theme" Target="../theme/theme4.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 Id="rId9" Type="http://schemas.openxmlformats.org/officeDocument/2006/relationships/slideLayout" Target="../slideLayouts/slideLayout32.xml"/><Relationship Id="rId10"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4" Type="http://schemas.openxmlformats.org/officeDocument/2006/relationships/image" Target="../media/image3.jpeg"/><Relationship Id="rId1" Type="http://schemas.openxmlformats.org/officeDocument/2006/relationships/slideLayout" Target="../slideLayouts/slideLayout36.xml"/><Relationship Id="rId2"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theme" Target="../theme/theme6.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59.xml"/><Relationship Id="rId12" Type="http://schemas.openxmlformats.org/officeDocument/2006/relationships/slideLayout" Target="../slideLayouts/slideLayout60.xml"/><Relationship Id="rId13" Type="http://schemas.openxmlformats.org/officeDocument/2006/relationships/slideLayout" Target="../slideLayouts/slideLayout61.xml"/><Relationship Id="rId14" Type="http://schemas.openxmlformats.org/officeDocument/2006/relationships/theme" Target="../theme/theme7.xml"/><Relationship Id="rId1" Type="http://schemas.openxmlformats.org/officeDocument/2006/relationships/slideLayout" Target="../slideLayouts/slideLayout49.xml"/><Relationship Id="rId2" Type="http://schemas.openxmlformats.org/officeDocument/2006/relationships/slideLayout" Target="../slideLayouts/slideLayout50.xml"/><Relationship Id="rId3" Type="http://schemas.openxmlformats.org/officeDocument/2006/relationships/slideLayout" Target="../slideLayouts/slideLayout51.xml"/><Relationship Id="rId4" Type="http://schemas.openxmlformats.org/officeDocument/2006/relationships/slideLayout" Target="../slideLayouts/slideLayout52.xml"/><Relationship Id="rId5" Type="http://schemas.openxmlformats.org/officeDocument/2006/relationships/slideLayout" Target="../slideLayouts/slideLayout53.xml"/><Relationship Id="rId6" Type="http://schemas.openxmlformats.org/officeDocument/2006/relationships/slideLayout" Target="../slideLayouts/slideLayout54.xml"/><Relationship Id="rId7" Type="http://schemas.openxmlformats.org/officeDocument/2006/relationships/slideLayout" Target="../slideLayouts/slideLayout55.xml"/><Relationship Id="rId8" Type="http://schemas.openxmlformats.org/officeDocument/2006/relationships/slideLayout" Target="../slideLayouts/slideLayout56.xml"/><Relationship Id="rId9" Type="http://schemas.openxmlformats.org/officeDocument/2006/relationships/slideLayout" Target="../slideLayouts/slideLayout57.xml"/><Relationship Id="rId10"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2.xml"/><Relationship Id="rId12" Type="http://schemas.openxmlformats.org/officeDocument/2006/relationships/theme" Target="../theme/theme8.xml"/><Relationship Id="rId1" Type="http://schemas.openxmlformats.org/officeDocument/2006/relationships/slideLayout" Target="../slideLayouts/slideLayout62.xml"/><Relationship Id="rId2" Type="http://schemas.openxmlformats.org/officeDocument/2006/relationships/slideLayout" Target="../slideLayouts/slideLayout63.xml"/><Relationship Id="rId3" Type="http://schemas.openxmlformats.org/officeDocument/2006/relationships/slideLayout" Target="../slideLayouts/slideLayout64.xml"/><Relationship Id="rId4" Type="http://schemas.openxmlformats.org/officeDocument/2006/relationships/slideLayout" Target="../slideLayouts/slideLayout65.xml"/><Relationship Id="rId5" Type="http://schemas.openxmlformats.org/officeDocument/2006/relationships/slideLayout" Target="../slideLayouts/slideLayout66.xml"/><Relationship Id="rId6" Type="http://schemas.openxmlformats.org/officeDocument/2006/relationships/slideLayout" Target="../slideLayouts/slideLayout67.xml"/><Relationship Id="rId7" Type="http://schemas.openxmlformats.org/officeDocument/2006/relationships/slideLayout" Target="../slideLayouts/slideLayout68.xml"/><Relationship Id="rId8" Type="http://schemas.openxmlformats.org/officeDocument/2006/relationships/slideLayout" Target="../slideLayouts/slideLayout69.xml"/><Relationship Id="rId9" Type="http://schemas.openxmlformats.org/officeDocument/2006/relationships/slideLayout" Target="../slideLayouts/slideLayout70.xml"/><Relationship Id="rId10" Type="http://schemas.openxmlformats.org/officeDocument/2006/relationships/slideLayout" Target="../slideLayouts/slideLayout7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3.xml"/><Relationship Id="rId12" Type="http://schemas.openxmlformats.org/officeDocument/2006/relationships/theme" Target="../theme/theme9.xml"/><Relationship Id="rId1" Type="http://schemas.openxmlformats.org/officeDocument/2006/relationships/slideLayout" Target="../slideLayouts/slideLayout73.xml"/><Relationship Id="rId2" Type="http://schemas.openxmlformats.org/officeDocument/2006/relationships/slideLayout" Target="../slideLayouts/slideLayout74.xml"/><Relationship Id="rId3" Type="http://schemas.openxmlformats.org/officeDocument/2006/relationships/slideLayout" Target="../slideLayouts/slideLayout75.xml"/><Relationship Id="rId4" Type="http://schemas.openxmlformats.org/officeDocument/2006/relationships/slideLayout" Target="../slideLayouts/slideLayout76.xml"/><Relationship Id="rId5" Type="http://schemas.openxmlformats.org/officeDocument/2006/relationships/slideLayout" Target="../slideLayouts/slideLayout77.xml"/><Relationship Id="rId6" Type="http://schemas.openxmlformats.org/officeDocument/2006/relationships/slideLayout" Target="../slideLayouts/slideLayout78.xml"/><Relationship Id="rId7" Type="http://schemas.openxmlformats.org/officeDocument/2006/relationships/slideLayout" Target="../slideLayouts/slideLayout79.xml"/><Relationship Id="rId8" Type="http://schemas.openxmlformats.org/officeDocument/2006/relationships/slideLayout" Target="../slideLayouts/slideLayout80.xml"/><Relationship Id="rId9" Type="http://schemas.openxmlformats.org/officeDocument/2006/relationships/slideLayout" Target="../slideLayouts/slideLayout81.xml"/><Relationship Id="rId10"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314"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3315"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smtClean="0">
                <a:solidFill>
                  <a:prstClr val="black">
                    <a:tint val="75000"/>
                  </a:prstClr>
                </a:solidFill>
                <a:latin typeface="Calibri"/>
                <a:ea typeface="ＭＳ Ｐゴシック"/>
                <a:cs typeface="+mn-cs"/>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Calibri"/>
                <a:ea typeface="ＭＳ Ｐゴシック"/>
                <a:cs typeface="+mn-cs"/>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prstClr val="black">
                    <a:tint val="75000"/>
                  </a:prstClr>
                </a:solidFill>
                <a:latin typeface="Calibri"/>
                <a:ea typeface="ＭＳ Ｐゴシック"/>
                <a:cs typeface="+mn-cs"/>
              </a:defRPr>
            </a:lvl1pPr>
          </a:lstStyle>
          <a:p>
            <a:pPr>
              <a:defRPr/>
            </a:pPr>
            <a:fld id="{D9318AE2-0049-DE4F-8B10-C3F30AF8D636}"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5537" r:id="rId1"/>
    <p:sldLayoutId id="2147485538" r:id="rId2"/>
    <p:sldLayoutId id="2147485539" r:id="rId3"/>
    <p:sldLayoutId id="2147485540" r:id="rId4"/>
    <p:sldLayoutId id="2147485541" r:id="rId5"/>
    <p:sldLayoutId id="2147485542" r:id="rId6"/>
    <p:sldLayoutId id="2147485543" r:id="rId7"/>
    <p:sldLayoutId id="2147485544" r:id="rId8"/>
    <p:sldLayoutId id="2147485545" r:id="rId9"/>
    <p:sldLayoutId id="2147485546" r:id="rId10"/>
    <p:sldLayoutId id="2147485547" r:id="rId11"/>
  </p:sldLayoutIdLst>
  <p:hf hdr="0"/>
  <p:txStyles>
    <p:titleStyle>
      <a:lvl1pPr algn="ctr" rtl="0" fontAlgn="base">
        <a:spcBef>
          <a:spcPct val="0"/>
        </a:spcBef>
        <a:spcAft>
          <a:spcPct val="0"/>
        </a:spcAft>
        <a:defRPr kumimoji="1" sz="4400" kern="1200">
          <a:solidFill>
            <a:schemeClr val="tx1"/>
          </a:solidFill>
          <a:latin typeface="+mj-lt"/>
          <a:ea typeface="+mj-ea"/>
          <a:cs typeface="ＭＳ Ｐゴシック" charset="0"/>
        </a:defRPr>
      </a:lvl1pPr>
      <a:lvl2pPr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1027"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109" charset="0"/>
                <a:ea typeface="ＭＳ Ｐゴシック" pitchFamily="-109" charset="-128"/>
                <a:cs typeface="ＭＳ Ｐゴシック" pitchFamily="-109" charset="-128"/>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1DB19925-B9E7-7646-8BBD-EA480918DCFB}"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5718" r:id="rId1"/>
    <p:sldLayoutId id="2147485719" r:id="rId2"/>
    <p:sldLayoutId id="2147485720" r:id="rId3"/>
    <p:sldLayoutId id="2147485721" r:id="rId4"/>
    <p:sldLayoutId id="2147485722" r:id="rId5"/>
    <p:sldLayoutId id="2147485723" r:id="rId6"/>
    <p:sldLayoutId id="2147485724" r:id="rId7"/>
    <p:sldLayoutId id="2147485725" r:id="rId8"/>
    <p:sldLayoutId id="2147485726" r:id="rId9"/>
    <p:sldLayoutId id="2147485727" r:id="rId10"/>
    <p:sldLayoutId id="2147485728" r:id="rId11"/>
  </p:sldLayoutIdLst>
  <p:hf hdr="0"/>
  <p:txStyles>
    <p:titleStyle>
      <a:lvl1pPr algn="ctr" defTabSz="457200" rtl="0" fontAlgn="base">
        <a:spcBef>
          <a:spcPct val="0"/>
        </a:spcBef>
        <a:spcAft>
          <a:spcPct val="0"/>
        </a:spcAft>
        <a:defRPr kumimoji="1" sz="4400" kern="1200">
          <a:solidFill>
            <a:schemeClr val="tx1"/>
          </a:solidFill>
          <a:latin typeface="+mj-lt"/>
          <a:ea typeface="+mj-ea"/>
          <a:cs typeface="ＭＳ Ｐゴシック" charset="-128"/>
        </a:defRPr>
      </a:lvl1pPr>
      <a:lvl2pPr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2pPr>
      <a:lvl3pPr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3pPr>
      <a:lvl4pPr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4pPr>
      <a:lvl5pPr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9pPr>
    </p:titleStyle>
    <p:body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mn-ea"/>
          <a:cs typeface="ＭＳ Ｐゴシック" charset="-128"/>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914"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38915"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prstClr val="black">
                    <a:tint val="75000"/>
                  </a:prstClr>
                </a:solidFill>
                <a:latin typeface="Calibri"/>
                <a:ea typeface="ＭＳ Ｐゴシック"/>
                <a:cs typeface="+mn-cs"/>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Calibri"/>
                <a:ea typeface="ＭＳ Ｐゴシック"/>
                <a:cs typeface="+mn-cs"/>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prstClr val="black">
                    <a:tint val="75000"/>
                  </a:prstClr>
                </a:solidFill>
                <a:latin typeface="Calibri"/>
                <a:ea typeface="ＭＳ Ｐゴシック"/>
                <a:cs typeface="+mn-cs"/>
              </a:defRPr>
            </a:lvl1pPr>
          </a:lstStyle>
          <a:p>
            <a:pPr>
              <a:defRPr/>
            </a:pPr>
            <a:fld id="{2D3D6CBB-B4EE-F34E-A3F8-B044CF2D503C}"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5731" r:id="rId1"/>
    <p:sldLayoutId id="2147485732" r:id="rId2"/>
    <p:sldLayoutId id="2147485733" r:id="rId3"/>
    <p:sldLayoutId id="2147485734" r:id="rId4"/>
    <p:sldLayoutId id="2147485735" r:id="rId5"/>
    <p:sldLayoutId id="2147485736" r:id="rId6"/>
    <p:sldLayoutId id="2147485737" r:id="rId7"/>
    <p:sldLayoutId id="2147485738" r:id="rId8"/>
    <p:sldLayoutId id="2147485739" r:id="rId9"/>
    <p:sldLayoutId id="2147485740" r:id="rId10"/>
    <p:sldLayoutId id="2147485741" r:id="rId11"/>
  </p:sldLayoutIdLst>
  <p:hf hdr="0"/>
  <p:txStyles>
    <p:titleStyle>
      <a:lvl1pPr algn="ctr" rtl="0" fontAlgn="base">
        <a:spcBef>
          <a:spcPct val="0"/>
        </a:spcBef>
        <a:spcAft>
          <a:spcPct val="0"/>
        </a:spcAft>
        <a:defRPr kumimoji="1" sz="4400" kern="1200">
          <a:solidFill>
            <a:schemeClr val="tx1"/>
          </a:solidFill>
          <a:latin typeface="+mj-lt"/>
          <a:ea typeface="+mj-ea"/>
          <a:cs typeface="ＭＳ Ｐゴシック" charset="0"/>
        </a:defRPr>
      </a:lvl1pPr>
      <a:lvl2pPr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正方形/長方形 6"/>
          <p:cNvSpPr/>
          <p:nvPr userDrawn="1"/>
        </p:nvSpPr>
        <p:spPr>
          <a:xfrm>
            <a:off x="894" y="6356350"/>
            <a:ext cx="9169400" cy="525463"/>
          </a:xfrm>
          <a:prstGeom prst="rect">
            <a:avLst/>
          </a:prstGeom>
          <a:ln/>
        </p:spPr>
        <p:style>
          <a:lnRef idx="0">
            <a:schemeClr val="accent1"/>
          </a:lnRef>
          <a:fillRef idx="3">
            <a:schemeClr val="accent1"/>
          </a:fillRef>
          <a:effectRef idx="3">
            <a:schemeClr val="accent1"/>
          </a:effectRef>
          <a:fontRef idx="minor">
            <a:schemeClr val="lt1"/>
          </a:fontRef>
        </p:style>
        <p:txBody>
          <a:bodyPr anchor="ctr"/>
          <a:lstStyle/>
          <a:p>
            <a:pPr algn="ctr">
              <a:defRPr/>
            </a:pPr>
            <a:endParaRPr lang="ja-JP" altLang="en-US" dirty="0">
              <a:solidFill>
                <a:prstClr val="white"/>
              </a:solidFill>
              <a:latin typeface="Calibri"/>
              <a:ea typeface="ＭＳ Ｐゴシック"/>
            </a:endParaRPr>
          </a:p>
        </p:txBody>
      </p:sp>
      <p:sp>
        <p:nvSpPr>
          <p:cNvPr id="1027" name="タイトル プレースホルダ 1"/>
          <p:cNvSpPr>
            <a:spLocks noGrp="1"/>
          </p:cNvSpPr>
          <p:nvPr>
            <p:ph type="title"/>
          </p:nvPr>
        </p:nvSpPr>
        <p:spPr bwMode="auto">
          <a:xfrm>
            <a:off x="0" y="0"/>
            <a:ext cx="9144000" cy="1143000"/>
          </a:xfrm>
          <a:prstGeom prst="rect">
            <a:avLst/>
          </a:prstGeom>
          <a:ln/>
          <a:extLst>
            <a:ext uri="{FAA26D3D-D897-4be2-8F04-BA451C77F1D7}">
              <ma14:placeholderFlag xmlns:ma14="http://schemas.microsoft.com/office/mac/drawingml/2011/main" val="1"/>
            </a:ext>
          </a:extLst>
        </p:spPr>
        <p:style>
          <a:lnRef idx="0">
            <a:schemeClr val="accent1"/>
          </a:lnRef>
          <a:fillRef idx="3">
            <a:schemeClr val="accent1"/>
          </a:fillRef>
          <a:effectRef idx="3">
            <a:schemeClr val="accent1"/>
          </a:effectRef>
          <a:fontRef idx="none"/>
        </p:style>
        <p:txBody>
          <a:bodyPr vert="horz" wrap="square" lIns="91440" tIns="45720" rIns="91440" bIns="45720" numCol="1" anchor="ctr" anchorCtr="0" compatLnSpc="1">
            <a:prstTxWarp prst="textNoShape">
              <a:avLst/>
            </a:prstTxWarp>
          </a:bodyPr>
          <a:lstStyle/>
          <a:p>
            <a:pPr lvl="0"/>
            <a:r>
              <a:rPr lang="ja-JP" altLang="en-US" dirty="0"/>
              <a:t>マスタ タイトルの書式設定</a:t>
            </a:r>
          </a:p>
        </p:txBody>
      </p:sp>
      <p:sp>
        <p:nvSpPr>
          <p:cNvPr id="53254" name="テキスト プレースホルダ 2"/>
          <p:cNvSpPr>
            <a:spLocks noGrp="1"/>
          </p:cNvSpPr>
          <p:nvPr>
            <p:ph type="body" idx="1"/>
          </p:nvPr>
        </p:nvSpPr>
        <p:spPr bwMode="auto">
          <a:xfrm>
            <a:off x="304800" y="1371600"/>
            <a:ext cx="8534400" cy="475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448425"/>
            <a:ext cx="2133600" cy="365125"/>
          </a:xfrm>
          <a:prstGeom prst="rect">
            <a:avLst/>
          </a:prstGeom>
        </p:spPr>
        <p:txBody>
          <a:bodyPr vert="horz" wrap="square" lIns="91440" tIns="45720" rIns="91440" bIns="45720" numCol="1" anchor="ctr" anchorCtr="0" compatLnSpc="1">
            <a:prstTxWarp prst="textNoShape">
              <a:avLst/>
            </a:prstTxWarp>
          </a:bodyPr>
          <a:lstStyle>
            <a:lvl1pPr>
              <a:defRPr sz="1400" b="1">
                <a:solidFill>
                  <a:srgbClr val="FFFFFF"/>
                </a:solidFill>
                <a:latin typeface="Calibri" charset="0"/>
              </a:defRPr>
            </a:lvl1pPr>
          </a:lstStyle>
          <a:p>
            <a:pPr>
              <a:defRPr/>
            </a:pPr>
            <a:r>
              <a:rPr lang="en-US" altLang="ja-JP" smtClean="0"/>
              <a:t>2012/02/07</a:t>
            </a:r>
            <a:endParaRPr lang="ja-JP" altLang="en-US" dirty="0"/>
          </a:p>
        </p:txBody>
      </p:sp>
      <p:sp>
        <p:nvSpPr>
          <p:cNvPr id="5" name="フッター プレースホルダ 4"/>
          <p:cNvSpPr>
            <a:spLocks noGrp="1"/>
          </p:cNvSpPr>
          <p:nvPr>
            <p:ph type="ftr" sz="quarter" idx="3"/>
          </p:nvPr>
        </p:nvSpPr>
        <p:spPr>
          <a:xfrm>
            <a:off x="3124200" y="6448425"/>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400" b="1">
                <a:solidFill>
                  <a:srgbClr val="FFFFFF"/>
                </a:solidFill>
                <a:latin typeface="Calibri" charset="0"/>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4"/>
          </p:nvPr>
        </p:nvSpPr>
        <p:spPr>
          <a:xfrm>
            <a:off x="6553200" y="644842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400" b="1">
                <a:solidFill>
                  <a:srgbClr val="FFFFFF"/>
                </a:solidFill>
                <a:latin typeface="Calibri" charset="0"/>
              </a:defRPr>
            </a:lvl1pPr>
          </a:lstStyle>
          <a:p>
            <a:pPr>
              <a:defRPr/>
            </a:pPr>
            <a:fld id="{E4D28438-9E95-874F-8DB1-F814D526091C}"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5743" r:id="rId1"/>
    <p:sldLayoutId id="2147485744" r:id="rId2"/>
    <p:sldLayoutId id="2147485745" r:id="rId3"/>
    <p:sldLayoutId id="2147485746" r:id="rId4"/>
    <p:sldLayoutId id="2147485747" r:id="rId5"/>
    <p:sldLayoutId id="2147485748" r:id="rId6"/>
    <p:sldLayoutId id="2147485749" r:id="rId7"/>
    <p:sldLayoutId id="2147485750" r:id="rId8"/>
    <p:sldLayoutId id="2147485751" r:id="rId9"/>
    <p:sldLayoutId id="2147485752" r:id="rId10"/>
    <p:sldLayoutId id="2147485753" r:id="rId11"/>
  </p:sldLayoutIdLst>
  <p:hf hdr="0"/>
  <p:txStyles>
    <p:titleStyle>
      <a:lvl1pPr algn="ctr" defTabSz="457200" rtl="0" fontAlgn="base">
        <a:spcBef>
          <a:spcPct val="0"/>
        </a:spcBef>
        <a:spcAft>
          <a:spcPct val="0"/>
        </a:spcAft>
        <a:defRPr kumimoji="1" sz="4000" b="1" kern="1200">
          <a:solidFill>
            <a:srgbClr val="FFFFFF"/>
          </a:solidFill>
          <a:latin typeface="+mj-lt"/>
          <a:ea typeface="+mj-ea"/>
          <a:cs typeface="ＭＳ Ｐゴシック" charset="-128"/>
        </a:defRPr>
      </a:lvl1pPr>
      <a:lvl2pPr algn="ctr" defTabSz="457200" rtl="0" fontAlgn="base">
        <a:spcBef>
          <a:spcPct val="0"/>
        </a:spcBef>
        <a:spcAft>
          <a:spcPct val="0"/>
        </a:spcAft>
        <a:defRPr kumimoji="1" sz="4000" b="1">
          <a:solidFill>
            <a:srgbClr val="FFFFFF"/>
          </a:solidFill>
          <a:latin typeface="Calibri" charset="0"/>
          <a:ea typeface="ＭＳ Ｐゴシック" charset="-128"/>
          <a:cs typeface="ＭＳ Ｐゴシック" charset="-128"/>
        </a:defRPr>
      </a:lvl2pPr>
      <a:lvl3pPr algn="ctr" defTabSz="457200" rtl="0" fontAlgn="base">
        <a:spcBef>
          <a:spcPct val="0"/>
        </a:spcBef>
        <a:spcAft>
          <a:spcPct val="0"/>
        </a:spcAft>
        <a:defRPr kumimoji="1" sz="4000" b="1">
          <a:solidFill>
            <a:srgbClr val="FFFFFF"/>
          </a:solidFill>
          <a:latin typeface="Calibri" charset="0"/>
          <a:ea typeface="ＭＳ Ｐゴシック" charset="-128"/>
          <a:cs typeface="ＭＳ Ｐゴシック" charset="-128"/>
        </a:defRPr>
      </a:lvl3pPr>
      <a:lvl4pPr algn="ctr" defTabSz="457200" rtl="0" fontAlgn="base">
        <a:spcBef>
          <a:spcPct val="0"/>
        </a:spcBef>
        <a:spcAft>
          <a:spcPct val="0"/>
        </a:spcAft>
        <a:defRPr kumimoji="1" sz="4000" b="1">
          <a:solidFill>
            <a:srgbClr val="FFFFFF"/>
          </a:solidFill>
          <a:latin typeface="Calibri" charset="0"/>
          <a:ea typeface="ＭＳ Ｐゴシック" charset="-128"/>
          <a:cs typeface="ＭＳ Ｐゴシック" charset="-128"/>
        </a:defRPr>
      </a:lvl4pPr>
      <a:lvl5pPr algn="ctr" defTabSz="457200" rtl="0" fontAlgn="base">
        <a:spcBef>
          <a:spcPct val="0"/>
        </a:spcBef>
        <a:spcAft>
          <a:spcPct val="0"/>
        </a:spcAft>
        <a:defRPr kumimoji="1" sz="4000" b="1">
          <a:solidFill>
            <a:srgbClr val="FFFFFF"/>
          </a:solidFill>
          <a:latin typeface="Calibri" charset="0"/>
          <a:ea typeface="ＭＳ Ｐゴシック" charset="-128"/>
          <a:cs typeface="ＭＳ Ｐゴシック" charset="-128"/>
        </a:defRPr>
      </a:lvl5pPr>
      <a:lvl6pPr marL="4572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6pPr>
      <a:lvl7pPr marL="9144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7pPr>
      <a:lvl8pPr marL="13716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8pPr>
      <a:lvl9pPr marL="1828800" algn="ctr" defTabSz="457200" rtl="0" fontAlgn="base">
        <a:spcBef>
          <a:spcPct val="0"/>
        </a:spcBef>
        <a:spcAft>
          <a:spcPct val="0"/>
        </a:spcAft>
        <a:defRPr kumimoji="1" sz="4400">
          <a:solidFill>
            <a:schemeClr val="tx1"/>
          </a:solidFill>
          <a:latin typeface="Calibri" charset="0"/>
          <a:ea typeface="ＭＳ Ｐゴシック" charset="-128"/>
          <a:cs typeface="ＭＳ Ｐゴシック" charset="-128"/>
        </a:defRPr>
      </a:lvl9pPr>
    </p:titleStyle>
    <p:bodyStyle>
      <a:lvl1pPr marL="342900" indent="-342900" algn="l" defTabSz="457200" rtl="0" fontAlgn="base">
        <a:spcBef>
          <a:spcPct val="20000"/>
        </a:spcBef>
        <a:spcAft>
          <a:spcPct val="0"/>
        </a:spcAft>
        <a:buFont typeface="Arial" charset="0"/>
        <a:buChar char="•"/>
        <a:defRPr kumimoji="1" sz="3200" kern="1200">
          <a:solidFill>
            <a:schemeClr val="tx1"/>
          </a:solidFill>
          <a:latin typeface="+mn-lt"/>
          <a:ea typeface="+mn-ea"/>
          <a:cs typeface="ＭＳ Ｐゴシック" charset="-128"/>
        </a:defRPr>
      </a:lvl1pPr>
      <a:lvl2pPr marL="742950" indent="-285750" algn="l" defTabSz="457200"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defTabSz="457200"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defTabSz="457200"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51203"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914400">
              <a:defRPr sz="1200">
                <a:solidFill>
                  <a:srgbClr val="898989"/>
                </a:solidFill>
                <a:latin typeface="Calibri" charset="0"/>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Calibri"/>
                <a:ea typeface="ＭＳ Ｐゴシック"/>
                <a:cs typeface="+mn-cs"/>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914400">
              <a:defRPr sz="1200">
                <a:solidFill>
                  <a:srgbClr val="898989"/>
                </a:solidFill>
                <a:latin typeface="Calibri" charset="0"/>
              </a:defRPr>
            </a:lvl1pPr>
          </a:lstStyle>
          <a:p>
            <a:pPr>
              <a:defRPr/>
            </a:pPr>
            <a:fld id="{ECBB3B53-A23B-F247-AE37-8E314D591D6B}"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5755" r:id="rId1"/>
  </p:sldLayoutIdLst>
  <p:hf hdr="0"/>
  <p:txStyles>
    <p:titleStyle>
      <a:lvl1pPr algn="ctr" rtl="0" eaLnBrk="0" fontAlgn="base" hangingPunct="0">
        <a:spcBef>
          <a:spcPct val="0"/>
        </a:spcBef>
        <a:spcAft>
          <a:spcPct val="0"/>
        </a:spcAft>
        <a:defRPr kumimoji="1" sz="4400" kern="1200">
          <a:solidFill>
            <a:schemeClr val="tx1"/>
          </a:solidFill>
          <a:latin typeface="+mj-lt"/>
          <a:ea typeface="+mj-ea"/>
          <a:cs typeface="ＭＳ Ｐゴシック" charset="0"/>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charset="-128"/>
          <a:cs typeface="ＭＳ Ｐゴシック" charset="0"/>
        </a:defRPr>
      </a:lvl5pPr>
      <a:lvl6pPr marL="457200" algn="ctr" rtl="0" fontAlgn="base">
        <a:spcBef>
          <a:spcPct val="0"/>
        </a:spcBef>
        <a:spcAft>
          <a:spcPct val="0"/>
        </a:spcAft>
        <a:defRPr kumimoji="1" sz="4400">
          <a:solidFill>
            <a:schemeClr val="tx1"/>
          </a:solidFill>
          <a:latin typeface="Calibri" pitchFamily="34" charset="0"/>
          <a:ea typeface="ＭＳ Ｐゴシック" charset="-128"/>
        </a:defRPr>
      </a:lvl6pPr>
      <a:lvl7pPr marL="914400" algn="ctr" rtl="0" fontAlgn="base">
        <a:spcBef>
          <a:spcPct val="0"/>
        </a:spcBef>
        <a:spcAft>
          <a:spcPct val="0"/>
        </a:spcAft>
        <a:defRPr kumimoji="1" sz="4400">
          <a:solidFill>
            <a:schemeClr val="tx1"/>
          </a:solidFill>
          <a:latin typeface="Calibri" pitchFamily="34" charset="0"/>
          <a:ea typeface="ＭＳ Ｐゴシック" charset="-128"/>
        </a:defRPr>
      </a:lvl7pPr>
      <a:lvl8pPr marL="1371600" algn="ctr" rtl="0" fontAlgn="base">
        <a:spcBef>
          <a:spcPct val="0"/>
        </a:spcBef>
        <a:spcAft>
          <a:spcPct val="0"/>
        </a:spcAft>
        <a:defRPr kumimoji="1" sz="4400">
          <a:solidFill>
            <a:schemeClr val="tx1"/>
          </a:solidFill>
          <a:latin typeface="Calibri" pitchFamily="34" charset="0"/>
          <a:ea typeface="ＭＳ Ｐゴシック" charset="-128"/>
        </a:defRPr>
      </a:lvl8pPr>
      <a:lvl9pPr marL="1828800" algn="ctr" rtl="0" fontAlgn="base">
        <a:spcBef>
          <a:spcPct val="0"/>
        </a:spcBef>
        <a:spcAft>
          <a:spcPct val="0"/>
        </a:spcAft>
        <a:defRPr kumimoji="1" sz="4400">
          <a:solidFill>
            <a:schemeClr val="tx1"/>
          </a:solidFill>
          <a:latin typeface="Calibri" pitchFamily="34" charset="0"/>
          <a:ea typeface="ＭＳ Ｐゴシック" charset="-128"/>
        </a:defRPr>
      </a:lvl9pPr>
    </p:titleStyle>
    <p:body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grpSp>
        <p:nvGrpSpPr>
          <p:cNvPr id="2" name="Group 13"/>
          <p:cNvGrpSpPr>
            <a:grpSpLocks/>
          </p:cNvGrpSpPr>
          <p:nvPr/>
        </p:nvGrpSpPr>
        <p:grpSpPr bwMode="auto">
          <a:xfrm>
            <a:off x="0" y="2895600"/>
            <a:ext cx="9161463" cy="3960813"/>
            <a:chOff x="0" y="1824"/>
            <a:chExt cx="5771" cy="2495"/>
          </a:xfrm>
        </p:grpSpPr>
        <p:sp>
          <p:nvSpPr>
            <p:cNvPr id="1026" name="Rectangle 2"/>
            <p:cNvSpPr>
              <a:spLocks noChangeArrowheads="1"/>
            </p:cNvSpPr>
            <p:nvPr/>
          </p:nvSpPr>
          <p:spPr bwMode="invGray">
            <a:xfrm>
              <a:off x="0" y="3894"/>
              <a:ext cx="5759" cy="425"/>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5400000" scaled="1"/>
            </a:gradFill>
            <a:ln w="9525">
              <a:noFill/>
              <a:miter lim="800000"/>
              <a:headEnd/>
              <a:tailEnd/>
            </a:ln>
            <a:effectLst/>
          </p:spPr>
          <p:txBody>
            <a:bodyPr wrap="none" anchor="ctr"/>
            <a:lstStyle/>
            <a:p>
              <a:pPr defTabSz="914400"/>
              <a:endParaRPr lang="ja-JP" altLang="en-US" sz="2400">
                <a:solidFill>
                  <a:srgbClr val="FFFFFF"/>
                </a:solidFill>
                <a:latin typeface="Times New Roman" pitchFamily="18" charset="0"/>
                <a:ea typeface="ＭＳ Ｐゴシック" pitchFamily="50" charset="-128"/>
                <a:cs typeface="+mn-cs"/>
              </a:endParaRPr>
            </a:p>
          </p:txBody>
        </p:sp>
        <p:grpSp>
          <p:nvGrpSpPr>
            <p:cNvPr id="3" name="Group 12"/>
            <p:cNvGrpSpPr>
              <a:grpSpLocks/>
            </p:cNvGrpSpPr>
            <p:nvPr/>
          </p:nvGrpSpPr>
          <p:grpSpPr bwMode="auto">
            <a:xfrm>
              <a:off x="2680" y="1824"/>
              <a:ext cx="3091" cy="2422"/>
              <a:chOff x="2680" y="1824"/>
              <a:chExt cx="3091" cy="2422"/>
            </a:xfrm>
          </p:grpSpPr>
          <p:grpSp>
            <p:nvGrpSpPr>
              <p:cNvPr id="4" name="Group 9"/>
              <p:cNvGrpSpPr>
                <a:grpSpLocks/>
              </p:cNvGrpSpPr>
              <p:nvPr/>
            </p:nvGrpSpPr>
            <p:grpSpPr bwMode="auto">
              <a:xfrm>
                <a:off x="4106" y="1824"/>
                <a:ext cx="1665" cy="1700"/>
                <a:chOff x="4106" y="1824"/>
                <a:chExt cx="1665" cy="1700"/>
              </a:xfrm>
            </p:grpSpPr>
            <p:sp>
              <p:nvSpPr>
                <p:cNvPr id="1027" name="Freeform 3"/>
                <p:cNvSpPr>
                  <a:spLocks/>
                </p:cNvSpPr>
                <p:nvPr/>
              </p:nvSpPr>
              <p:spPr bwMode="ltGray">
                <a:xfrm>
                  <a:off x="4106" y="1826"/>
                  <a:ext cx="942" cy="760"/>
                </a:xfrm>
                <a:custGeom>
                  <a:avLst/>
                  <a:gdLst/>
                  <a:ahLst/>
                  <a:cxnLst>
                    <a:cxn ang="0">
                      <a:pos x="618" y="605"/>
                    </a:cxn>
                    <a:cxn ang="0">
                      <a:pos x="699" y="478"/>
                    </a:cxn>
                    <a:cxn ang="0">
                      <a:pos x="739" y="478"/>
                    </a:cxn>
                    <a:cxn ang="0">
                      <a:pos x="719" y="583"/>
                    </a:cxn>
                    <a:cxn ang="0">
                      <a:pos x="759" y="552"/>
                    </a:cxn>
                    <a:cxn ang="0">
                      <a:pos x="776" y="517"/>
                    </a:cxn>
                    <a:cxn ang="0">
                      <a:pos x="797" y="487"/>
                    </a:cxn>
                    <a:cxn ang="0">
                      <a:pos x="867" y="523"/>
                    </a:cxn>
                    <a:cxn ang="0">
                      <a:pos x="880" y="461"/>
                    </a:cxn>
                    <a:cxn ang="0">
                      <a:pos x="820" y="431"/>
                    </a:cxn>
                    <a:cxn ang="0">
                      <a:pos x="769" y="412"/>
                    </a:cxn>
                    <a:cxn ang="0">
                      <a:pos x="789" y="347"/>
                    </a:cxn>
                    <a:cxn ang="0">
                      <a:pos x="776" y="302"/>
                    </a:cxn>
                    <a:cxn ang="0">
                      <a:pos x="941" y="110"/>
                    </a:cxn>
                    <a:cxn ang="0">
                      <a:pos x="417" y="110"/>
                    </a:cxn>
                    <a:cxn ang="0">
                      <a:pos x="343" y="114"/>
                    </a:cxn>
                    <a:cxn ang="0">
                      <a:pos x="261" y="136"/>
                    </a:cxn>
                    <a:cxn ang="0">
                      <a:pos x="245" y="136"/>
                    </a:cxn>
                    <a:cxn ang="0">
                      <a:pos x="161" y="180"/>
                    </a:cxn>
                    <a:cxn ang="0">
                      <a:pos x="235" y="193"/>
                    </a:cxn>
                    <a:cxn ang="0">
                      <a:pos x="261" y="210"/>
                    </a:cxn>
                    <a:cxn ang="0">
                      <a:pos x="275" y="220"/>
                    </a:cxn>
                    <a:cxn ang="0">
                      <a:pos x="127" y="259"/>
                    </a:cxn>
                    <a:cxn ang="0">
                      <a:pos x="97" y="312"/>
                    </a:cxn>
                    <a:cxn ang="0">
                      <a:pos x="204" y="285"/>
                    </a:cxn>
                    <a:cxn ang="0">
                      <a:pos x="151" y="338"/>
                    </a:cxn>
                    <a:cxn ang="0">
                      <a:pos x="84" y="347"/>
                    </a:cxn>
                    <a:cxn ang="0">
                      <a:pos x="13" y="382"/>
                    </a:cxn>
                    <a:cxn ang="0">
                      <a:pos x="87" y="421"/>
                    </a:cxn>
                    <a:cxn ang="0">
                      <a:pos x="134" y="431"/>
                    </a:cxn>
                    <a:cxn ang="0">
                      <a:pos x="44" y="478"/>
                    </a:cxn>
                    <a:cxn ang="0">
                      <a:pos x="0" y="504"/>
                    </a:cxn>
                    <a:cxn ang="0">
                      <a:pos x="63" y="523"/>
                    </a:cxn>
                    <a:cxn ang="0">
                      <a:pos x="134" y="500"/>
                    </a:cxn>
                    <a:cxn ang="0">
                      <a:pos x="130" y="527"/>
                    </a:cxn>
                    <a:cxn ang="0">
                      <a:pos x="187" y="540"/>
                    </a:cxn>
                    <a:cxn ang="0">
                      <a:pos x="187" y="474"/>
                    </a:cxn>
                    <a:cxn ang="0">
                      <a:pos x="285" y="469"/>
                    </a:cxn>
                    <a:cxn ang="0">
                      <a:pos x="272" y="548"/>
                    </a:cxn>
                    <a:cxn ang="0">
                      <a:pos x="316" y="527"/>
                    </a:cxn>
                    <a:cxn ang="0">
                      <a:pos x="389" y="496"/>
                    </a:cxn>
                    <a:cxn ang="0">
                      <a:pos x="419" y="575"/>
                    </a:cxn>
                    <a:cxn ang="0">
                      <a:pos x="523" y="583"/>
                    </a:cxn>
                    <a:cxn ang="0">
                      <a:pos x="517" y="605"/>
                    </a:cxn>
                    <a:cxn ang="0">
                      <a:pos x="467" y="618"/>
                    </a:cxn>
                    <a:cxn ang="0">
                      <a:pos x="353" y="650"/>
                    </a:cxn>
                    <a:cxn ang="0">
                      <a:pos x="484" y="640"/>
                    </a:cxn>
                    <a:cxn ang="0">
                      <a:pos x="426" y="671"/>
                    </a:cxn>
                    <a:cxn ang="0">
                      <a:pos x="440" y="684"/>
                    </a:cxn>
                    <a:cxn ang="0">
                      <a:pos x="517" y="715"/>
                    </a:cxn>
                    <a:cxn ang="0">
                      <a:pos x="662" y="724"/>
                    </a:cxn>
                    <a:cxn ang="0">
                      <a:pos x="578" y="741"/>
                    </a:cxn>
                  </a:cxnLst>
                  <a:rect l="0" t="0" r="r" b="b"/>
                  <a:pathLst>
                    <a:path w="942" h="760">
                      <a:moveTo>
                        <a:pt x="713" y="702"/>
                      </a:moveTo>
                      <a:lnTo>
                        <a:pt x="685" y="680"/>
                      </a:lnTo>
                      <a:lnTo>
                        <a:pt x="648" y="627"/>
                      </a:lnTo>
                      <a:lnTo>
                        <a:pt x="625" y="627"/>
                      </a:lnTo>
                      <a:lnTo>
                        <a:pt x="618" y="605"/>
                      </a:lnTo>
                      <a:lnTo>
                        <a:pt x="638" y="593"/>
                      </a:lnTo>
                      <a:lnTo>
                        <a:pt x="638" y="562"/>
                      </a:lnTo>
                      <a:lnTo>
                        <a:pt x="656" y="552"/>
                      </a:lnTo>
                      <a:lnTo>
                        <a:pt x="705" y="491"/>
                      </a:lnTo>
                      <a:lnTo>
                        <a:pt x="699" y="478"/>
                      </a:lnTo>
                      <a:lnTo>
                        <a:pt x="732" y="435"/>
                      </a:lnTo>
                      <a:lnTo>
                        <a:pt x="746" y="439"/>
                      </a:lnTo>
                      <a:lnTo>
                        <a:pt x="753" y="461"/>
                      </a:lnTo>
                      <a:lnTo>
                        <a:pt x="746" y="474"/>
                      </a:lnTo>
                      <a:lnTo>
                        <a:pt x="739" y="478"/>
                      </a:lnTo>
                      <a:lnTo>
                        <a:pt x="739" y="500"/>
                      </a:lnTo>
                      <a:lnTo>
                        <a:pt x="746" y="496"/>
                      </a:lnTo>
                      <a:lnTo>
                        <a:pt x="729" y="540"/>
                      </a:lnTo>
                      <a:lnTo>
                        <a:pt x="713" y="562"/>
                      </a:lnTo>
                      <a:lnTo>
                        <a:pt x="719" y="583"/>
                      </a:lnTo>
                      <a:lnTo>
                        <a:pt x="725" y="552"/>
                      </a:lnTo>
                      <a:lnTo>
                        <a:pt x="739" y="566"/>
                      </a:lnTo>
                      <a:lnTo>
                        <a:pt x="742" y="544"/>
                      </a:lnTo>
                      <a:lnTo>
                        <a:pt x="753" y="540"/>
                      </a:lnTo>
                      <a:lnTo>
                        <a:pt x="759" y="552"/>
                      </a:lnTo>
                      <a:lnTo>
                        <a:pt x="766" y="540"/>
                      </a:lnTo>
                      <a:lnTo>
                        <a:pt x="766" y="527"/>
                      </a:lnTo>
                      <a:lnTo>
                        <a:pt x="793" y="540"/>
                      </a:lnTo>
                      <a:lnTo>
                        <a:pt x="803" y="531"/>
                      </a:lnTo>
                      <a:lnTo>
                        <a:pt x="776" y="517"/>
                      </a:lnTo>
                      <a:lnTo>
                        <a:pt x="772" y="504"/>
                      </a:lnTo>
                      <a:lnTo>
                        <a:pt x="793" y="504"/>
                      </a:lnTo>
                      <a:lnTo>
                        <a:pt x="799" y="523"/>
                      </a:lnTo>
                      <a:lnTo>
                        <a:pt x="822" y="504"/>
                      </a:lnTo>
                      <a:lnTo>
                        <a:pt x="797" y="487"/>
                      </a:lnTo>
                      <a:lnTo>
                        <a:pt x="803" y="474"/>
                      </a:lnTo>
                      <a:lnTo>
                        <a:pt x="822" y="482"/>
                      </a:lnTo>
                      <a:lnTo>
                        <a:pt x="833" y="496"/>
                      </a:lnTo>
                      <a:lnTo>
                        <a:pt x="833" y="504"/>
                      </a:lnTo>
                      <a:lnTo>
                        <a:pt x="867" y="523"/>
                      </a:lnTo>
                      <a:lnTo>
                        <a:pt x="867" y="500"/>
                      </a:lnTo>
                      <a:lnTo>
                        <a:pt x="894" y="513"/>
                      </a:lnTo>
                      <a:lnTo>
                        <a:pt x="890" y="482"/>
                      </a:lnTo>
                      <a:lnTo>
                        <a:pt x="894" y="457"/>
                      </a:lnTo>
                      <a:lnTo>
                        <a:pt x="880" y="461"/>
                      </a:lnTo>
                      <a:lnTo>
                        <a:pt x="877" y="474"/>
                      </a:lnTo>
                      <a:lnTo>
                        <a:pt x="860" y="465"/>
                      </a:lnTo>
                      <a:lnTo>
                        <a:pt x="833" y="457"/>
                      </a:lnTo>
                      <a:lnTo>
                        <a:pt x="822" y="461"/>
                      </a:lnTo>
                      <a:lnTo>
                        <a:pt x="820" y="431"/>
                      </a:lnTo>
                      <a:lnTo>
                        <a:pt x="810" y="452"/>
                      </a:lnTo>
                      <a:lnTo>
                        <a:pt x="803" y="435"/>
                      </a:lnTo>
                      <a:lnTo>
                        <a:pt x="793" y="421"/>
                      </a:lnTo>
                      <a:lnTo>
                        <a:pt x="776" y="431"/>
                      </a:lnTo>
                      <a:lnTo>
                        <a:pt x="769" y="412"/>
                      </a:lnTo>
                      <a:lnTo>
                        <a:pt x="772" y="403"/>
                      </a:lnTo>
                      <a:lnTo>
                        <a:pt x="803" y="399"/>
                      </a:lnTo>
                      <a:lnTo>
                        <a:pt x="836" y="390"/>
                      </a:lnTo>
                      <a:lnTo>
                        <a:pt x="810" y="355"/>
                      </a:lnTo>
                      <a:lnTo>
                        <a:pt x="789" y="347"/>
                      </a:lnTo>
                      <a:lnTo>
                        <a:pt x="789" y="329"/>
                      </a:lnTo>
                      <a:lnTo>
                        <a:pt x="786" y="338"/>
                      </a:lnTo>
                      <a:lnTo>
                        <a:pt x="810" y="325"/>
                      </a:lnTo>
                      <a:lnTo>
                        <a:pt x="803" y="312"/>
                      </a:lnTo>
                      <a:lnTo>
                        <a:pt x="776" y="302"/>
                      </a:lnTo>
                      <a:lnTo>
                        <a:pt x="776" y="289"/>
                      </a:lnTo>
                      <a:lnTo>
                        <a:pt x="816" y="289"/>
                      </a:lnTo>
                      <a:lnTo>
                        <a:pt x="860" y="268"/>
                      </a:lnTo>
                      <a:lnTo>
                        <a:pt x="920" y="229"/>
                      </a:lnTo>
                      <a:lnTo>
                        <a:pt x="941" y="110"/>
                      </a:lnTo>
                      <a:lnTo>
                        <a:pt x="860" y="0"/>
                      </a:lnTo>
                      <a:lnTo>
                        <a:pt x="732" y="8"/>
                      </a:lnTo>
                      <a:lnTo>
                        <a:pt x="521" y="106"/>
                      </a:lnTo>
                      <a:lnTo>
                        <a:pt x="497" y="74"/>
                      </a:lnTo>
                      <a:lnTo>
                        <a:pt x="417" y="110"/>
                      </a:lnTo>
                      <a:lnTo>
                        <a:pt x="369" y="106"/>
                      </a:lnTo>
                      <a:lnTo>
                        <a:pt x="373" y="70"/>
                      </a:lnTo>
                      <a:lnTo>
                        <a:pt x="353" y="93"/>
                      </a:lnTo>
                      <a:lnTo>
                        <a:pt x="322" y="93"/>
                      </a:lnTo>
                      <a:lnTo>
                        <a:pt x="343" y="114"/>
                      </a:lnTo>
                      <a:lnTo>
                        <a:pt x="336" y="127"/>
                      </a:lnTo>
                      <a:lnTo>
                        <a:pt x="329" y="114"/>
                      </a:lnTo>
                      <a:lnTo>
                        <a:pt x="316" y="118"/>
                      </a:lnTo>
                      <a:lnTo>
                        <a:pt x="278" y="110"/>
                      </a:lnTo>
                      <a:lnTo>
                        <a:pt x="261" y="136"/>
                      </a:lnTo>
                      <a:lnTo>
                        <a:pt x="282" y="136"/>
                      </a:lnTo>
                      <a:lnTo>
                        <a:pt x="295" y="149"/>
                      </a:lnTo>
                      <a:lnTo>
                        <a:pt x="272" y="149"/>
                      </a:lnTo>
                      <a:lnTo>
                        <a:pt x="255" y="149"/>
                      </a:lnTo>
                      <a:lnTo>
                        <a:pt x="245" y="136"/>
                      </a:lnTo>
                      <a:lnTo>
                        <a:pt x="225" y="162"/>
                      </a:lnTo>
                      <a:lnTo>
                        <a:pt x="215" y="184"/>
                      </a:lnTo>
                      <a:lnTo>
                        <a:pt x="195" y="149"/>
                      </a:lnTo>
                      <a:lnTo>
                        <a:pt x="195" y="171"/>
                      </a:lnTo>
                      <a:lnTo>
                        <a:pt x="161" y="180"/>
                      </a:lnTo>
                      <a:lnTo>
                        <a:pt x="187" y="206"/>
                      </a:lnTo>
                      <a:lnTo>
                        <a:pt x="208" y="210"/>
                      </a:lnTo>
                      <a:lnTo>
                        <a:pt x="222" y="233"/>
                      </a:lnTo>
                      <a:lnTo>
                        <a:pt x="251" y="229"/>
                      </a:lnTo>
                      <a:lnTo>
                        <a:pt x="235" y="193"/>
                      </a:lnTo>
                      <a:lnTo>
                        <a:pt x="248" y="171"/>
                      </a:lnTo>
                      <a:lnTo>
                        <a:pt x="259" y="189"/>
                      </a:lnTo>
                      <a:lnTo>
                        <a:pt x="248" y="210"/>
                      </a:lnTo>
                      <a:lnTo>
                        <a:pt x="259" y="229"/>
                      </a:lnTo>
                      <a:lnTo>
                        <a:pt x="261" y="210"/>
                      </a:lnTo>
                      <a:lnTo>
                        <a:pt x="278" y="197"/>
                      </a:lnTo>
                      <a:lnTo>
                        <a:pt x="302" y="184"/>
                      </a:lnTo>
                      <a:lnTo>
                        <a:pt x="312" y="193"/>
                      </a:lnTo>
                      <a:lnTo>
                        <a:pt x="295" y="206"/>
                      </a:lnTo>
                      <a:lnTo>
                        <a:pt x="275" y="220"/>
                      </a:lnTo>
                      <a:lnTo>
                        <a:pt x="265" y="246"/>
                      </a:lnTo>
                      <a:lnTo>
                        <a:pt x="235" y="254"/>
                      </a:lnTo>
                      <a:lnTo>
                        <a:pt x="195" y="233"/>
                      </a:lnTo>
                      <a:lnTo>
                        <a:pt x="187" y="254"/>
                      </a:lnTo>
                      <a:lnTo>
                        <a:pt x="127" y="259"/>
                      </a:lnTo>
                      <a:lnTo>
                        <a:pt x="94" y="276"/>
                      </a:lnTo>
                      <a:lnTo>
                        <a:pt x="73" y="268"/>
                      </a:lnTo>
                      <a:lnTo>
                        <a:pt x="73" y="289"/>
                      </a:lnTo>
                      <a:lnTo>
                        <a:pt x="94" y="285"/>
                      </a:lnTo>
                      <a:lnTo>
                        <a:pt x="97" y="312"/>
                      </a:lnTo>
                      <a:lnTo>
                        <a:pt x="124" y="308"/>
                      </a:lnTo>
                      <a:lnTo>
                        <a:pt x="134" y="289"/>
                      </a:lnTo>
                      <a:lnTo>
                        <a:pt x="137" y="302"/>
                      </a:lnTo>
                      <a:lnTo>
                        <a:pt x="181" y="298"/>
                      </a:lnTo>
                      <a:lnTo>
                        <a:pt x="204" y="285"/>
                      </a:lnTo>
                      <a:lnTo>
                        <a:pt x="212" y="312"/>
                      </a:lnTo>
                      <a:lnTo>
                        <a:pt x="198" y="308"/>
                      </a:lnTo>
                      <a:lnTo>
                        <a:pt x="191" y="316"/>
                      </a:lnTo>
                      <a:lnTo>
                        <a:pt x="195" y="333"/>
                      </a:lnTo>
                      <a:lnTo>
                        <a:pt x="151" y="338"/>
                      </a:lnTo>
                      <a:lnTo>
                        <a:pt x="127" y="343"/>
                      </a:lnTo>
                      <a:lnTo>
                        <a:pt x="134" y="364"/>
                      </a:lnTo>
                      <a:lnTo>
                        <a:pt x="120" y="355"/>
                      </a:lnTo>
                      <a:lnTo>
                        <a:pt x="110" y="368"/>
                      </a:lnTo>
                      <a:lnTo>
                        <a:pt x="84" y="347"/>
                      </a:lnTo>
                      <a:lnTo>
                        <a:pt x="77" y="368"/>
                      </a:lnTo>
                      <a:lnTo>
                        <a:pt x="50" y="360"/>
                      </a:lnTo>
                      <a:lnTo>
                        <a:pt x="36" y="373"/>
                      </a:lnTo>
                      <a:lnTo>
                        <a:pt x="30" y="382"/>
                      </a:lnTo>
                      <a:lnTo>
                        <a:pt x="13" y="382"/>
                      </a:lnTo>
                      <a:lnTo>
                        <a:pt x="6" y="403"/>
                      </a:lnTo>
                      <a:lnTo>
                        <a:pt x="26" y="412"/>
                      </a:lnTo>
                      <a:lnTo>
                        <a:pt x="54" y="408"/>
                      </a:lnTo>
                      <a:lnTo>
                        <a:pt x="67" y="425"/>
                      </a:lnTo>
                      <a:lnTo>
                        <a:pt x="87" y="421"/>
                      </a:lnTo>
                      <a:lnTo>
                        <a:pt x="114" y="412"/>
                      </a:lnTo>
                      <a:lnTo>
                        <a:pt x="137" y="421"/>
                      </a:lnTo>
                      <a:lnTo>
                        <a:pt x="147" y="408"/>
                      </a:lnTo>
                      <a:lnTo>
                        <a:pt x="151" y="416"/>
                      </a:lnTo>
                      <a:lnTo>
                        <a:pt x="134" y="431"/>
                      </a:lnTo>
                      <a:lnTo>
                        <a:pt x="100" y="435"/>
                      </a:lnTo>
                      <a:lnTo>
                        <a:pt x="117" y="452"/>
                      </a:lnTo>
                      <a:lnTo>
                        <a:pt x="67" y="457"/>
                      </a:lnTo>
                      <a:lnTo>
                        <a:pt x="67" y="474"/>
                      </a:lnTo>
                      <a:lnTo>
                        <a:pt x="44" y="478"/>
                      </a:lnTo>
                      <a:lnTo>
                        <a:pt x="30" y="478"/>
                      </a:lnTo>
                      <a:lnTo>
                        <a:pt x="26" y="482"/>
                      </a:lnTo>
                      <a:lnTo>
                        <a:pt x="3" y="474"/>
                      </a:lnTo>
                      <a:lnTo>
                        <a:pt x="6" y="482"/>
                      </a:lnTo>
                      <a:lnTo>
                        <a:pt x="0" y="504"/>
                      </a:lnTo>
                      <a:lnTo>
                        <a:pt x="23" y="504"/>
                      </a:lnTo>
                      <a:lnTo>
                        <a:pt x="26" y="517"/>
                      </a:lnTo>
                      <a:lnTo>
                        <a:pt x="46" y="508"/>
                      </a:lnTo>
                      <a:lnTo>
                        <a:pt x="61" y="508"/>
                      </a:lnTo>
                      <a:lnTo>
                        <a:pt x="63" y="523"/>
                      </a:lnTo>
                      <a:lnTo>
                        <a:pt x="80" y="517"/>
                      </a:lnTo>
                      <a:lnTo>
                        <a:pt x="73" y="491"/>
                      </a:lnTo>
                      <a:lnTo>
                        <a:pt x="107" y="491"/>
                      </a:lnTo>
                      <a:lnTo>
                        <a:pt x="110" y="504"/>
                      </a:lnTo>
                      <a:lnTo>
                        <a:pt x="134" y="500"/>
                      </a:lnTo>
                      <a:lnTo>
                        <a:pt x="158" y="504"/>
                      </a:lnTo>
                      <a:lnTo>
                        <a:pt x="164" y="478"/>
                      </a:lnTo>
                      <a:lnTo>
                        <a:pt x="171" y="491"/>
                      </a:lnTo>
                      <a:lnTo>
                        <a:pt x="158" y="508"/>
                      </a:lnTo>
                      <a:lnTo>
                        <a:pt x="130" y="527"/>
                      </a:lnTo>
                      <a:lnTo>
                        <a:pt x="114" y="540"/>
                      </a:lnTo>
                      <a:lnTo>
                        <a:pt x="141" y="535"/>
                      </a:lnTo>
                      <a:lnTo>
                        <a:pt x="144" y="552"/>
                      </a:lnTo>
                      <a:lnTo>
                        <a:pt x="147" y="562"/>
                      </a:lnTo>
                      <a:lnTo>
                        <a:pt x="187" y="540"/>
                      </a:lnTo>
                      <a:lnTo>
                        <a:pt x="225" y="500"/>
                      </a:lnTo>
                      <a:lnTo>
                        <a:pt x="191" y="517"/>
                      </a:lnTo>
                      <a:lnTo>
                        <a:pt x="175" y="491"/>
                      </a:lnTo>
                      <a:lnTo>
                        <a:pt x="215" y="482"/>
                      </a:lnTo>
                      <a:lnTo>
                        <a:pt x="187" y="474"/>
                      </a:lnTo>
                      <a:lnTo>
                        <a:pt x="212" y="452"/>
                      </a:lnTo>
                      <a:lnTo>
                        <a:pt x="238" y="500"/>
                      </a:lnTo>
                      <a:lnTo>
                        <a:pt x="245" y="474"/>
                      </a:lnTo>
                      <a:lnTo>
                        <a:pt x="259" y="496"/>
                      </a:lnTo>
                      <a:lnTo>
                        <a:pt x="285" y="469"/>
                      </a:lnTo>
                      <a:lnTo>
                        <a:pt x="272" y="517"/>
                      </a:lnTo>
                      <a:lnTo>
                        <a:pt x="275" y="540"/>
                      </a:lnTo>
                      <a:lnTo>
                        <a:pt x="228" y="548"/>
                      </a:lnTo>
                      <a:lnTo>
                        <a:pt x="309" y="552"/>
                      </a:lnTo>
                      <a:lnTo>
                        <a:pt x="272" y="548"/>
                      </a:lnTo>
                      <a:lnTo>
                        <a:pt x="289" y="504"/>
                      </a:lnTo>
                      <a:lnTo>
                        <a:pt x="329" y="496"/>
                      </a:lnTo>
                      <a:lnTo>
                        <a:pt x="343" y="478"/>
                      </a:lnTo>
                      <a:lnTo>
                        <a:pt x="353" y="517"/>
                      </a:lnTo>
                      <a:lnTo>
                        <a:pt x="316" y="527"/>
                      </a:lnTo>
                      <a:lnTo>
                        <a:pt x="346" y="531"/>
                      </a:lnTo>
                      <a:lnTo>
                        <a:pt x="376" y="535"/>
                      </a:lnTo>
                      <a:lnTo>
                        <a:pt x="359" y="513"/>
                      </a:lnTo>
                      <a:lnTo>
                        <a:pt x="369" y="478"/>
                      </a:lnTo>
                      <a:lnTo>
                        <a:pt x="389" y="496"/>
                      </a:lnTo>
                      <a:lnTo>
                        <a:pt x="382" y="531"/>
                      </a:lnTo>
                      <a:lnTo>
                        <a:pt x="413" y="544"/>
                      </a:lnTo>
                      <a:lnTo>
                        <a:pt x="336" y="566"/>
                      </a:lnTo>
                      <a:lnTo>
                        <a:pt x="410" y="562"/>
                      </a:lnTo>
                      <a:lnTo>
                        <a:pt x="419" y="575"/>
                      </a:lnTo>
                      <a:lnTo>
                        <a:pt x="440" y="557"/>
                      </a:lnTo>
                      <a:lnTo>
                        <a:pt x="453" y="575"/>
                      </a:lnTo>
                      <a:lnTo>
                        <a:pt x="490" y="513"/>
                      </a:lnTo>
                      <a:lnTo>
                        <a:pt x="510" y="523"/>
                      </a:lnTo>
                      <a:lnTo>
                        <a:pt x="523" y="583"/>
                      </a:lnTo>
                      <a:lnTo>
                        <a:pt x="467" y="544"/>
                      </a:lnTo>
                      <a:lnTo>
                        <a:pt x="484" y="566"/>
                      </a:lnTo>
                      <a:lnTo>
                        <a:pt x="517" y="557"/>
                      </a:lnTo>
                      <a:lnTo>
                        <a:pt x="521" y="583"/>
                      </a:lnTo>
                      <a:lnTo>
                        <a:pt x="517" y="605"/>
                      </a:lnTo>
                      <a:lnTo>
                        <a:pt x="490" y="557"/>
                      </a:lnTo>
                      <a:lnTo>
                        <a:pt x="447" y="605"/>
                      </a:lnTo>
                      <a:lnTo>
                        <a:pt x="402" y="579"/>
                      </a:lnTo>
                      <a:lnTo>
                        <a:pt x="426" y="610"/>
                      </a:lnTo>
                      <a:lnTo>
                        <a:pt x="467" y="618"/>
                      </a:lnTo>
                      <a:lnTo>
                        <a:pt x="500" y="622"/>
                      </a:lnTo>
                      <a:lnTo>
                        <a:pt x="531" y="680"/>
                      </a:lnTo>
                      <a:lnTo>
                        <a:pt x="433" y="622"/>
                      </a:lnTo>
                      <a:lnTo>
                        <a:pt x="433" y="644"/>
                      </a:lnTo>
                      <a:lnTo>
                        <a:pt x="353" y="650"/>
                      </a:lnTo>
                      <a:lnTo>
                        <a:pt x="329" y="631"/>
                      </a:lnTo>
                      <a:lnTo>
                        <a:pt x="305" y="650"/>
                      </a:lnTo>
                      <a:lnTo>
                        <a:pt x="349" y="650"/>
                      </a:lnTo>
                      <a:lnTo>
                        <a:pt x="443" y="650"/>
                      </a:lnTo>
                      <a:lnTo>
                        <a:pt x="484" y="640"/>
                      </a:lnTo>
                      <a:lnTo>
                        <a:pt x="521" y="650"/>
                      </a:lnTo>
                      <a:lnTo>
                        <a:pt x="523" y="676"/>
                      </a:lnTo>
                      <a:lnTo>
                        <a:pt x="443" y="676"/>
                      </a:lnTo>
                      <a:lnTo>
                        <a:pt x="440" y="684"/>
                      </a:lnTo>
                      <a:lnTo>
                        <a:pt x="426" y="671"/>
                      </a:lnTo>
                      <a:lnTo>
                        <a:pt x="393" y="676"/>
                      </a:lnTo>
                      <a:lnTo>
                        <a:pt x="410" y="680"/>
                      </a:lnTo>
                      <a:lnTo>
                        <a:pt x="376" y="706"/>
                      </a:lnTo>
                      <a:lnTo>
                        <a:pt x="419" y="680"/>
                      </a:lnTo>
                      <a:lnTo>
                        <a:pt x="440" y="684"/>
                      </a:lnTo>
                      <a:lnTo>
                        <a:pt x="487" y="680"/>
                      </a:lnTo>
                      <a:lnTo>
                        <a:pt x="531" y="684"/>
                      </a:lnTo>
                      <a:lnTo>
                        <a:pt x="500" y="693"/>
                      </a:lnTo>
                      <a:lnTo>
                        <a:pt x="504" y="715"/>
                      </a:lnTo>
                      <a:lnTo>
                        <a:pt x="517" y="715"/>
                      </a:lnTo>
                      <a:lnTo>
                        <a:pt x="514" y="702"/>
                      </a:lnTo>
                      <a:lnTo>
                        <a:pt x="548" y="698"/>
                      </a:lnTo>
                      <a:lnTo>
                        <a:pt x="615" y="680"/>
                      </a:lnTo>
                      <a:lnTo>
                        <a:pt x="662" y="711"/>
                      </a:lnTo>
                      <a:lnTo>
                        <a:pt x="662" y="724"/>
                      </a:lnTo>
                      <a:lnTo>
                        <a:pt x="574" y="728"/>
                      </a:lnTo>
                      <a:lnTo>
                        <a:pt x="544" y="719"/>
                      </a:lnTo>
                      <a:lnTo>
                        <a:pt x="523" y="728"/>
                      </a:lnTo>
                      <a:lnTo>
                        <a:pt x="541" y="732"/>
                      </a:lnTo>
                      <a:lnTo>
                        <a:pt x="578" y="741"/>
                      </a:lnTo>
                      <a:lnTo>
                        <a:pt x="618" y="732"/>
                      </a:lnTo>
                      <a:lnTo>
                        <a:pt x="685" y="741"/>
                      </a:lnTo>
                      <a:lnTo>
                        <a:pt x="685" y="759"/>
                      </a:lnTo>
                      <a:lnTo>
                        <a:pt x="713" y="702"/>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1028" name="Freeform 4"/>
                <p:cNvSpPr>
                  <a:spLocks/>
                </p:cNvSpPr>
                <p:nvPr/>
              </p:nvSpPr>
              <p:spPr bwMode="ltGray">
                <a:xfrm>
                  <a:off x="4209" y="2480"/>
                  <a:ext cx="732" cy="1044"/>
                </a:xfrm>
                <a:custGeom>
                  <a:avLst/>
                  <a:gdLst/>
                  <a:ahLst/>
                  <a:cxnLst>
                    <a:cxn ang="0">
                      <a:pos x="452" y="796"/>
                    </a:cxn>
                    <a:cxn ang="0">
                      <a:pos x="268" y="740"/>
                    </a:cxn>
                    <a:cxn ang="0">
                      <a:pos x="107" y="722"/>
                    </a:cxn>
                    <a:cxn ang="0">
                      <a:pos x="84" y="678"/>
                    </a:cxn>
                    <a:cxn ang="0">
                      <a:pos x="144" y="700"/>
                    </a:cxn>
                    <a:cxn ang="0">
                      <a:pos x="271" y="696"/>
                    </a:cxn>
                    <a:cxn ang="0">
                      <a:pos x="268" y="665"/>
                    </a:cxn>
                    <a:cxn ang="0">
                      <a:pos x="211" y="647"/>
                    </a:cxn>
                    <a:cxn ang="0">
                      <a:pos x="248" y="590"/>
                    </a:cxn>
                    <a:cxn ang="0">
                      <a:pos x="268" y="594"/>
                    </a:cxn>
                    <a:cxn ang="0">
                      <a:pos x="299" y="607"/>
                    </a:cxn>
                    <a:cxn ang="0">
                      <a:pos x="315" y="639"/>
                    </a:cxn>
                    <a:cxn ang="0">
                      <a:pos x="335" y="696"/>
                    </a:cxn>
                    <a:cxn ang="0">
                      <a:pos x="322" y="586"/>
                    </a:cxn>
                    <a:cxn ang="0">
                      <a:pos x="348" y="594"/>
                    </a:cxn>
                    <a:cxn ang="0">
                      <a:pos x="392" y="616"/>
                    </a:cxn>
                    <a:cxn ang="0">
                      <a:pos x="419" y="643"/>
                    </a:cxn>
                    <a:cxn ang="0">
                      <a:pos x="412" y="682"/>
                    </a:cxn>
                    <a:cxn ang="0">
                      <a:pos x="449" y="696"/>
                    </a:cxn>
                    <a:cxn ang="0">
                      <a:pos x="490" y="709"/>
                    </a:cxn>
                    <a:cxn ang="0">
                      <a:pos x="459" y="652"/>
                    </a:cxn>
                    <a:cxn ang="0">
                      <a:pos x="315" y="410"/>
                    </a:cxn>
                    <a:cxn ang="0">
                      <a:pos x="318" y="287"/>
                    </a:cxn>
                    <a:cxn ang="0">
                      <a:pos x="318" y="375"/>
                    </a:cxn>
                    <a:cxn ang="0">
                      <a:pos x="332" y="345"/>
                    </a:cxn>
                    <a:cxn ang="0">
                      <a:pos x="348" y="332"/>
                    </a:cxn>
                    <a:cxn ang="0">
                      <a:pos x="301" y="314"/>
                    </a:cxn>
                    <a:cxn ang="0">
                      <a:pos x="278" y="253"/>
                    </a:cxn>
                    <a:cxn ang="0">
                      <a:pos x="307" y="199"/>
                    </a:cxn>
                    <a:cxn ang="0">
                      <a:pos x="291" y="191"/>
                    </a:cxn>
                    <a:cxn ang="0">
                      <a:pos x="322" y="112"/>
                    </a:cxn>
                    <a:cxn ang="0">
                      <a:pos x="248" y="91"/>
                    </a:cxn>
                    <a:cxn ang="0">
                      <a:pos x="311" y="21"/>
                    </a:cxn>
                    <a:cxn ang="0">
                      <a:pos x="379" y="91"/>
                    </a:cxn>
                    <a:cxn ang="0">
                      <a:pos x="446" y="85"/>
                    </a:cxn>
                    <a:cxn ang="0">
                      <a:pos x="543" y="95"/>
                    </a:cxn>
                    <a:cxn ang="0">
                      <a:pos x="583" y="95"/>
                    </a:cxn>
                    <a:cxn ang="0">
                      <a:pos x="660" y="99"/>
                    </a:cxn>
                    <a:cxn ang="0">
                      <a:pos x="660" y="151"/>
                    </a:cxn>
                    <a:cxn ang="0">
                      <a:pos x="707" y="91"/>
                    </a:cxn>
                    <a:cxn ang="0">
                      <a:pos x="674" y="178"/>
                    </a:cxn>
                    <a:cxn ang="0">
                      <a:pos x="589" y="151"/>
                    </a:cxn>
                    <a:cxn ang="0">
                      <a:pos x="439" y="112"/>
                    </a:cxn>
                    <a:cxn ang="0">
                      <a:pos x="405" y="191"/>
                    </a:cxn>
                    <a:cxn ang="0">
                      <a:pos x="509" y="143"/>
                    </a:cxn>
                    <a:cxn ang="0">
                      <a:pos x="623" y="208"/>
                    </a:cxn>
                    <a:cxn ang="0">
                      <a:pos x="459" y="204"/>
                    </a:cxn>
                    <a:cxn ang="0">
                      <a:pos x="513" y="279"/>
                    </a:cxn>
                    <a:cxn ang="0">
                      <a:pos x="462" y="305"/>
                    </a:cxn>
                    <a:cxn ang="0">
                      <a:pos x="462" y="371"/>
                    </a:cxn>
                    <a:cxn ang="0">
                      <a:pos x="519" y="568"/>
                    </a:cxn>
                    <a:cxn ang="0">
                      <a:pos x="543" y="556"/>
                    </a:cxn>
                    <a:cxn ang="0">
                      <a:pos x="583" y="603"/>
                    </a:cxn>
                    <a:cxn ang="0">
                      <a:pos x="633" y="740"/>
                    </a:cxn>
                    <a:cxn ang="0">
                      <a:pos x="596" y="810"/>
                    </a:cxn>
                    <a:cxn ang="0">
                      <a:pos x="676" y="924"/>
                    </a:cxn>
                    <a:cxn ang="0">
                      <a:pos x="720" y="893"/>
                    </a:cxn>
                    <a:cxn ang="0">
                      <a:pos x="593" y="998"/>
                    </a:cxn>
                  </a:cxnLst>
                  <a:rect l="0" t="0" r="r" b="b"/>
                  <a:pathLst>
                    <a:path w="732" h="1044">
                      <a:moveTo>
                        <a:pt x="523" y="1016"/>
                      </a:moveTo>
                      <a:lnTo>
                        <a:pt x="516" y="968"/>
                      </a:lnTo>
                      <a:lnTo>
                        <a:pt x="509" y="945"/>
                      </a:lnTo>
                      <a:lnTo>
                        <a:pt x="509" y="932"/>
                      </a:lnTo>
                      <a:lnTo>
                        <a:pt x="496" y="871"/>
                      </a:lnTo>
                      <a:lnTo>
                        <a:pt x="490" y="867"/>
                      </a:lnTo>
                      <a:lnTo>
                        <a:pt x="490" y="862"/>
                      </a:lnTo>
                      <a:lnTo>
                        <a:pt x="490" y="853"/>
                      </a:lnTo>
                      <a:lnTo>
                        <a:pt x="476" y="814"/>
                      </a:lnTo>
                      <a:lnTo>
                        <a:pt x="465" y="805"/>
                      </a:lnTo>
                      <a:lnTo>
                        <a:pt x="452" y="796"/>
                      </a:lnTo>
                      <a:lnTo>
                        <a:pt x="442" y="775"/>
                      </a:lnTo>
                      <a:lnTo>
                        <a:pt x="425" y="762"/>
                      </a:lnTo>
                      <a:lnTo>
                        <a:pt x="398" y="753"/>
                      </a:lnTo>
                      <a:lnTo>
                        <a:pt x="358" y="743"/>
                      </a:lnTo>
                      <a:lnTo>
                        <a:pt x="348" y="753"/>
                      </a:lnTo>
                      <a:lnTo>
                        <a:pt x="328" y="753"/>
                      </a:lnTo>
                      <a:lnTo>
                        <a:pt x="322" y="740"/>
                      </a:lnTo>
                      <a:lnTo>
                        <a:pt x="311" y="736"/>
                      </a:lnTo>
                      <a:lnTo>
                        <a:pt x="294" y="740"/>
                      </a:lnTo>
                      <a:lnTo>
                        <a:pt x="282" y="730"/>
                      </a:lnTo>
                      <a:lnTo>
                        <a:pt x="268" y="740"/>
                      </a:lnTo>
                      <a:lnTo>
                        <a:pt x="258" y="740"/>
                      </a:lnTo>
                      <a:lnTo>
                        <a:pt x="251" y="743"/>
                      </a:lnTo>
                      <a:lnTo>
                        <a:pt x="235" y="753"/>
                      </a:lnTo>
                      <a:lnTo>
                        <a:pt x="245" y="743"/>
                      </a:lnTo>
                      <a:lnTo>
                        <a:pt x="245" y="740"/>
                      </a:lnTo>
                      <a:lnTo>
                        <a:pt x="245" y="736"/>
                      </a:lnTo>
                      <a:lnTo>
                        <a:pt x="241" y="726"/>
                      </a:lnTo>
                      <a:lnTo>
                        <a:pt x="160" y="718"/>
                      </a:lnTo>
                      <a:lnTo>
                        <a:pt x="144" y="718"/>
                      </a:lnTo>
                      <a:lnTo>
                        <a:pt x="127" y="718"/>
                      </a:lnTo>
                      <a:lnTo>
                        <a:pt x="107" y="722"/>
                      </a:lnTo>
                      <a:lnTo>
                        <a:pt x="97" y="736"/>
                      </a:lnTo>
                      <a:lnTo>
                        <a:pt x="64" y="740"/>
                      </a:lnTo>
                      <a:lnTo>
                        <a:pt x="74" y="730"/>
                      </a:lnTo>
                      <a:lnTo>
                        <a:pt x="80" y="726"/>
                      </a:lnTo>
                      <a:lnTo>
                        <a:pt x="87" y="726"/>
                      </a:lnTo>
                      <a:lnTo>
                        <a:pt x="87" y="722"/>
                      </a:lnTo>
                      <a:lnTo>
                        <a:pt x="90" y="718"/>
                      </a:lnTo>
                      <a:lnTo>
                        <a:pt x="101" y="713"/>
                      </a:lnTo>
                      <a:lnTo>
                        <a:pt x="101" y="709"/>
                      </a:lnTo>
                      <a:lnTo>
                        <a:pt x="94" y="700"/>
                      </a:lnTo>
                      <a:lnTo>
                        <a:pt x="84" y="678"/>
                      </a:lnTo>
                      <a:lnTo>
                        <a:pt x="74" y="674"/>
                      </a:lnTo>
                      <a:lnTo>
                        <a:pt x="44" y="691"/>
                      </a:lnTo>
                      <a:lnTo>
                        <a:pt x="0" y="691"/>
                      </a:lnTo>
                      <a:lnTo>
                        <a:pt x="17" y="687"/>
                      </a:lnTo>
                      <a:lnTo>
                        <a:pt x="27" y="687"/>
                      </a:lnTo>
                      <a:lnTo>
                        <a:pt x="37" y="687"/>
                      </a:lnTo>
                      <a:lnTo>
                        <a:pt x="77" y="665"/>
                      </a:lnTo>
                      <a:lnTo>
                        <a:pt x="94" y="682"/>
                      </a:lnTo>
                      <a:lnTo>
                        <a:pt x="111" y="700"/>
                      </a:lnTo>
                      <a:lnTo>
                        <a:pt x="124" y="705"/>
                      </a:lnTo>
                      <a:lnTo>
                        <a:pt x="144" y="700"/>
                      </a:lnTo>
                      <a:lnTo>
                        <a:pt x="154" y="705"/>
                      </a:lnTo>
                      <a:lnTo>
                        <a:pt x="170" y="700"/>
                      </a:lnTo>
                      <a:lnTo>
                        <a:pt x="184" y="705"/>
                      </a:lnTo>
                      <a:lnTo>
                        <a:pt x="184" y="687"/>
                      </a:lnTo>
                      <a:lnTo>
                        <a:pt x="198" y="674"/>
                      </a:lnTo>
                      <a:lnTo>
                        <a:pt x="191" y="687"/>
                      </a:lnTo>
                      <a:lnTo>
                        <a:pt x="194" y="696"/>
                      </a:lnTo>
                      <a:lnTo>
                        <a:pt x="198" y="700"/>
                      </a:lnTo>
                      <a:lnTo>
                        <a:pt x="221" y="709"/>
                      </a:lnTo>
                      <a:lnTo>
                        <a:pt x="241" y="705"/>
                      </a:lnTo>
                      <a:lnTo>
                        <a:pt x="271" y="696"/>
                      </a:lnTo>
                      <a:lnTo>
                        <a:pt x="294" y="682"/>
                      </a:lnTo>
                      <a:lnTo>
                        <a:pt x="299" y="687"/>
                      </a:lnTo>
                      <a:lnTo>
                        <a:pt x="288" y="691"/>
                      </a:lnTo>
                      <a:lnTo>
                        <a:pt x="275" y="696"/>
                      </a:lnTo>
                      <a:lnTo>
                        <a:pt x="241" y="705"/>
                      </a:lnTo>
                      <a:lnTo>
                        <a:pt x="278" y="713"/>
                      </a:lnTo>
                      <a:lnTo>
                        <a:pt x="294" y="718"/>
                      </a:lnTo>
                      <a:lnTo>
                        <a:pt x="307" y="713"/>
                      </a:lnTo>
                      <a:lnTo>
                        <a:pt x="301" y="682"/>
                      </a:lnTo>
                      <a:lnTo>
                        <a:pt x="291" y="674"/>
                      </a:lnTo>
                      <a:lnTo>
                        <a:pt x="268" y="665"/>
                      </a:lnTo>
                      <a:lnTo>
                        <a:pt x="258" y="665"/>
                      </a:lnTo>
                      <a:lnTo>
                        <a:pt x="261" y="674"/>
                      </a:lnTo>
                      <a:lnTo>
                        <a:pt x="245" y="678"/>
                      </a:lnTo>
                      <a:lnTo>
                        <a:pt x="241" y="674"/>
                      </a:lnTo>
                      <a:lnTo>
                        <a:pt x="245" y="661"/>
                      </a:lnTo>
                      <a:lnTo>
                        <a:pt x="225" y="656"/>
                      </a:lnTo>
                      <a:lnTo>
                        <a:pt x="204" y="656"/>
                      </a:lnTo>
                      <a:lnTo>
                        <a:pt x="201" y="665"/>
                      </a:lnTo>
                      <a:lnTo>
                        <a:pt x="194" y="656"/>
                      </a:lnTo>
                      <a:lnTo>
                        <a:pt x="211" y="652"/>
                      </a:lnTo>
                      <a:lnTo>
                        <a:pt x="211" y="647"/>
                      </a:lnTo>
                      <a:lnTo>
                        <a:pt x="217" y="639"/>
                      </a:lnTo>
                      <a:lnTo>
                        <a:pt x="225" y="630"/>
                      </a:lnTo>
                      <a:lnTo>
                        <a:pt x="225" y="616"/>
                      </a:lnTo>
                      <a:lnTo>
                        <a:pt x="221" y="612"/>
                      </a:lnTo>
                      <a:lnTo>
                        <a:pt x="211" y="603"/>
                      </a:lnTo>
                      <a:lnTo>
                        <a:pt x="181" y="582"/>
                      </a:lnTo>
                      <a:lnTo>
                        <a:pt x="207" y="590"/>
                      </a:lnTo>
                      <a:lnTo>
                        <a:pt x="217" y="599"/>
                      </a:lnTo>
                      <a:lnTo>
                        <a:pt x="227" y="603"/>
                      </a:lnTo>
                      <a:lnTo>
                        <a:pt x="238" y="603"/>
                      </a:lnTo>
                      <a:lnTo>
                        <a:pt x="248" y="590"/>
                      </a:lnTo>
                      <a:lnTo>
                        <a:pt x="238" y="603"/>
                      </a:lnTo>
                      <a:lnTo>
                        <a:pt x="231" y="622"/>
                      </a:lnTo>
                      <a:lnTo>
                        <a:pt x="227" y="639"/>
                      </a:lnTo>
                      <a:lnTo>
                        <a:pt x="231" y="643"/>
                      </a:lnTo>
                      <a:lnTo>
                        <a:pt x="238" y="639"/>
                      </a:lnTo>
                      <a:lnTo>
                        <a:pt x="248" y="643"/>
                      </a:lnTo>
                      <a:lnTo>
                        <a:pt x="255" y="643"/>
                      </a:lnTo>
                      <a:lnTo>
                        <a:pt x="265" y="643"/>
                      </a:lnTo>
                      <a:lnTo>
                        <a:pt x="275" y="643"/>
                      </a:lnTo>
                      <a:lnTo>
                        <a:pt x="291" y="647"/>
                      </a:lnTo>
                      <a:lnTo>
                        <a:pt x="268" y="594"/>
                      </a:lnTo>
                      <a:lnTo>
                        <a:pt x="258" y="594"/>
                      </a:lnTo>
                      <a:lnTo>
                        <a:pt x="282" y="594"/>
                      </a:lnTo>
                      <a:lnTo>
                        <a:pt x="301" y="568"/>
                      </a:lnTo>
                      <a:lnTo>
                        <a:pt x="341" y="534"/>
                      </a:lnTo>
                      <a:lnTo>
                        <a:pt x="322" y="551"/>
                      </a:lnTo>
                      <a:lnTo>
                        <a:pt x="307" y="573"/>
                      </a:lnTo>
                      <a:lnTo>
                        <a:pt x="294" y="590"/>
                      </a:lnTo>
                      <a:lnTo>
                        <a:pt x="288" y="599"/>
                      </a:lnTo>
                      <a:lnTo>
                        <a:pt x="294" y="603"/>
                      </a:lnTo>
                      <a:lnTo>
                        <a:pt x="294" y="616"/>
                      </a:lnTo>
                      <a:lnTo>
                        <a:pt x="299" y="607"/>
                      </a:lnTo>
                      <a:lnTo>
                        <a:pt x="307" y="599"/>
                      </a:lnTo>
                      <a:lnTo>
                        <a:pt x="315" y="599"/>
                      </a:lnTo>
                      <a:lnTo>
                        <a:pt x="318" y="607"/>
                      </a:lnTo>
                      <a:lnTo>
                        <a:pt x="307" y="607"/>
                      </a:lnTo>
                      <a:lnTo>
                        <a:pt x="301" y="612"/>
                      </a:lnTo>
                      <a:lnTo>
                        <a:pt x="301" y="626"/>
                      </a:lnTo>
                      <a:lnTo>
                        <a:pt x="305" y="639"/>
                      </a:lnTo>
                      <a:lnTo>
                        <a:pt x="311" y="630"/>
                      </a:lnTo>
                      <a:lnTo>
                        <a:pt x="318" y="630"/>
                      </a:lnTo>
                      <a:lnTo>
                        <a:pt x="318" y="635"/>
                      </a:lnTo>
                      <a:lnTo>
                        <a:pt x="315" y="639"/>
                      </a:lnTo>
                      <a:lnTo>
                        <a:pt x="307" y="643"/>
                      </a:lnTo>
                      <a:lnTo>
                        <a:pt x="307" y="652"/>
                      </a:lnTo>
                      <a:lnTo>
                        <a:pt x="311" y="656"/>
                      </a:lnTo>
                      <a:lnTo>
                        <a:pt x="318" y="656"/>
                      </a:lnTo>
                      <a:lnTo>
                        <a:pt x="322" y="656"/>
                      </a:lnTo>
                      <a:lnTo>
                        <a:pt x="322" y="652"/>
                      </a:lnTo>
                      <a:lnTo>
                        <a:pt x="332" y="674"/>
                      </a:lnTo>
                      <a:lnTo>
                        <a:pt x="328" y="682"/>
                      </a:lnTo>
                      <a:lnTo>
                        <a:pt x="325" y="687"/>
                      </a:lnTo>
                      <a:lnTo>
                        <a:pt x="325" y="696"/>
                      </a:lnTo>
                      <a:lnTo>
                        <a:pt x="335" y="696"/>
                      </a:lnTo>
                      <a:lnTo>
                        <a:pt x="335" y="687"/>
                      </a:lnTo>
                      <a:lnTo>
                        <a:pt x="318" y="635"/>
                      </a:lnTo>
                      <a:lnTo>
                        <a:pt x="311" y="599"/>
                      </a:lnTo>
                      <a:lnTo>
                        <a:pt x="315" y="582"/>
                      </a:lnTo>
                      <a:lnTo>
                        <a:pt x="307" y="568"/>
                      </a:lnTo>
                      <a:lnTo>
                        <a:pt x="284" y="560"/>
                      </a:lnTo>
                      <a:lnTo>
                        <a:pt x="311" y="568"/>
                      </a:lnTo>
                      <a:lnTo>
                        <a:pt x="325" y="547"/>
                      </a:lnTo>
                      <a:lnTo>
                        <a:pt x="318" y="560"/>
                      </a:lnTo>
                      <a:lnTo>
                        <a:pt x="325" y="573"/>
                      </a:lnTo>
                      <a:lnTo>
                        <a:pt x="322" y="586"/>
                      </a:lnTo>
                      <a:lnTo>
                        <a:pt x="328" y="594"/>
                      </a:lnTo>
                      <a:lnTo>
                        <a:pt x="322" y="603"/>
                      </a:lnTo>
                      <a:lnTo>
                        <a:pt x="328" y="626"/>
                      </a:lnTo>
                      <a:lnTo>
                        <a:pt x="332" y="647"/>
                      </a:lnTo>
                      <a:lnTo>
                        <a:pt x="348" y="665"/>
                      </a:lnTo>
                      <a:lnTo>
                        <a:pt x="362" y="661"/>
                      </a:lnTo>
                      <a:lnTo>
                        <a:pt x="351" y="647"/>
                      </a:lnTo>
                      <a:lnTo>
                        <a:pt x="348" y="630"/>
                      </a:lnTo>
                      <a:lnTo>
                        <a:pt x="338" y="622"/>
                      </a:lnTo>
                      <a:lnTo>
                        <a:pt x="341" y="607"/>
                      </a:lnTo>
                      <a:lnTo>
                        <a:pt x="348" y="594"/>
                      </a:lnTo>
                      <a:lnTo>
                        <a:pt x="356" y="607"/>
                      </a:lnTo>
                      <a:lnTo>
                        <a:pt x="351" y="612"/>
                      </a:lnTo>
                      <a:lnTo>
                        <a:pt x="351" y="622"/>
                      </a:lnTo>
                      <a:lnTo>
                        <a:pt x="356" y="639"/>
                      </a:lnTo>
                      <a:lnTo>
                        <a:pt x="362" y="643"/>
                      </a:lnTo>
                      <a:lnTo>
                        <a:pt x="368" y="643"/>
                      </a:lnTo>
                      <a:lnTo>
                        <a:pt x="372" y="639"/>
                      </a:lnTo>
                      <a:lnTo>
                        <a:pt x="379" y="630"/>
                      </a:lnTo>
                      <a:lnTo>
                        <a:pt x="375" y="616"/>
                      </a:lnTo>
                      <a:lnTo>
                        <a:pt x="379" y="612"/>
                      </a:lnTo>
                      <a:lnTo>
                        <a:pt x="392" y="616"/>
                      </a:lnTo>
                      <a:lnTo>
                        <a:pt x="392" y="626"/>
                      </a:lnTo>
                      <a:lnTo>
                        <a:pt x="389" y="622"/>
                      </a:lnTo>
                      <a:lnTo>
                        <a:pt x="385" y="630"/>
                      </a:lnTo>
                      <a:lnTo>
                        <a:pt x="379" y="639"/>
                      </a:lnTo>
                      <a:lnTo>
                        <a:pt x="379" y="652"/>
                      </a:lnTo>
                      <a:lnTo>
                        <a:pt x="382" y="665"/>
                      </a:lnTo>
                      <a:lnTo>
                        <a:pt x="402" y="652"/>
                      </a:lnTo>
                      <a:lnTo>
                        <a:pt x="408" y="647"/>
                      </a:lnTo>
                      <a:lnTo>
                        <a:pt x="402" y="626"/>
                      </a:lnTo>
                      <a:lnTo>
                        <a:pt x="415" y="635"/>
                      </a:lnTo>
                      <a:lnTo>
                        <a:pt x="419" y="643"/>
                      </a:lnTo>
                      <a:lnTo>
                        <a:pt x="419" y="652"/>
                      </a:lnTo>
                      <a:lnTo>
                        <a:pt x="415" y="656"/>
                      </a:lnTo>
                      <a:lnTo>
                        <a:pt x="423" y="665"/>
                      </a:lnTo>
                      <a:lnTo>
                        <a:pt x="415" y="670"/>
                      </a:lnTo>
                      <a:lnTo>
                        <a:pt x="412" y="661"/>
                      </a:lnTo>
                      <a:lnTo>
                        <a:pt x="398" y="665"/>
                      </a:lnTo>
                      <a:lnTo>
                        <a:pt x="398" y="674"/>
                      </a:lnTo>
                      <a:lnTo>
                        <a:pt x="405" y="674"/>
                      </a:lnTo>
                      <a:lnTo>
                        <a:pt x="412" y="670"/>
                      </a:lnTo>
                      <a:lnTo>
                        <a:pt x="419" y="678"/>
                      </a:lnTo>
                      <a:lnTo>
                        <a:pt x="412" y="682"/>
                      </a:lnTo>
                      <a:lnTo>
                        <a:pt x="412" y="691"/>
                      </a:lnTo>
                      <a:lnTo>
                        <a:pt x="419" y="691"/>
                      </a:lnTo>
                      <a:lnTo>
                        <a:pt x="419" y="709"/>
                      </a:lnTo>
                      <a:lnTo>
                        <a:pt x="423" y="718"/>
                      </a:lnTo>
                      <a:lnTo>
                        <a:pt x="429" y="722"/>
                      </a:lnTo>
                      <a:lnTo>
                        <a:pt x="432" y="718"/>
                      </a:lnTo>
                      <a:lnTo>
                        <a:pt x="429" y="709"/>
                      </a:lnTo>
                      <a:lnTo>
                        <a:pt x="419" y="705"/>
                      </a:lnTo>
                      <a:lnTo>
                        <a:pt x="425" y="696"/>
                      </a:lnTo>
                      <a:lnTo>
                        <a:pt x="436" y="696"/>
                      </a:lnTo>
                      <a:lnTo>
                        <a:pt x="449" y="696"/>
                      </a:lnTo>
                      <a:lnTo>
                        <a:pt x="459" y="709"/>
                      </a:lnTo>
                      <a:lnTo>
                        <a:pt x="472" y="726"/>
                      </a:lnTo>
                      <a:lnTo>
                        <a:pt x="476" y="740"/>
                      </a:lnTo>
                      <a:lnTo>
                        <a:pt x="496" y="762"/>
                      </a:lnTo>
                      <a:lnTo>
                        <a:pt x="506" y="770"/>
                      </a:lnTo>
                      <a:lnTo>
                        <a:pt x="506" y="757"/>
                      </a:lnTo>
                      <a:lnTo>
                        <a:pt x="506" y="747"/>
                      </a:lnTo>
                      <a:lnTo>
                        <a:pt x="496" y="713"/>
                      </a:lnTo>
                      <a:lnTo>
                        <a:pt x="490" y="722"/>
                      </a:lnTo>
                      <a:lnTo>
                        <a:pt x="486" y="713"/>
                      </a:lnTo>
                      <a:lnTo>
                        <a:pt x="490" y="709"/>
                      </a:lnTo>
                      <a:lnTo>
                        <a:pt x="492" y="696"/>
                      </a:lnTo>
                      <a:lnTo>
                        <a:pt x="486" y="674"/>
                      </a:lnTo>
                      <a:lnTo>
                        <a:pt x="476" y="665"/>
                      </a:lnTo>
                      <a:lnTo>
                        <a:pt x="442" y="647"/>
                      </a:lnTo>
                      <a:lnTo>
                        <a:pt x="439" y="652"/>
                      </a:lnTo>
                      <a:lnTo>
                        <a:pt x="423" y="639"/>
                      </a:lnTo>
                      <a:lnTo>
                        <a:pt x="429" y="635"/>
                      </a:lnTo>
                      <a:lnTo>
                        <a:pt x="446" y="647"/>
                      </a:lnTo>
                      <a:lnTo>
                        <a:pt x="465" y="656"/>
                      </a:lnTo>
                      <a:lnTo>
                        <a:pt x="462" y="647"/>
                      </a:lnTo>
                      <a:lnTo>
                        <a:pt x="459" y="652"/>
                      </a:lnTo>
                      <a:lnTo>
                        <a:pt x="452" y="647"/>
                      </a:lnTo>
                      <a:lnTo>
                        <a:pt x="456" y="643"/>
                      </a:lnTo>
                      <a:lnTo>
                        <a:pt x="459" y="639"/>
                      </a:lnTo>
                      <a:lnTo>
                        <a:pt x="456" y="630"/>
                      </a:lnTo>
                      <a:lnTo>
                        <a:pt x="446" y="630"/>
                      </a:lnTo>
                      <a:lnTo>
                        <a:pt x="432" y="635"/>
                      </a:lnTo>
                      <a:lnTo>
                        <a:pt x="439" y="622"/>
                      </a:lnTo>
                      <a:lnTo>
                        <a:pt x="452" y="612"/>
                      </a:lnTo>
                      <a:lnTo>
                        <a:pt x="408" y="499"/>
                      </a:lnTo>
                      <a:lnTo>
                        <a:pt x="382" y="420"/>
                      </a:lnTo>
                      <a:lnTo>
                        <a:pt x="315" y="410"/>
                      </a:lnTo>
                      <a:lnTo>
                        <a:pt x="214" y="410"/>
                      </a:lnTo>
                      <a:lnTo>
                        <a:pt x="258" y="405"/>
                      </a:lnTo>
                      <a:lnTo>
                        <a:pt x="291" y="405"/>
                      </a:lnTo>
                      <a:lnTo>
                        <a:pt x="299" y="388"/>
                      </a:lnTo>
                      <a:lnTo>
                        <a:pt x="307" y="384"/>
                      </a:lnTo>
                      <a:lnTo>
                        <a:pt x="307" y="371"/>
                      </a:lnTo>
                      <a:lnTo>
                        <a:pt x="307" y="358"/>
                      </a:lnTo>
                      <a:lnTo>
                        <a:pt x="318" y="349"/>
                      </a:lnTo>
                      <a:lnTo>
                        <a:pt x="315" y="336"/>
                      </a:lnTo>
                      <a:lnTo>
                        <a:pt x="318" y="305"/>
                      </a:lnTo>
                      <a:lnTo>
                        <a:pt x="318" y="287"/>
                      </a:lnTo>
                      <a:lnTo>
                        <a:pt x="328" y="293"/>
                      </a:lnTo>
                      <a:lnTo>
                        <a:pt x="332" y="305"/>
                      </a:lnTo>
                      <a:lnTo>
                        <a:pt x="325" y="305"/>
                      </a:lnTo>
                      <a:lnTo>
                        <a:pt x="328" y="322"/>
                      </a:lnTo>
                      <a:lnTo>
                        <a:pt x="335" y="332"/>
                      </a:lnTo>
                      <a:lnTo>
                        <a:pt x="328" y="341"/>
                      </a:lnTo>
                      <a:lnTo>
                        <a:pt x="332" y="349"/>
                      </a:lnTo>
                      <a:lnTo>
                        <a:pt x="328" y="362"/>
                      </a:lnTo>
                      <a:lnTo>
                        <a:pt x="328" y="371"/>
                      </a:lnTo>
                      <a:lnTo>
                        <a:pt x="322" y="371"/>
                      </a:lnTo>
                      <a:lnTo>
                        <a:pt x="318" y="375"/>
                      </a:lnTo>
                      <a:lnTo>
                        <a:pt x="307" y="393"/>
                      </a:lnTo>
                      <a:lnTo>
                        <a:pt x="307" y="397"/>
                      </a:lnTo>
                      <a:lnTo>
                        <a:pt x="328" y="401"/>
                      </a:lnTo>
                      <a:lnTo>
                        <a:pt x="335" y="401"/>
                      </a:lnTo>
                      <a:lnTo>
                        <a:pt x="345" y="405"/>
                      </a:lnTo>
                      <a:lnTo>
                        <a:pt x="382" y="405"/>
                      </a:lnTo>
                      <a:lnTo>
                        <a:pt x="379" y="371"/>
                      </a:lnTo>
                      <a:lnTo>
                        <a:pt x="368" y="354"/>
                      </a:lnTo>
                      <a:lnTo>
                        <a:pt x="356" y="345"/>
                      </a:lnTo>
                      <a:lnTo>
                        <a:pt x="341" y="341"/>
                      </a:lnTo>
                      <a:lnTo>
                        <a:pt x="332" y="345"/>
                      </a:lnTo>
                      <a:lnTo>
                        <a:pt x="322" y="345"/>
                      </a:lnTo>
                      <a:lnTo>
                        <a:pt x="318" y="332"/>
                      </a:lnTo>
                      <a:lnTo>
                        <a:pt x="318" y="318"/>
                      </a:lnTo>
                      <a:lnTo>
                        <a:pt x="315" y="318"/>
                      </a:lnTo>
                      <a:lnTo>
                        <a:pt x="318" y="293"/>
                      </a:lnTo>
                      <a:lnTo>
                        <a:pt x="328" y="293"/>
                      </a:lnTo>
                      <a:lnTo>
                        <a:pt x="335" y="305"/>
                      </a:lnTo>
                      <a:lnTo>
                        <a:pt x="328" y="310"/>
                      </a:lnTo>
                      <a:lnTo>
                        <a:pt x="332" y="318"/>
                      </a:lnTo>
                      <a:lnTo>
                        <a:pt x="341" y="327"/>
                      </a:lnTo>
                      <a:lnTo>
                        <a:pt x="348" y="332"/>
                      </a:lnTo>
                      <a:lnTo>
                        <a:pt x="356" y="327"/>
                      </a:lnTo>
                      <a:lnTo>
                        <a:pt x="351" y="322"/>
                      </a:lnTo>
                      <a:lnTo>
                        <a:pt x="351" y="314"/>
                      </a:lnTo>
                      <a:lnTo>
                        <a:pt x="341" y="310"/>
                      </a:lnTo>
                      <a:lnTo>
                        <a:pt x="332" y="297"/>
                      </a:lnTo>
                      <a:lnTo>
                        <a:pt x="322" y="293"/>
                      </a:lnTo>
                      <a:lnTo>
                        <a:pt x="315" y="297"/>
                      </a:lnTo>
                      <a:lnTo>
                        <a:pt x="311" y="301"/>
                      </a:lnTo>
                      <a:lnTo>
                        <a:pt x="307" y="305"/>
                      </a:lnTo>
                      <a:lnTo>
                        <a:pt x="305" y="310"/>
                      </a:lnTo>
                      <a:lnTo>
                        <a:pt x="301" y="314"/>
                      </a:lnTo>
                      <a:lnTo>
                        <a:pt x="294" y="327"/>
                      </a:lnTo>
                      <a:lnTo>
                        <a:pt x="282" y="336"/>
                      </a:lnTo>
                      <a:lnTo>
                        <a:pt x="278" y="327"/>
                      </a:lnTo>
                      <a:lnTo>
                        <a:pt x="291" y="318"/>
                      </a:lnTo>
                      <a:lnTo>
                        <a:pt x="291" y="310"/>
                      </a:lnTo>
                      <a:lnTo>
                        <a:pt x="299" y="305"/>
                      </a:lnTo>
                      <a:lnTo>
                        <a:pt x="301" y="297"/>
                      </a:lnTo>
                      <a:lnTo>
                        <a:pt x="299" y="287"/>
                      </a:lnTo>
                      <a:lnTo>
                        <a:pt x="288" y="283"/>
                      </a:lnTo>
                      <a:lnTo>
                        <a:pt x="278" y="270"/>
                      </a:lnTo>
                      <a:lnTo>
                        <a:pt x="278" y="253"/>
                      </a:lnTo>
                      <a:lnTo>
                        <a:pt x="282" y="270"/>
                      </a:lnTo>
                      <a:lnTo>
                        <a:pt x="288" y="279"/>
                      </a:lnTo>
                      <a:lnTo>
                        <a:pt x="301" y="257"/>
                      </a:lnTo>
                      <a:lnTo>
                        <a:pt x="299" y="239"/>
                      </a:lnTo>
                      <a:lnTo>
                        <a:pt x="301" y="226"/>
                      </a:lnTo>
                      <a:lnTo>
                        <a:pt x="307" y="231"/>
                      </a:lnTo>
                      <a:lnTo>
                        <a:pt x="311" y="244"/>
                      </a:lnTo>
                      <a:lnTo>
                        <a:pt x="328" y="248"/>
                      </a:lnTo>
                      <a:lnTo>
                        <a:pt x="335" y="231"/>
                      </a:lnTo>
                      <a:lnTo>
                        <a:pt x="315" y="218"/>
                      </a:lnTo>
                      <a:lnTo>
                        <a:pt x="307" y="199"/>
                      </a:lnTo>
                      <a:lnTo>
                        <a:pt x="315" y="199"/>
                      </a:lnTo>
                      <a:lnTo>
                        <a:pt x="322" y="214"/>
                      </a:lnTo>
                      <a:lnTo>
                        <a:pt x="332" y="222"/>
                      </a:lnTo>
                      <a:lnTo>
                        <a:pt x="328" y="199"/>
                      </a:lnTo>
                      <a:lnTo>
                        <a:pt x="311" y="195"/>
                      </a:lnTo>
                      <a:lnTo>
                        <a:pt x="299" y="199"/>
                      </a:lnTo>
                      <a:lnTo>
                        <a:pt x="301" y="218"/>
                      </a:lnTo>
                      <a:lnTo>
                        <a:pt x="301" y="239"/>
                      </a:lnTo>
                      <a:lnTo>
                        <a:pt x="291" y="239"/>
                      </a:lnTo>
                      <a:lnTo>
                        <a:pt x="288" y="222"/>
                      </a:lnTo>
                      <a:lnTo>
                        <a:pt x="291" y="191"/>
                      </a:lnTo>
                      <a:lnTo>
                        <a:pt x="305" y="182"/>
                      </a:lnTo>
                      <a:lnTo>
                        <a:pt x="322" y="187"/>
                      </a:lnTo>
                      <a:lnTo>
                        <a:pt x="328" y="169"/>
                      </a:lnTo>
                      <a:lnTo>
                        <a:pt x="322" y="160"/>
                      </a:lnTo>
                      <a:lnTo>
                        <a:pt x="311" y="169"/>
                      </a:lnTo>
                      <a:lnTo>
                        <a:pt x="305" y="182"/>
                      </a:lnTo>
                      <a:lnTo>
                        <a:pt x="301" y="169"/>
                      </a:lnTo>
                      <a:lnTo>
                        <a:pt x="301" y="151"/>
                      </a:lnTo>
                      <a:lnTo>
                        <a:pt x="305" y="125"/>
                      </a:lnTo>
                      <a:lnTo>
                        <a:pt x="307" y="112"/>
                      </a:lnTo>
                      <a:lnTo>
                        <a:pt x="322" y="112"/>
                      </a:lnTo>
                      <a:lnTo>
                        <a:pt x="332" y="121"/>
                      </a:lnTo>
                      <a:lnTo>
                        <a:pt x="325" y="64"/>
                      </a:lnTo>
                      <a:lnTo>
                        <a:pt x="307" y="73"/>
                      </a:lnTo>
                      <a:lnTo>
                        <a:pt x="291" y="81"/>
                      </a:lnTo>
                      <a:lnTo>
                        <a:pt x="291" y="99"/>
                      </a:lnTo>
                      <a:lnTo>
                        <a:pt x="284" y="95"/>
                      </a:lnTo>
                      <a:lnTo>
                        <a:pt x="265" y="95"/>
                      </a:lnTo>
                      <a:lnTo>
                        <a:pt x="251" y="104"/>
                      </a:lnTo>
                      <a:lnTo>
                        <a:pt x="248" y="108"/>
                      </a:lnTo>
                      <a:lnTo>
                        <a:pt x="245" y="99"/>
                      </a:lnTo>
                      <a:lnTo>
                        <a:pt x="248" y="91"/>
                      </a:lnTo>
                      <a:lnTo>
                        <a:pt x="255" y="81"/>
                      </a:lnTo>
                      <a:lnTo>
                        <a:pt x="265" y="91"/>
                      </a:lnTo>
                      <a:lnTo>
                        <a:pt x="275" y="91"/>
                      </a:lnTo>
                      <a:lnTo>
                        <a:pt x="282" y="85"/>
                      </a:lnTo>
                      <a:lnTo>
                        <a:pt x="282" y="77"/>
                      </a:lnTo>
                      <a:lnTo>
                        <a:pt x="288" y="73"/>
                      </a:lnTo>
                      <a:lnTo>
                        <a:pt x="301" y="73"/>
                      </a:lnTo>
                      <a:lnTo>
                        <a:pt x="305" y="64"/>
                      </a:lnTo>
                      <a:lnTo>
                        <a:pt x="311" y="68"/>
                      </a:lnTo>
                      <a:lnTo>
                        <a:pt x="318" y="64"/>
                      </a:lnTo>
                      <a:lnTo>
                        <a:pt x="311" y="21"/>
                      </a:lnTo>
                      <a:lnTo>
                        <a:pt x="375" y="0"/>
                      </a:lnTo>
                      <a:lnTo>
                        <a:pt x="368" y="50"/>
                      </a:lnTo>
                      <a:lnTo>
                        <a:pt x="366" y="64"/>
                      </a:lnTo>
                      <a:lnTo>
                        <a:pt x="372" y="64"/>
                      </a:lnTo>
                      <a:lnTo>
                        <a:pt x="379" y="55"/>
                      </a:lnTo>
                      <a:lnTo>
                        <a:pt x="382" y="55"/>
                      </a:lnTo>
                      <a:lnTo>
                        <a:pt x="385" y="68"/>
                      </a:lnTo>
                      <a:lnTo>
                        <a:pt x="379" y="73"/>
                      </a:lnTo>
                      <a:lnTo>
                        <a:pt x="372" y="77"/>
                      </a:lnTo>
                      <a:lnTo>
                        <a:pt x="375" y="91"/>
                      </a:lnTo>
                      <a:lnTo>
                        <a:pt x="379" y="91"/>
                      </a:lnTo>
                      <a:lnTo>
                        <a:pt x="382" y="85"/>
                      </a:lnTo>
                      <a:lnTo>
                        <a:pt x="382" y="81"/>
                      </a:lnTo>
                      <a:lnTo>
                        <a:pt x="382" y="68"/>
                      </a:lnTo>
                      <a:lnTo>
                        <a:pt x="389" y="64"/>
                      </a:lnTo>
                      <a:lnTo>
                        <a:pt x="389" y="81"/>
                      </a:lnTo>
                      <a:lnTo>
                        <a:pt x="398" y="85"/>
                      </a:lnTo>
                      <a:lnTo>
                        <a:pt x="392" y="99"/>
                      </a:lnTo>
                      <a:lnTo>
                        <a:pt x="405" y="95"/>
                      </a:lnTo>
                      <a:lnTo>
                        <a:pt x="419" y="91"/>
                      </a:lnTo>
                      <a:lnTo>
                        <a:pt x="436" y="85"/>
                      </a:lnTo>
                      <a:lnTo>
                        <a:pt x="446" y="85"/>
                      </a:lnTo>
                      <a:lnTo>
                        <a:pt x="449" y="95"/>
                      </a:lnTo>
                      <a:lnTo>
                        <a:pt x="465" y="91"/>
                      </a:lnTo>
                      <a:lnTo>
                        <a:pt x="469" y="95"/>
                      </a:lnTo>
                      <a:lnTo>
                        <a:pt x="490" y="91"/>
                      </a:lnTo>
                      <a:lnTo>
                        <a:pt x="503" y="99"/>
                      </a:lnTo>
                      <a:lnTo>
                        <a:pt x="519" y="99"/>
                      </a:lnTo>
                      <a:lnTo>
                        <a:pt x="519" y="73"/>
                      </a:lnTo>
                      <a:lnTo>
                        <a:pt x="523" y="73"/>
                      </a:lnTo>
                      <a:lnTo>
                        <a:pt x="523" y="95"/>
                      </a:lnTo>
                      <a:lnTo>
                        <a:pt x="537" y="104"/>
                      </a:lnTo>
                      <a:lnTo>
                        <a:pt x="543" y="95"/>
                      </a:lnTo>
                      <a:lnTo>
                        <a:pt x="549" y="95"/>
                      </a:lnTo>
                      <a:lnTo>
                        <a:pt x="556" y="108"/>
                      </a:lnTo>
                      <a:lnTo>
                        <a:pt x="573" y="108"/>
                      </a:lnTo>
                      <a:lnTo>
                        <a:pt x="570" y="95"/>
                      </a:lnTo>
                      <a:lnTo>
                        <a:pt x="580" y="95"/>
                      </a:lnTo>
                      <a:lnTo>
                        <a:pt x="576" y="104"/>
                      </a:lnTo>
                      <a:lnTo>
                        <a:pt x="570" y="104"/>
                      </a:lnTo>
                      <a:lnTo>
                        <a:pt x="576" y="112"/>
                      </a:lnTo>
                      <a:lnTo>
                        <a:pt x="586" y="112"/>
                      </a:lnTo>
                      <a:lnTo>
                        <a:pt x="586" y="104"/>
                      </a:lnTo>
                      <a:lnTo>
                        <a:pt x="583" y="95"/>
                      </a:lnTo>
                      <a:lnTo>
                        <a:pt x="589" y="95"/>
                      </a:lnTo>
                      <a:lnTo>
                        <a:pt x="589" y="68"/>
                      </a:lnTo>
                      <a:lnTo>
                        <a:pt x="600" y="95"/>
                      </a:lnTo>
                      <a:lnTo>
                        <a:pt x="609" y="108"/>
                      </a:lnTo>
                      <a:lnTo>
                        <a:pt x="619" y="112"/>
                      </a:lnTo>
                      <a:lnTo>
                        <a:pt x="627" y="104"/>
                      </a:lnTo>
                      <a:lnTo>
                        <a:pt x="640" y="116"/>
                      </a:lnTo>
                      <a:lnTo>
                        <a:pt x="640" y="73"/>
                      </a:lnTo>
                      <a:lnTo>
                        <a:pt x="657" y="64"/>
                      </a:lnTo>
                      <a:lnTo>
                        <a:pt x="657" y="91"/>
                      </a:lnTo>
                      <a:lnTo>
                        <a:pt x="660" y="99"/>
                      </a:lnTo>
                      <a:lnTo>
                        <a:pt x="667" y="112"/>
                      </a:lnTo>
                      <a:lnTo>
                        <a:pt x="663" y="121"/>
                      </a:lnTo>
                      <a:lnTo>
                        <a:pt x="657" y="112"/>
                      </a:lnTo>
                      <a:lnTo>
                        <a:pt x="650" y="121"/>
                      </a:lnTo>
                      <a:lnTo>
                        <a:pt x="640" y="116"/>
                      </a:lnTo>
                      <a:lnTo>
                        <a:pt x="627" y="112"/>
                      </a:lnTo>
                      <a:lnTo>
                        <a:pt x="623" y="125"/>
                      </a:lnTo>
                      <a:lnTo>
                        <a:pt x="633" y="130"/>
                      </a:lnTo>
                      <a:lnTo>
                        <a:pt x="647" y="130"/>
                      </a:lnTo>
                      <a:lnTo>
                        <a:pt x="650" y="143"/>
                      </a:lnTo>
                      <a:lnTo>
                        <a:pt x="660" y="151"/>
                      </a:lnTo>
                      <a:lnTo>
                        <a:pt x="670" y="143"/>
                      </a:lnTo>
                      <a:lnTo>
                        <a:pt x="667" y="130"/>
                      </a:lnTo>
                      <a:lnTo>
                        <a:pt x="674" y="116"/>
                      </a:lnTo>
                      <a:lnTo>
                        <a:pt x="667" y="95"/>
                      </a:lnTo>
                      <a:lnTo>
                        <a:pt x="674" y="68"/>
                      </a:lnTo>
                      <a:lnTo>
                        <a:pt x="676" y="68"/>
                      </a:lnTo>
                      <a:lnTo>
                        <a:pt x="684" y="81"/>
                      </a:lnTo>
                      <a:lnTo>
                        <a:pt x="676" y="85"/>
                      </a:lnTo>
                      <a:lnTo>
                        <a:pt x="684" y="95"/>
                      </a:lnTo>
                      <a:lnTo>
                        <a:pt x="697" y="91"/>
                      </a:lnTo>
                      <a:lnTo>
                        <a:pt x="707" y="91"/>
                      </a:lnTo>
                      <a:lnTo>
                        <a:pt x="700" y="104"/>
                      </a:lnTo>
                      <a:lnTo>
                        <a:pt x="703" y="112"/>
                      </a:lnTo>
                      <a:lnTo>
                        <a:pt x="690" y="116"/>
                      </a:lnTo>
                      <a:lnTo>
                        <a:pt x="700" y="130"/>
                      </a:lnTo>
                      <a:lnTo>
                        <a:pt x="707" y="143"/>
                      </a:lnTo>
                      <a:lnTo>
                        <a:pt x="697" y="165"/>
                      </a:lnTo>
                      <a:lnTo>
                        <a:pt x="680" y="156"/>
                      </a:lnTo>
                      <a:lnTo>
                        <a:pt x="676" y="178"/>
                      </a:lnTo>
                      <a:lnTo>
                        <a:pt x="690" y="182"/>
                      </a:lnTo>
                      <a:lnTo>
                        <a:pt x="684" y="191"/>
                      </a:lnTo>
                      <a:lnTo>
                        <a:pt x="674" y="178"/>
                      </a:lnTo>
                      <a:lnTo>
                        <a:pt x="674" y="191"/>
                      </a:lnTo>
                      <a:lnTo>
                        <a:pt x="684" y="199"/>
                      </a:lnTo>
                      <a:lnTo>
                        <a:pt x="653" y="187"/>
                      </a:lnTo>
                      <a:lnTo>
                        <a:pt x="633" y="169"/>
                      </a:lnTo>
                      <a:lnTo>
                        <a:pt x="617" y="178"/>
                      </a:lnTo>
                      <a:lnTo>
                        <a:pt x="596" y="169"/>
                      </a:lnTo>
                      <a:lnTo>
                        <a:pt x="593" y="160"/>
                      </a:lnTo>
                      <a:lnTo>
                        <a:pt x="613" y="151"/>
                      </a:lnTo>
                      <a:lnTo>
                        <a:pt x="609" y="139"/>
                      </a:lnTo>
                      <a:lnTo>
                        <a:pt x="593" y="134"/>
                      </a:lnTo>
                      <a:lnTo>
                        <a:pt x="589" y="151"/>
                      </a:lnTo>
                      <a:lnTo>
                        <a:pt x="576" y="147"/>
                      </a:lnTo>
                      <a:lnTo>
                        <a:pt x="573" y="134"/>
                      </a:lnTo>
                      <a:lnTo>
                        <a:pt x="570" y="156"/>
                      </a:lnTo>
                      <a:lnTo>
                        <a:pt x="553" y="173"/>
                      </a:lnTo>
                      <a:lnTo>
                        <a:pt x="543" y="165"/>
                      </a:lnTo>
                      <a:lnTo>
                        <a:pt x="546" y="139"/>
                      </a:lnTo>
                      <a:lnTo>
                        <a:pt x="543" y="121"/>
                      </a:lnTo>
                      <a:lnTo>
                        <a:pt x="529" y="125"/>
                      </a:lnTo>
                      <a:lnTo>
                        <a:pt x="509" y="121"/>
                      </a:lnTo>
                      <a:lnTo>
                        <a:pt x="482" y="112"/>
                      </a:lnTo>
                      <a:lnTo>
                        <a:pt x="439" y="112"/>
                      </a:lnTo>
                      <a:lnTo>
                        <a:pt x="425" y="112"/>
                      </a:lnTo>
                      <a:lnTo>
                        <a:pt x="429" y="121"/>
                      </a:lnTo>
                      <a:lnTo>
                        <a:pt x="429" y="130"/>
                      </a:lnTo>
                      <a:lnTo>
                        <a:pt x="425" y="151"/>
                      </a:lnTo>
                      <a:lnTo>
                        <a:pt x="412" y="151"/>
                      </a:lnTo>
                      <a:lnTo>
                        <a:pt x="405" y="139"/>
                      </a:lnTo>
                      <a:lnTo>
                        <a:pt x="395" y="143"/>
                      </a:lnTo>
                      <a:lnTo>
                        <a:pt x="392" y="169"/>
                      </a:lnTo>
                      <a:lnTo>
                        <a:pt x="402" y="160"/>
                      </a:lnTo>
                      <a:lnTo>
                        <a:pt x="412" y="173"/>
                      </a:lnTo>
                      <a:lnTo>
                        <a:pt x="405" y="191"/>
                      </a:lnTo>
                      <a:lnTo>
                        <a:pt x="408" y="204"/>
                      </a:lnTo>
                      <a:lnTo>
                        <a:pt x="429" y="199"/>
                      </a:lnTo>
                      <a:lnTo>
                        <a:pt x="449" y="195"/>
                      </a:lnTo>
                      <a:lnTo>
                        <a:pt x="449" y="178"/>
                      </a:lnTo>
                      <a:lnTo>
                        <a:pt x="425" y="169"/>
                      </a:lnTo>
                      <a:lnTo>
                        <a:pt x="456" y="165"/>
                      </a:lnTo>
                      <a:lnTo>
                        <a:pt x="459" y="169"/>
                      </a:lnTo>
                      <a:lnTo>
                        <a:pt x="469" y="160"/>
                      </a:lnTo>
                      <a:lnTo>
                        <a:pt x="479" y="165"/>
                      </a:lnTo>
                      <a:lnTo>
                        <a:pt x="499" y="160"/>
                      </a:lnTo>
                      <a:lnTo>
                        <a:pt x="509" y="143"/>
                      </a:lnTo>
                      <a:lnTo>
                        <a:pt x="506" y="116"/>
                      </a:lnTo>
                      <a:lnTo>
                        <a:pt x="513" y="143"/>
                      </a:lnTo>
                      <a:lnTo>
                        <a:pt x="519" y="160"/>
                      </a:lnTo>
                      <a:lnTo>
                        <a:pt x="546" y="160"/>
                      </a:lnTo>
                      <a:lnTo>
                        <a:pt x="549" y="125"/>
                      </a:lnTo>
                      <a:lnTo>
                        <a:pt x="560" y="125"/>
                      </a:lnTo>
                      <a:lnTo>
                        <a:pt x="553" y="156"/>
                      </a:lnTo>
                      <a:lnTo>
                        <a:pt x="570" y="156"/>
                      </a:lnTo>
                      <a:lnTo>
                        <a:pt x="606" y="169"/>
                      </a:lnTo>
                      <a:lnTo>
                        <a:pt x="583" y="187"/>
                      </a:lnTo>
                      <a:lnTo>
                        <a:pt x="623" y="208"/>
                      </a:lnTo>
                      <a:lnTo>
                        <a:pt x="663" y="222"/>
                      </a:lnTo>
                      <a:lnTo>
                        <a:pt x="676" y="239"/>
                      </a:lnTo>
                      <a:lnTo>
                        <a:pt x="670" y="248"/>
                      </a:lnTo>
                      <a:lnTo>
                        <a:pt x="657" y="235"/>
                      </a:lnTo>
                      <a:lnTo>
                        <a:pt x="623" y="218"/>
                      </a:lnTo>
                      <a:lnTo>
                        <a:pt x="596" y="214"/>
                      </a:lnTo>
                      <a:lnTo>
                        <a:pt x="570" y="204"/>
                      </a:lnTo>
                      <a:lnTo>
                        <a:pt x="560" y="191"/>
                      </a:lnTo>
                      <a:lnTo>
                        <a:pt x="519" y="182"/>
                      </a:lnTo>
                      <a:lnTo>
                        <a:pt x="486" y="191"/>
                      </a:lnTo>
                      <a:lnTo>
                        <a:pt x="459" y="204"/>
                      </a:lnTo>
                      <a:lnTo>
                        <a:pt x="432" y="226"/>
                      </a:lnTo>
                      <a:lnTo>
                        <a:pt x="419" y="248"/>
                      </a:lnTo>
                      <a:lnTo>
                        <a:pt x="423" y="265"/>
                      </a:lnTo>
                      <a:lnTo>
                        <a:pt x="436" y="287"/>
                      </a:lnTo>
                      <a:lnTo>
                        <a:pt x="449" y="283"/>
                      </a:lnTo>
                      <a:lnTo>
                        <a:pt x="469" y="270"/>
                      </a:lnTo>
                      <a:lnTo>
                        <a:pt x="482" y="261"/>
                      </a:lnTo>
                      <a:lnTo>
                        <a:pt x="482" y="235"/>
                      </a:lnTo>
                      <a:lnTo>
                        <a:pt x="496" y="239"/>
                      </a:lnTo>
                      <a:lnTo>
                        <a:pt x="486" y="261"/>
                      </a:lnTo>
                      <a:lnTo>
                        <a:pt x="513" y="279"/>
                      </a:lnTo>
                      <a:lnTo>
                        <a:pt x="516" y="301"/>
                      </a:lnTo>
                      <a:lnTo>
                        <a:pt x="560" y="270"/>
                      </a:lnTo>
                      <a:lnTo>
                        <a:pt x="563" y="283"/>
                      </a:lnTo>
                      <a:lnTo>
                        <a:pt x="549" y="297"/>
                      </a:lnTo>
                      <a:lnTo>
                        <a:pt x="573" y="301"/>
                      </a:lnTo>
                      <a:lnTo>
                        <a:pt x="573" y="314"/>
                      </a:lnTo>
                      <a:lnTo>
                        <a:pt x="553" y="318"/>
                      </a:lnTo>
                      <a:lnTo>
                        <a:pt x="529" y="297"/>
                      </a:lnTo>
                      <a:lnTo>
                        <a:pt x="496" y="305"/>
                      </a:lnTo>
                      <a:lnTo>
                        <a:pt x="476" y="310"/>
                      </a:lnTo>
                      <a:lnTo>
                        <a:pt x="462" y="305"/>
                      </a:lnTo>
                      <a:lnTo>
                        <a:pt x="436" y="297"/>
                      </a:lnTo>
                      <a:lnTo>
                        <a:pt x="459" y="322"/>
                      </a:lnTo>
                      <a:lnTo>
                        <a:pt x="482" y="345"/>
                      </a:lnTo>
                      <a:lnTo>
                        <a:pt x="509" y="341"/>
                      </a:lnTo>
                      <a:lnTo>
                        <a:pt x="529" y="345"/>
                      </a:lnTo>
                      <a:lnTo>
                        <a:pt x="529" y="358"/>
                      </a:lnTo>
                      <a:lnTo>
                        <a:pt x="509" y="358"/>
                      </a:lnTo>
                      <a:lnTo>
                        <a:pt x="490" y="345"/>
                      </a:lnTo>
                      <a:lnTo>
                        <a:pt x="476" y="345"/>
                      </a:lnTo>
                      <a:lnTo>
                        <a:pt x="479" y="367"/>
                      </a:lnTo>
                      <a:lnTo>
                        <a:pt x="462" y="371"/>
                      </a:lnTo>
                      <a:lnTo>
                        <a:pt x="439" y="362"/>
                      </a:lnTo>
                      <a:lnTo>
                        <a:pt x="442" y="341"/>
                      </a:lnTo>
                      <a:lnTo>
                        <a:pt x="456" y="362"/>
                      </a:lnTo>
                      <a:lnTo>
                        <a:pt x="459" y="349"/>
                      </a:lnTo>
                      <a:lnTo>
                        <a:pt x="436" y="327"/>
                      </a:lnTo>
                      <a:lnTo>
                        <a:pt x="412" y="332"/>
                      </a:lnTo>
                      <a:lnTo>
                        <a:pt x="415" y="354"/>
                      </a:lnTo>
                      <a:lnTo>
                        <a:pt x="429" y="393"/>
                      </a:lnTo>
                      <a:lnTo>
                        <a:pt x="459" y="481"/>
                      </a:lnTo>
                      <a:lnTo>
                        <a:pt x="496" y="538"/>
                      </a:lnTo>
                      <a:lnTo>
                        <a:pt x="519" y="568"/>
                      </a:lnTo>
                      <a:lnTo>
                        <a:pt x="529" y="582"/>
                      </a:lnTo>
                      <a:lnTo>
                        <a:pt x="532" y="582"/>
                      </a:lnTo>
                      <a:lnTo>
                        <a:pt x="526" y="564"/>
                      </a:lnTo>
                      <a:lnTo>
                        <a:pt x="519" y="547"/>
                      </a:lnTo>
                      <a:lnTo>
                        <a:pt x="523" y="551"/>
                      </a:lnTo>
                      <a:lnTo>
                        <a:pt x="537" y="541"/>
                      </a:lnTo>
                      <a:lnTo>
                        <a:pt x="553" y="541"/>
                      </a:lnTo>
                      <a:lnTo>
                        <a:pt x="593" y="528"/>
                      </a:lnTo>
                      <a:lnTo>
                        <a:pt x="600" y="520"/>
                      </a:lnTo>
                      <a:lnTo>
                        <a:pt x="596" y="538"/>
                      </a:lnTo>
                      <a:lnTo>
                        <a:pt x="543" y="556"/>
                      </a:lnTo>
                      <a:lnTo>
                        <a:pt x="539" y="568"/>
                      </a:lnTo>
                      <a:lnTo>
                        <a:pt x="546" y="577"/>
                      </a:lnTo>
                      <a:lnTo>
                        <a:pt x="549" y="586"/>
                      </a:lnTo>
                      <a:lnTo>
                        <a:pt x="546" y="599"/>
                      </a:lnTo>
                      <a:lnTo>
                        <a:pt x="553" y="626"/>
                      </a:lnTo>
                      <a:lnTo>
                        <a:pt x="576" y="643"/>
                      </a:lnTo>
                      <a:lnTo>
                        <a:pt x="580" y="626"/>
                      </a:lnTo>
                      <a:lnTo>
                        <a:pt x="573" y="603"/>
                      </a:lnTo>
                      <a:lnTo>
                        <a:pt x="570" y="599"/>
                      </a:lnTo>
                      <a:lnTo>
                        <a:pt x="583" y="594"/>
                      </a:lnTo>
                      <a:lnTo>
                        <a:pt x="583" y="603"/>
                      </a:lnTo>
                      <a:lnTo>
                        <a:pt x="580" y="616"/>
                      </a:lnTo>
                      <a:lnTo>
                        <a:pt x="583" y="635"/>
                      </a:lnTo>
                      <a:lnTo>
                        <a:pt x="589" y="639"/>
                      </a:lnTo>
                      <a:lnTo>
                        <a:pt x="606" y="687"/>
                      </a:lnTo>
                      <a:lnTo>
                        <a:pt x="609" y="713"/>
                      </a:lnTo>
                      <a:lnTo>
                        <a:pt x="589" y="743"/>
                      </a:lnTo>
                      <a:lnTo>
                        <a:pt x="586" y="753"/>
                      </a:lnTo>
                      <a:lnTo>
                        <a:pt x="603" y="736"/>
                      </a:lnTo>
                      <a:lnTo>
                        <a:pt x="613" y="730"/>
                      </a:lnTo>
                      <a:lnTo>
                        <a:pt x="623" y="730"/>
                      </a:lnTo>
                      <a:lnTo>
                        <a:pt x="633" y="740"/>
                      </a:lnTo>
                      <a:lnTo>
                        <a:pt x="643" y="730"/>
                      </a:lnTo>
                      <a:lnTo>
                        <a:pt x="629" y="757"/>
                      </a:lnTo>
                      <a:lnTo>
                        <a:pt x="619" y="753"/>
                      </a:lnTo>
                      <a:lnTo>
                        <a:pt x="613" y="753"/>
                      </a:lnTo>
                      <a:lnTo>
                        <a:pt x="609" y="766"/>
                      </a:lnTo>
                      <a:lnTo>
                        <a:pt x="600" y="779"/>
                      </a:lnTo>
                      <a:lnTo>
                        <a:pt x="589" y="784"/>
                      </a:lnTo>
                      <a:lnTo>
                        <a:pt x="593" y="796"/>
                      </a:lnTo>
                      <a:lnTo>
                        <a:pt x="600" y="796"/>
                      </a:lnTo>
                      <a:lnTo>
                        <a:pt x="603" y="810"/>
                      </a:lnTo>
                      <a:lnTo>
                        <a:pt x="596" y="810"/>
                      </a:lnTo>
                      <a:lnTo>
                        <a:pt x="589" y="805"/>
                      </a:lnTo>
                      <a:lnTo>
                        <a:pt x="583" y="788"/>
                      </a:lnTo>
                      <a:lnTo>
                        <a:pt x="576" y="792"/>
                      </a:lnTo>
                      <a:lnTo>
                        <a:pt x="570" y="818"/>
                      </a:lnTo>
                      <a:lnTo>
                        <a:pt x="570" y="841"/>
                      </a:lnTo>
                      <a:lnTo>
                        <a:pt x="573" y="871"/>
                      </a:lnTo>
                      <a:lnTo>
                        <a:pt x="573" y="893"/>
                      </a:lnTo>
                      <a:lnTo>
                        <a:pt x="573" y="910"/>
                      </a:lnTo>
                      <a:lnTo>
                        <a:pt x="586" y="942"/>
                      </a:lnTo>
                      <a:lnTo>
                        <a:pt x="589" y="951"/>
                      </a:lnTo>
                      <a:lnTo>
                        <a:pt x="676" y="924"/>
                      </a:lnTo>
                      <a:lnTo>
                        <a:pt x="690" y="910"/>
                      </a:lnTo>
                      <a:lnTo>
                        <a:pt x="697" y="880"/>
                      </a:lnTo>
                      <a:lnTo>
                        <a:pt x="694" y="867"/>
                      </a:lnTo>
                      <a:lnTo>
                        <a:pt x="697" y="853"/>
                      </a:lnTo>
                      <a:lnTo>
                        <a:pt x="697" y="867"/>
                      </a:lnTo>
                      <a:lnTo>
                        <a:pt x="720" y="845"/>
                      </a:lnTo>
                      <a:lnTo>
                        <a:pt x="731" y="845"/>
                      </a:lnTo>
                      <a:lnTo>
                        <a:pt x="731" y="867"/>
                      </a:lnTo>
                      <a:lnTo>
                        <a:pt x="720" y="876"/>
                      </a:lnTo>
                      <a:lnTo>
                        <a:pt x="713" y="893"/>
                      </a:lnTo>
                      <a:lnTo>
                        <a:pt x="720" y="893"/>
                      </a:lnTo>
                      <a:lnTo>
                        <a:pt x="710" y="938"/>
                      </a:lnTo>
                      <a:lnTo>
                        <a:pt x="703" y="955"/>
                      </a:lnTo>
                      <a:lnTo>
                        <a:pt x="700" y="945"/>
                      </a:lnTo>
                      <a:lnTo>
                        <a:pt x="686" y="955"/>
                      </a:lnTo>
                      <a:lnTo>
                        <a:pt x="680" y="964"/>
                      </a:lnTo>
                      <a:lnTo>
                        <a:pt x="663" y="964"/>
                      </a:lnTo>
                      <a:lnTo>
                        <a:pt x="663" y="972"/>
                      </a:lnTo>
                      <a:lnTo>
                        <a:pt x="647" y="964"/>
                      </a:lnTo>
                      <a:lnTo>
                        <a:pt x="623" y="964"/>
                      </a:lnTo>
                      <a:lnTo>
                        <a:pt x="600" y="981"/>
                      </a:lnTo>
                      <a:lnTo>
                        <a:pt x="593" y="998"/>
                      </a:lnTo>
                      <a:lnTo>
                        <a:pt x="593" y="1016"/>
                      </a:lnTo>
                      <a:lnTo>
                        <a:pt x="596" y="1043"/>
                      </a:lnTo>
                      <a:lnTo>
                        <a:pt x="523" y="1016"/>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1029" name="Freeform 5"/>
                <p:cNvSpPr>
                  <a:spLocks/>
                </p:cNvSpPr>
                <p:nvPr/>
              </p:nvSpPr>
              <p:spPr bwMode="ltGray">
                <a:xfrm>
                  <a:off x="4782" y="1824"/>
                  <a:ext cx="684" cy="1697"/>
                </a:xfrm>
                <a:custGeom>
                  <a:avLst/>
                  <a:gdLst/>
                  <a:ahLst/>
                  <a:cxnLst>
                    <a:cxn ang="0">
                      <a:pos x="174" y="1431"/>
                    </a:cxn>
                    <a:cxn ang="0">
                      <a:pos x="147" y="1334"/>
                    </a:cxn>
                    <a:cxn ang="0">
                      <a:pos x="177" y="1330"/>
                    </a:cxn>
                    <a:cxn ang="0">
                      <a:pos x="257" y="1365"/>
                    </a:cxn>
                    <a:cxn ang="0">
                      <a:pos x="301" y="1232"/>
                    </a:cxn>
                    <a:cxn ang="0">
                      <a:pos x="220" y="1127"/>
                    </a:cxn>
                    <a:cxn ang="0">
                      <a:pos x="123" y="1141"/>
                    </a:cxn>
                    <a:cxn ang="0">
                      <a:pos x="157" y="1069"/>
                    </a:cxn>
                    <a:cxn ang="0">
                      <a:pos x="136" y="1030"/>
                    </a:cxn>
                    <a:cxn ang="0">
                      <a:pos x="163" y="1017"/>
                    </a:cxn>
                    <a:cxn ang="0">
                      <a:pos x="177" y="1060"/>
                    </a:cxn>
                    <a:cxn ang="0">
                      <a:pos x="267" y="1145"/>
                    </a:cxn>
                    <a:cxn ang="0">
                      <a:pos x="308" y="1075"/>
                    </a:cxn>
                    <a:cxn ang="0">
                      <a:pos x="130" y="924"/>
                    </a:cxn>
                    <a:cxn ang="0">
                      <a:pos x="143" y="753"/>
                    </a:cxn>
                    <a:cxn ang="0">
                      <a:pos x="140" y="669"/>
                    </a:cxn>
                    <a:cxn ang="0">
                      <a:pos x="116" y="634"/>
                    </a:cxn>
                    <a:cxn ang="0">
                      <a:pos x="67" y="554"/>
                    </a:cxn>
                    <a:cxn ang="0">
                      <a:pos x="140" y="519"/>
                    </a:cxn>
                    <a:cxn ang="0">
                      <a:pos x="116" y="467"/>
                    </a:cxn>
                    <a:cxn ang="0">
                      <a:pos x="23" y="378"/>
                    </a:cxn>
                    <a:cxn ang="0">
                      <a:pos x="254" y="0"/>
                    </a:cxn>
                    <a:cxn ang="0">
                      <a:pos x="301" y="44"/>
                    </a:cxn>
                    <a:cxn ang="0">
                      <a:pos x="355" y="39"/>
                    </a:cxn>
                    <a:cxn ang="0">
                      <a:pos x="395" y="8"/>
                    </a:cxn>
                    <a:cxn ang="0">
                      <a:pos x="441" y="22"/>
                    </a:cxn>
                    <a:cxn ang="0">
                      <a:pos x="508" y="18"/>
                    </a:cxn>
                    <a:cxn ang="0">
                      <a:pos x="515" y="74"/>
                    </a:cxn>
                    <a:cxn ang="0">
                      <a:pos x="535" y="118"/>
                    </a:cxn>
                    <a:cxn ang="0">
                      <a:pos x="479" y="92"/>
                    </a:cxn>
                    <a:cxn ang="0">
                      <a:pos x="538" y="132"/>
                    </a:cxn>
                    <a:cxn ang="0">
                      <a:pos x="589" y="159"/>
                    </a:cxn>
                    <a:cxn ang="0">
                      <a:pos x="605" y="233"/>
                    </a:cxn>
                    <a:cxn ang="0">
                      <a:pos x="669" y="281"/>
                    </a:cxn>
                    <a:cxn ang="0">
                      <a:pos x="633" y="260"/>
                    </a:cxn>
                    <a:cxn ang="0">
                      <a:pos x="572" y="295"/>
                    </a:cxn>
                    <a:cxn ang="0">
                      <a:pos x="528" y="264"/>
                    </a:cxn>
                    <a:cxn ang="0">
                      <a:pos x="528" y="281"/>
                    </a:cxn>
                    <a:cxn ang="0">
                      <a:pos x="552" y="308"/>
                    </a:cxn>
                    <a:cxn ang="0">
                      <a:pos x="569" y="320"/>
                    </a:cxn>
                    <a:cxn ang="0">
                      <a:pos x="629" y="365"/>
                    </a:cxn>
                    <a:cxn ang="0">
                      <a:pos x="672" y="384"/>
                    </a:cxn>
                    <a:cxn ang="0">
                      <a:pos x="234" y="392"/>
                    </a:cxn>
                    <a:cxn ang="0">
                      <a:pos x="275" y="585"/>
                    </a:cxn>
                    <a:cxn ang="0">
                      <a:pos x="301" y="643"/>
                    </a:cxn>
                    <a:cxn ang="0">
                      <a:pos x="231" y="696"/>
                    </a:cxn>
                    <a:cxn ang="0">
                      <a:pos x="220" y="643"/>
                    </a:cxn>
                    <a:cxn ang="0">
                      <a:pos x="231" y="722"/>
                    </a:cxn>
                    <a:cxn ang="0">
                      <a:pos x="208" y="775"/>
                    </a:cxn>
                    <a:cxn ang="0">
                      <a:pos x="214" y="819"/>
                    </a:cxn>
                    <a:cxn ang="0">
                      <a:pos x="197" y="890"/>
                    </a:cxn>
                    <a:cxn ang="0">
                      <a:pos x="275" y="951"/>
                    </a:cxn>
                    <a:cxn ang="0">
                      <a:pos x="445" y="1048"/>
                    </a:cxn>
                    <a:cxn ang="0">
                      <a:pos x="415" y="1197"/>
                    </a:cxn>
                    <a:cxn ang="0">
                      <a:pos x="425" y="1184"/>
                    </a:cxn>
                    <a:cxn ang="0">
                      <a:pos x="451" y="1189"/>
                    </a:cxn>
                    <a:cxn ang="0">
                      <a:pos x="451" y="1096"/>
                    </a:cxn>
                    <a:cxn ang="0">
                      <a:pos x="432" y="1215"/>
                    </a:cxn>
                    <a:cxn ang="0">
                      <a:pos x="401" y="1249"/>
                    </a:cxn>
                    <a:cxn ang="0">
                      <a:pos x="348" y="1317"/>
                    </a:cxn>
                    <a:cxn ang="0">
                      <a:pos x="411" y="1375"/>
                    </a:cxn>
                    <a:cxn ang="0">
                      <a:pos x="241" y="1536"/>
                    </a:cxn>
                    <a:cxn ang="0">
                      <a:pos x="275" y="1696"/>
                    </a:cxn>
                  </a:cxnLst>
                  <a:rect l="0" t="0" r="r" b="b"/>
                  <a:pathLst>
                    <a:path w="684" h="1697">
                      <a:moveTo>
                        <a:pt x="147" y="1660"/>
                      </a:moveTo>
                      <a:lnTo>
                        <a:pt x="123" y="1647"/>
                      </a:lnTo>
                      <a:lnTo>
                        <a:pt x="170" y="1497"/>
                      </a:lnTo>
                      <a:lnTo>
                        <a:pt x="174" y="1431"/>
                      </a:lnTo>
                      <a:lnTo>
                        <a:pt x="177" y="1426"/>
                      </a:lnTo>
                      <a:lnTo>
                        <a:pt x="220" y="1392"/>
                      </a:lnTo>
                      <a:lnTo>
                        <a:pt x="214" y="1375"/>
                      </a:lnTo>
                      <a:lnTo>
                        <a:pt x="147" y="1334"/>
                      </a:lnTo>
                      <a:lnTo>
                        <a:pt x="163" y="1338"/>
                      </a:lnTo>
                      <a:lnTo>
                        <a:pt x="167" y="1326"/>
                      </a:lnTo>
                      <a:lnTo>
                        <a:pt x="167" y="1290"/>
                      </a:lnTo>
                      <a:lnTo>
                        <a:pt x="177" y="1330"/>
                      </a:lnTo>
                      <a:lnTo>
                        <a:pt x="208" y="1360"/>
                      </a:lnTo>
                      <a:lnTo>
                        <a:pt x="220" y="1356"/>
                      </a:lnTo>
                      <a:lnTo>
                        <a:pt x="231" y="1379"/>
                      </a:lnTo>
                      <a:lnTo>
                        <a:pt x="257" y="1365"/>
                      </a:lnTo>
                      <a:lnTo>
                        <a:pt x="275" y="1334"/>
                      </a:lnTo>
                      <a:lnTo>
                        <a:pt x="291" y="1281"/>
                      </a:lnTo>
                      <a:lnTo>
                        <a:pt x="294" y="1272"/>
                      </a:lnTo>
                      <a:lnTo>
                        <a:pt x="301" y="1232"/>
                      </a:lnTo>
                      <a:lnTo>
                        <a:pt x="294" y="1211"/>
                      </a:lnTo>
                      <a:lnTo>
                        <a:pt x="287" y="1202"/>
                      </a:lnTo>
                      <a:lnTo>
                        <a:pt x="291" y="1189"/>
                      </a:lnTo>
                      <a:lnTo>
                        <a:pt x="220" y="1127"/>
                      </a:lnTo>
                      <a:lnTo>
                        <a:pt x="197" y="1127"/>
                      </a:lnTo>
                      <a:lnTo>
                        <a:pt x="200" y="1118"/>
                      </a:lnTo>
                      <a:lnTo>
                        <a:pt x="107" y="1158"/>
                      </a:lnTo>
                      <a:lnTo>
                        <a:pt x="123" y="1141"/>
                      </a:lnTo>
                      <a:lnTo>
                        <a:pt x="197" y="1114"/>
                      </a:lnTo>
                      <a:lnTo>
                        <a:pt x="177" y="1100"/>
                      </a:lnTo>
                      <a:lnTo>
                        <a:pt x="163" y="1092"/>
                      </a:lnTo>
                      <a:lnTo>
                        <a:pt x="157" y="1069"/>
                      </a:lnTo>
                      <a:lnTo>
                        <a:pt x="126" y="1056"/>
                      </a:lnTo>
                      <a:lnTo>
                        <a:pt x="120" y="1034"/>
                      </a:lnTo>
                      <a:lnTo>
                        <a:pt x="133" y="1052"/>
                      </a:lnTo>
                      <a:lnTo>
                        <a:pt x="136" y="1030"/>
                      </a:lnTo>
                      <a:lnTo>
                        <a:pt x="136" y="951"/>
                      </a:lnTo>
                      <a:lnTo>
                        <a:pt x="157" y="968"/>
                      </a:lnTo>
                      <a:lnTo>
                        <a:pt x="167" y="1003"/>
                      </a:lnTo>
                      <a:lnTo>
                        <a:pt x="163" y="1017"/>
                      </a:lnTo>
                      <a:lnTo>
                        <a:pt x="163" y="1030"/>
                      </a:lnTo>
                      <a:lnTo>
                        <a:pt x="183" y="1026"/>
                      </a:lnTo>
                      <a:lnTo>
                        <a:pt x="174" y="1048"/>
                      </a:lnTo>
                      <a:lnTo>
                        <a:pt x="177" y="1060"/>
                      </a:lnTo>
                      <a:lnTo>
                        <a:pt x="203" y="1088"/>
                      </a:lnTo>
                      <a:lnTo>
                        <a:pt x="208" y="1079"/>
                      </a:lnTo>
                      <a:lnTo>
                        <a:pt x="214" y="1100"/>
                      </a:lnTo>
                      <a:lnTo>
                        <a:pt x="267" y="1145"/>
                      </a:lnTo>
                      <a:lnTo>
                        <a:pt x="301" y="1158"/>
                      </a:lnTo>
                      <a:lnTo>
                        <a:pt x="327" y="1118"/>
                      </a:lnTo>
                      <a:lnTo>
                        <a:pt x="327" y="1100"/>
                      </a:lnTo>
                      <a:lnTo>
                        <a:pt x="308" y="1075"/>
                      </a:lnTo>
                      <a:lnTo>
                        <a:pt x="271" y="1043"/>
                      </a:lnTo>
                      <a:lnTo>
                        <a:pt x="214" y="1003"/>
                      </a:lnTo>
                      <a:lnTo>
                        <a:pt x="167" y="955"/>
                      </a:lnTo>
                      <a:lnTo>
                        <a:pt x="130" y="924"/>
                      </a:lnTo>
                      <a:lnTo>
                        <a:pt x="116" y="880"/>
                      </a:lnTo>
                      <a:lnTo>
                        <a:pt x="113" y="827"/>
                      </a:lnTo>
                      <a:lnTo>
                        <a:pt x="126" y="784"/>
                      </a:lnTo>
                      <a:lnTo>
                        <a:pt x="143" y="753"/>
                      </a:lnTo>
                      <a:lnTo>
                        <a:pt x="157" y="735"/>
                      </a:lnTo>
                      <a:lnTo>
                        <a:pt x="177" y="669"/>
                      </a:lnTo>
                      <a:lnTo>
                        <a:pt x="167" y="656"/>
                      </a:lnTo>
                      <a:lnTo>
                        <a:pt x="140" y="669"/>
                      </a:lnTo>
                      <a:lnTo>
                        <a:pt x="113" y="673"/>
                      </a:lnTo>
                      <a:lnTo>
                        <a:pt x="67" y="669"/>
                      </a:lnTo>
                      <a:lnTo>
                        <a:pt x="113" y="647"/>
                      </a:lnTo>
                      <a:lnTo>
                        <a:pt x="116" y="634"/>
                      </a:lnTo>
                      <a:lnTo>
                        <a:pt x="154" y="630"/>
                      </a:lnTo>
                      <a:lnTo>
                        <a:pt x="154" y="616"/>
                      </a:lnTo>
                      <a:lnTo>
                        <a:pt x="97" y="603"/>
                      </a:lnTo>
                      <a:lnTo>
                        <a:pt x="67" y="554"/>
                      </a:lnTo>
                      <a:lnTo>
                        <a:pt x="87" y="506"/>
                      </a:lnTo>
                      <a:lnTo>
                        <a:pt x="150" y="564"/>
                      </a:lnTo>
                      <a:lnTo>
                        <a:pt x="157" y="546"/>
                      </a:lnTo>
                      <a:lnTo>
                        <a:pt x="140" y="519"/>
                      </a:lnTo>
                      <a:lnTo>
                        <a:pt x="147" y="502"/>
                      </a:lnTo>
                      <a:lnTo>
                        <a:pt x="123" y="480"/>
                      </a:lnTo>
                      <a:lnTo>
                        <a:pt x="110" y="497"/>
                      </a:lnTo>
                      <a:lnTo>
                        <a:pt x="116" y="467"/>
                      </a:lnTo>
                      <a:lnTo>
                        <a:pt x="107" y="440"/>
                      </a:lnTo>
                      <a:lnTo>
                        <a:pt x="56" y="422"/>
                      </a:lnTo>
                      <a:lnTo>
                        <a:pt x="20" y="413"/>
                      </a:lnTo>
                      <a:lnTo>
                        <a:pt x="23" y="378"/>
                      </a:lnTo>
                      <a:lnTo>
                        <a:pt x="0" y="225"/>
                      </a:lnTo>
                      <a:lnTo>
                        <a:pt x="250" y="8"/>
                      </a:lnTo>
                      <a:lnTo>
                        <a:pt x="244" y="31"/>
                      </a:lnTo>
                      <a:lnTo>
                        <a:pt x="254" y="0"/>
                      </a:lnTo>
                      <a:lnTo>
                        <a:pt x="257" y="18"/>
                      </a:lnTo>
                      <a:lnTo>
                        <a:pt x="271" y="39"/>
                      </a:lnTo>
                      <a:lnTo>
                        <a:pt x="298" y="26"/>
                      </a:lnTo>
                      <a:lnTo>
                        <a:pt x="301" y="44"/>
                      </a:lnTo>
                      <a:lnTo>
                        <a:pt x="327" y="31"/>
                      </a:lnTo>
                      <a:lnTo>
                        <a:pt x="334" y="44"/>
                      </a:lnTo>
                      <a:lnTo>
                        <a:pt x="348" y="26"/>
                      </a:lnTo>
                      <a:lnTo>
                        <a:pt x="355" y="39"/>
                      </a:lnTo>
                      <a:lnTo>
                        <a:pt x="365" y="18"/>
                      </a:lnTo>
                      <a:lnTo>
                        <a:pt x="378" y="8"/>
                      </a:lnTo>
                      <a:lnTo>
                        <a:pt x="384" y="18"/>
                      </a:lnTo>
                      <a:lnTo>
                        <a:pt x="395" y="8"/>
                      </a:lnTo>
                      <a:lnTo>
                        <a:pt x="405" y="26"/>
                      </a:lnTo>
                      <a:lnTo>
                        <a:pt x="418" y="26"/>
                      </a:lnTo>
                      <a:lnTo>
                        <a:pt x="425" y="8"/>
                      </a:lnTo>
                      <a:lnTo>
                        <a:pt x="441" y="22"/>
                      </a:lnTo>
                      <a:lnTo>
                        <a:pt x="448" y="35"/>
                      </a:lnTo>
                      <a:lnTo>
                        <a:pt x="479" y="26"/>
                      </a:lnTo>
                      <a:lnTo>
                        <a:pt x="495" y="18"/>
                      </a:lnTo>
                      <a:lnTo>
                        <a:pt x="508" y="18"/>
                      </a:lnTo>
                      <a:lnTo>
                        <a:pt x="535" y="31"/>
                      </a:lnTo>
                      <a:lnTo>
                        <a:pt x="525" y="44"/>
                      </a:lnTo>
                      <a:lnTo>
                        <a:pt x="525" y="65"/>
                      </a:lnTo>
                      <a:lnTo>
                        <a:pt x="515" y="74"/>
                      </a:lnTo>
                      <a:lnTo>
                        <a:pt x="522" y="80"/>
                      </a:lnTo>
                      <a:lnTo>
                        <a:pt x="535" y="84"/>
                      </a:lnTo>
                      <a:lnTo>
                        <a:pt x="535" y="97"/>
                      </a:lnTo>
                      <a:lnTo>
                        <a:pt x="535" y="118"/>
                      </a:lnTo>
                      <a:lnTo>
                        <a:pt x="525" y="132"/>
                      </a:lnTo>
                      <a:lnTo>
                        <a:pt x="525" y="110"/>
                      </a:lnTo>
                      <a:lnTo>
                        <a:pt x="512" y="92"/>
                      </a:lnTo>
                      <a:lnTo>
                        <a:pt x="479" y="92"/>
                      </a:lnTo>
                      <a:lnTo>
                        <a:pt x="481" y="114"/>
                      </a:lnTo>
                      <a:lnTo>
                        <a:pt x="498" y="114"/>
                      </a:lnTo>
                      <a:lnTo>
                        <a:pt x="512" y="118"/>
                      </a:lnTo>
                      <a:lnTo>
                        <a:pt x="538" y="132"/>
                      </a:lnTo>
                      <a:lnTo>
                        <a:pt x="552" y="132"/>
                      </a:lnTo>
                      <a:lnTo>
                        <a:pt x="572" y="118"/>
                      </a:lnTo>
                      <a:lnTo>
                        <a:pt x="569" y="140"/>
                      </a:lnTo>
                      <a:lnTo>
                        <a:pt x="589" y="159"/>
                      </a:lnTo>
                      <a:lnTo>
                        <a:pt x="569" y="176"/>
                      </a:lnTo>
                      <a:lnTo>
                        <a:pt x="575" y="193"/>
                      </a:lnTo>
                      <a:lnTo>
                        <a:pt x="585" y="211"/>
                      </a:lnTo>
                      <a:lnTo>
                        <a:pt x="605" y="233"/>
                      </a:lnTo>
                      <a:lnTo>
                        <a:pt x="629" y="242"/>
                      </a:lnTo>
                      <a:lnTo>
                        <a:pt x="633" y="247"/>
                      </a:lnTo>
                      <a:lnTo>
                        <a:pt x="656" y="260"/>
                      </a:lnTo>
                      <a:lnTo>
                        <a:pt x="669" y="281"/>
                      </a:lnTo>
                      <a:lnTo>
                        <a:pt x="676" y="291"/>
                      </a:lnTo>
                      <a:lnTo>
                        <a:pt x="666" y="295"/>
                      </a:lnTo>
                      <a:lnTo>
                        <a:pt x="656" y="277"/>
                      </a:lnTo>
                      <a:lnTo>
                        <a:pt x="633" y="260"/>
                      </a:lnTo>
                      <a:lnTo>
                        <a:pt x="623" y="277"/>
                      </a:lnTo>
                      <a:lnTo>
                        <a:pt x="599" y="286"/>
                      </a:lnTo>
                      <a:lnTo>
                        <a:pt x="599" y="273"/>
                      </a:lnTo>
                      <a:lnTo>
                        <a:pt x="572" y="295"/>
                      </a:lnTo>
                      <a:lnTo>
                        <a:pt x="579" y="281"/>
                      </a:lnTo>
                      <a:lnTo>
                        <a:pt x="572" y="269"/>
                      </a:lnTo>
                      <a:lnTo>
                        <a:pt x="548" y="269"/>
                      </a:lnTo>
                      <a:lnTo>
                        <a:pt x="528" y="264"/>
                      </a:lnTo>
                      <a:lnTo>
                        <a:pt x="505" y="250"/>
                      </a:lnTo>
                      <a:lnTo>
                        <a:pt x="505" y="269"/>
                      </a:lnTo>
                      <a:lnTo>
                        <a:pt x="508" y="277"/>
                      </a:lnTo>
                      <a:lnTo>
                        <a:pt x="528" y="281"/>
                      </a:lnTo>
                      <a:lnTo>
                        <a:pt x="546" y="286"/>
                      </a:lnTo>
                      <a:lnTo>
                        <a:pt x="566" y="295"/>
                      </a:lnTo>
                      <a:lnTo>
                        <a:pt x="572" y="308"/>
                      </a:lnTo>
                      <a:lnTo>
                        <a:pt x="552" y="308"/>
                      </a:lnTo>
                      <a:lnTo>
                        <a:pt x="532" y="303"/>
                      </a:lnTo>
                      <a:lnTo>
                        <a:pt x="532" y="320"/>
                      </a:lnTo>
                      <a:lnTo>
                        <a:pt x="546" y="326"/>
                      </a:lnTo>
                      <a:lnTo>
                        <a:pt x="569" y="320"/>
                      </a:lnTo>
                      <a:lnTo>
                        <a:pt x="585" y="316"/>
                      </a:lnTo>
                      <a:lnTo>
                        <a:pt x="595" y="303"/>
                      </a:lnTo>
                      <a:lnTo>
                        <a:pt x="609" y="356"/>
                      </a:lnTo>
                      <a:lnTo>
                        <a:pt x="629" y="365"/>
                      </a:lnTo>
                      <a:lnTo>
                        <a:pt x="642" y="378"/>
                      </a:lnTo>
                      <a:lnTo>
                        <a:pt x="652" y="374"/>
                      </a:lnTo>
                      <a:lnTo>
                        <a:pt x="659" y="365"/>
                      </a:lnTo>
                      <a:lnTo>
                        <a:pt x="672" y="384"/>
                      </a:lnTo>
                      <a:lnTo>
                        <a:pt x="683" y="388"/>
                      </a:lnTo>
                      <a:lnTo>
                        <a:pt x="569" y="401"/>
                      </a:lnTo>
                      <a:lnTo>
                        <a:pt x="407" y="374"/>
                      </a:lnTo>
                      <a:lnTo>
                        <a:pt x="234" y="392"/>
                      </a:lnTo>
                      <a:lnTo>
                        <a:pt x="214" y="497"/>
                      </a:lnTo>
                      <a:lnTo>
                        <a:pt x="254" y="595"/>
                      </a:lnTo>
                      <a:lnTo>
                        <a:pt x="260" y="572"/>
                      </a:lnTo>
                      <a:lnTo>
                        <a:pt x="275" y="585"/>
                      </a:lnTo>
                      <a:lnTo>
                        <a:pt x="264" y="624"/>
                      </a:lnTo>
                      <a:lnTo>
                        <a:pt x="277" y="643"/>
                      </a:lnTo>
                      <a:lnTo>
                        <a:pt x="291" y="603"/>
                      </a:lnTo>
                      <a:lnTo>
                        <a:pt x="301" y="643"/>
                      </a:lnTo>
                      <a:lnTo>
                        <a:pt x="294" y="692"/>
                      </a:lnTo>
                      <a:lnTo>
                        <a:pt x="281" y="713"/>
                      </a:lnTo>
                      <a:lnTo>
                        <a:pt x="257" y="718"/>
                      </a:lnTo>
                      <a:lnTo>
                        <a:pt x="231" y="696"/>
                      </a:lnTo>
                      <a:lnTo>
                        <a:pt x="241" y="678"/>
                      </a:lnTo>
                      <a:lnTo>
                        <a:pt x="247" y="678"/>
                      </a:lnTo>
                      <a:lnTo>
                        <a:pt x="254" y="647"/>
                      </a:lnTo>
                      <a:lnTo>
                        <a:pt x="220" y="643"/>
                      </a:lnTo>
                      <a:lnTo>
                        <a:pt x="214" y="673"/>
                      </a:lnTo>
                      <a:lnTo>
                        <a:pt x="220" y="696"/>
                      </a:lnTo>
                      <a:lnTo>
                        <a:pt x="234" y="705"/>
                      </a:lnTo>
                      <a:lnTo>
                        <a:pt x="231" y="722"/>
                      </a:lnTo>
                      <a:lnTo>
                        <a:pt x="227" y="735"/>
                      </a:lnTo>
                      <a:lnTo>
                        <a:pt x="224" y="744"/>
                      </a:lnTo>
                      <a:lnTo>
                        <a:pt x="214" y="735"/>
                      </a:lnTo>
                      <a:lnTo>
                        <a:pt x="208" y="775"/>
                      </a:lnTo>
                      <a:lnTo>
                        <a:pt x="203" y="788"/>
                      </a:lnTo>
                      <a:lnTo>
                        <a:pt x="200" y="797"/>
                      </a:lnTo>
                      <a:lnTo>
                        <a:pt x="203" y="814"/>
                      </a:lnTo>
                      <a:lnTo>
                        <a:pt x="214" y="819"/>
                      </a:lnTo>
                      <a:lnTo>
                        <a:pt x="208" y="837"/>
                      </a:lnTo>
                      <a:lnTo>
                        <a:pt x="193" y="845"/>
                      </a:lnTo>
                      <a:lnTo>
                        <a:pt x="190" y="862"/>
                      </a:lnTo>
                      <a:lnTo>
                        <a:pt x="197" y="890"/>
                      </a:lnTo>
                      <a:lnTo>
                        <a:pt x="208" y="907"/>
                      </a:lnTo>
                      <a:lnTo>
                        <a:pt x="220" y="920"/>
                      </a:lnTo>
                      <a:lnTo>
                        <a:pt x="234" y="916"/>
                      </a:lnTo>
                      <a:lnTo>
                        <a:pt x="275" y="951"/>
                      </a:lnTo>
                      <a:lnTo>
                        <a:pt x="287" y="968"/>
                      </a:lnTo>
                      <a:lnTo>
                        <a:pt x="361" y="1022"/>
                      </a:lnTo>
                      <a:lnTo>
                        <a:pt x="407" y="1013"/>
                      </a:lnTo>
                      <a:lnTo>
                        <a:pt x="445" y="1048"/>
                      </a:lnTo>
                      <a:lnTo>
                        <a:pt x="401" y="1114"/>
                      </a:lnTo>
                      <a:lnTo>
                        <a:pt x="367" y="1202"/>
                      </a:lnTo>
                      <a:lnTo>
                        <a:pt x="395" y="1202"/>
                      </a:lnTo>
                      <a:lnTo>
                        <a:pt x="415" y="1197"/>
                      </a:lnTo>
                      <a:lnTo>
                        <a:pt x="418" y="1118"/>
                      </a:lnTo>
                      <a:lnTo>
                        <a:pt x="418" y="1154"/>
                      </a:lnTo>
                      <a:lnTo>
                        <a:pt x="422" y="1166"/>
                      </a:lnTo>
                      <a:lnTo>
                        <a:pt x="425" y="1184"/>
                      </a:lnTo>
                      <a:lnTo>
                        <a:pt x="418" y="1197"/>
                      </a:lnTo>
                      <a:lnTo>
                        <a:pt x="422" y="1211"/>
                      </a:lnTo>
                      <a:lnTo>
                        <a:pt x="435" y="1189"/>
                      </a:lnTo>
                      <a:lnTo>
                        <a:pt x="451" y="1189"/>
                      </a:lnTo>
                      <a:lnTo>
                        <a:pt x="441" y="1069"/>
                      </a:lnTo>
                      <a:lnTo>
                        <a:pt x="451" y="1048"/>
                      </a:lnTo>
                      <a:lnTo>
                        <a:pt x="441" y="1088"/>
                      </a:lnTo>
                      <a:lnTo>
                        <a:pt x="451" y="1096"/>
                      </a:lnTo>
                      <a:lnTo>
                        <a:pt x="441" y="1131"/>
                      </a:lnTo>
                      <a:lnTo>
                        <a:pt x="448" y="1166"/>
                      </a:lnTo>
                      <a:lnTo>
                        <a:pt x="462" y="1197"/>
                      </a:lnTo>
                      <a:lnTo>
                        <a:pt x="432" y="1215"/>
                      </a:lnTo>
                      <a:lnTo>
                        <a:pt x="407" y="1228"/>
                      </a:lnTo>
                      <a:lnTo>
                        <a:pt x="438" y="1255"/>
                      </a:lnTo>
                      <a:lnTo>
                        <a:pt x="418" y="1259"/>
                      </a:lnTo>
                      <a:lnTo>
                        <a:pt x="401" y="1249"/>
                      </a:lnTo>
                      <a:lnTo>
                        <a:pt x="365" y="1242"/>
                      </a:lnTo>
                      <a:lnTo>
                        <a:pt x="361" y="1281"/>
                      </a:lnTo>
                      <a:lnTo>
                        <a:pt x="365" y="1290"/>
                      </a:lnTo>
                      <a:lnTo>
                        <a:pt x="348" y="1317"/>
                      </a:lnTo>
                      <a:lnTo>
                        <a:pt x="334" y="1343"/>
                      </a:lnTo>
                      <a:lnTo>
                        <a:pt x="334" y="1375"/>
                      </a:lnTo>
                      <a:lnTo>
                        <a:pt x="415" y="1360"/>
                      </a:lnTo>
                      <a:lnTo>
                        <a:pt x="411" y="1375"/>
                      </a:lnTo>
                      <a:lnTo>
                        <a:pt x="398" y="1387"/>
                      </a:lnTo>
                      <a:lnTo>
                        <a:pt x="327" y="1396"/>
                      </a:lnTo>
                      <a:lnTo>
                        <a:pt x="281" y="1470"/>
                      </a:lnTo>
                      <a:lnTo>
                        <a:pt x="241" y="1536"/>
                      </a:lnTo>
                      <a:lnTo>
                        <a:pt x="231" y="1549"/>
                      </a:lnTo>
                      <a:lnTo>
                        <a:pt x="231" y="1598"/>
                      </a:lnTo>
                      <a:lnTo>
                        <a:pt x="250" y="1594"/>
                      </a:lnTo>
                      <a:lnTo>
                        <a:pt x="275" y="1696"/>
                      </a:lnTo>
                      <a:lnTo>
                        <a:pt x="147" y="1660"/>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1030" name="Freeform 6"/>
                <p:cNvSpPr>
                  <a:spLocks/>
                </p:cNvSpPr>
                <p:nvPr/>
              </p:nvSpPr>
              <p:spPr bwMode="ltGray">
                <a:xfrm>
                  <a:off x="4960" y="2120"/>
                  <a:ext cx="811" cy="760"/>
                </a:xfrm>
                <a:custGeom>
                  <a:avLst/>
                  <a:gdLst/>
                  <a:ahLst/>
                  <a:cxnLst>
                    <a:cxn ang="0">
                      <a:pos x="315" y="627"/>
                    </a:cxn>
                    <a:cxn ang="0">
                      <a:pos x="284" y="553"/>
                    </a:cxn>
                    <a:cxn ang="0">
                      <a:pos x="194" y="438"/>
                    </a:cxn>
                    <a:cxn ang="0">
                      <a:pos x="200" y="500"/>
                    </a:cxn>
                    <a:cxn ang="0">
                      <a:pos x="221" y="583"/>
                    </a:cxn>
                    <a:cxn ang="0">
                      <a:pos x="187" y="540"/>
                    </a:cxn>
                    <a:cxn ang="0">
                      <a:pos x="147" y="540"/>
                    </a:cxn>
                    <a:cxn ang="0">
                      <a:pos x="147" y="504"/>
                    </a:cxn>
                    <a:cxn ang="0">
                      <a:pos x="137" y="474"/>
                    </a:cxn>
                    <a:cxn ang="0">
                      <a:pos x="73" y="522"/>
                    </a:cxn>
                    <a:cxn ang="0">
                      <a:pos x="46" y="457"/>
                    </a:cxn>
                    <a:cxn ang="0">
                      <a:pos x="107" y="457"/>
                    </a:cxn>
                    <a:cxn ang="0">
                      <a:pos x="137" y="434"/>
                    </a:cxn>
                    <a:cxn ang="0">
                      <a:pos x="167" y="403"/>
                    </a:cxn>
                    <a:cxn ang="0">
                      <a:pos x="151" y="347"/>
                    </a:cxn>
                    <a:cxn ang="0">
                      <a:pos x="137" y="311"/>
                    </a:cxn>
                    <a:cxn ang="0">
                      <a:pos x="80" y="268"/>
                    </a:cxn>
                    <a:cxn ang="0">
                      <a:pos x="208" y="8"/>
                    </a:cxn>
                    <a:cxn ang="0">
                      <a:pos x="570" y="106"/>
                    </a:cxn>
                    <a:cxn ang="0">
                      <a:pos x="596" y="114"/>
                    </a:cxn>
                    <a:cxn ang="0">
                      <a:pos x="661" y="110"/>
                    </a:cxn>
                    <a:cxn ang="0">
                      <a:pos x="667" y="149"/>
                    </a:cxn>
                    <a:cxn ang="0">
                      <a:pos x="725" y="184"/>
                    </a:cxn>
                    <a:cxn ang="0">
                      <a:pos x="751" y="207"/>
                    </a:cxn>
                    <a:cxn ang="0">
                      <a:pos x="704" y="193"/>
                    </a:cxn>
                    <a:cxn ang="0">
                      <a:pos x="681" y="228"/>
                    </a:cxn>
                    <a:cxn ang="0">
                      <a:pos x="627" y="193"/>
                    </a:cxn>
                    <a:cxn ang="0">
                      <a:pos x="704" y="254"/>
                    </a:cxn>
                    <a:cxn ang="0">
                      <a:pos x="810" y="311"/>
                    </a:cxn>
                    <a:cxn ang="0">
                      <a:pos x="741" y="307"/>
                    </a:cxn>
                    <a:cxn ang="0">
                      <a:pos x="810" y="339"/>
                    </a:cxn>
                    <a:cxn ang="0">
                      <a:pos x="810" y="432"/>
                    </a:cxn>
                    <a:cxn ang="0">
                      <a:pos x="768" y="491"/>
                    </a:cxn>
                    <a:cxn ang="0">
                      <a:pos x="795" y="553"/>
                    </a:cxn>
                    <a:cxn ang="0">
                      <a:pos x="748" y="517"/>
                    </a:cxn>
                    <a:cxn ang="0">
                      <a:pos x="727" y="451"/>
                    </a:cxn>
                    <a:cxn ang="0">
                      <a:pos x="653" y="469"/>
                    </a:cxn>
                    <a:cxn ang="0">
                      <a:pos x="630" y="553"/>
                    </a:cxn>
                    <a:cxn ang="0">
                      <a:pos x="596" y="478"/>
                    </a:cxn>
                    <a:cxn ang="0">
                      <a:pos x="563" y="536"/>
                    </a:cxn>
                    <a:cxn ang="0">
                      <a:pos x="556" y="530"/>
                    </a:cxn>
                    <a:cxn ang="0">
                      <a:pos x="520" y="575"/>
                    </a:cxn>
                    <a:cxn ang="0">
                      <a:pos x="429" y="522"/>
                    </a:cxn>
                    <a:cxn ang="0">
                      <a:pos x="422" y="557"/>
                    </a:cxn>
                    <a:cxn ang="0">
                      <a:pos x="493" y="605"/>
                    </a:cxn>
                    <a:cxn ang="0">
                      <a:pos x="439" y="622"/>
                    </a:cxn>
                    <a:cxn ang="0">
                      <a:pos x="586" y="650"/>
                    </a:cxn>
                    <a:cxn ang="0">
                      <a:pos x="496" y="650"/>
                    </a:cxn>
                    <a:cxn ang="0">
                      <a:pos x="496" y="676"/>
                    </a:cxn>
                    <a:cxn ang="0">
                      <a:pos x="529" y="680"/>
                    </a:cxn>
                    <a:cxn ang="0">
                      <a:pos x="452" y="680"/>
                    </a:cxn>
                    <a:cxn ang="0">
                      <a:pos x="422" y="715"/>
                    </a:cxn>
                    <a:cxn ang="0">
                      <a:pos x="278" y="711"/>
                    </a:cxn>
                    <a:cxn ang="0">
                      <a:pos x="416" y="728"/>
                    </a:cxn>
                    <a:cxn ang="0">
                      <a:pos x="255" y="742"/>
                    </a:cxn>
                  </a:cxnLst>
                  <a:rect l="0" t="0" r="r" b="b"/>
                  <a:pathLst>
                    <a:path w="811" h="760">
                      <a:moveTo>
                        <a:pt x="227" y="702"/>
                      </a:moveTo>
                      <a:lnTo>
                        <a:pt x="255" y="680"/>
                      </a:lnTo>
                      <a:lnTo>
                        <a:pt x="291" y="627"/>
                      </a:lnTo>
                      <a:lnTo>
                        <a:pt x="315" y="627"/>
                      </a:lnTo>
                      <a:lnTo>
                        <a:pt x="321" y="605"/>
                      </a:lnTo>
                      <a:lnTo>
                        <a:pt x="301" y="593"/>
                      </a:lnTo>
                      <a:lnTo>
                        <a:pt x="301" y="561"/>
                      </a:lnTo>
                      <a:lnTo>
                        <a:pt x="284" y="553"/>
                      </a:lnTo>
                      <a:lnTo>
                        <a:pt x="234" y="491"/>
                      </a:lnTo>
                      <a:lnTo>
                        <a:pt x="241" y="478"/>
                      </a:lnTo>
                      <a:lnTo>
                        <a:pt x="208" y="434"/>
                      </a:lnTo>
                      <a:lnTo>
                        <a:pt x="194" y="438"/>
                      </a:lnTo>
                      <a:lnTo>
                        <a:pt x="187" y="461"/>
                      </a:lnTo>
                      <a:lnTo>
                        <a:pt x="194" y="474"/>
                      </a:lnTo>
                      <a:lnTo>
                        <a:pt x="200" y="478"/>
                      </a:lnTo>
                      <a:lnTo>
                        <a:pt x="200" y="500"/>
                      </a:lnTo>
                      <a:lnTo>
                        <a:pt x="194" y="496"/>
                      </a:lnTo>
                      <a:lnTo>
                        <a:pt x="210" y="540"/>
                      </a:lnTo>
                      <a:lnTo>
                        <a:pt x="227" y="561"/>
                      </a:lnTo>
                      <a:lnTo>
                        <a:pt x="221" y="583"/>
                      </a:lnTo>
                      <a:lnTo>
                        <a:pt x="214" y="553"/>
                      </a:lnTo>
                      <a:lnTo>
                        <a:pt x="200" y="566"/>
                      </a:lnTo>
                      <a:lnTo>
                        <a:pt x="198" y="544"/>
                      </a:lnTo>
                      <a:lnTo>
                        <a:pt x="187" y="540"/>
                      </a:lnTo>
                      <a:lnTo>
                        <a:pt x="181" y="553"/>
                      </a:lnTo>
                      <a:lnTo>
                        <a:pt x="174" y="540"/>
                      </a:lnTo>
                      <a:lnTo>
                        <a:pt x="174" y="526"/>
                      </a:lnTo>
                      <a:lnTo>
                        <a:pt x="147" y="540"/>
                      </a:lnTo>
                      <a:lnTo>
                        <a:pt x="137" y="530"/>
                      </a:lnTo>
                      <a:lnTo>
                        <a:pt x="164" y="517"/>
                      </a:lnTo>
                      <a:lnTo>
                        <a:pt x="167" y="504"/>
                      </a:lnTo>
                      <a:lnTo>
                        <a:pt x="147" y="504"/>
                      </a:lnTo>
                      <a:lnTo>
                        <a:pt x="141" y="522"/>
                      </a:lnTo>
                      <a:lnTo>
                        <a:pt x="118" y="504"/>
                      </a:lnTo>
                      <a:lnTo>
                        <a:pt x="143" y="487"/>
                      </a:lnTo>
                      <a:lnTo>
                        <a:pt x="137" y="474"/>
                      </a:lnTo>
                      <a:lnTo>
                        <a:pt x="118" y="482"/>
                      </a:lnTo>
                      <a:lnTo>
                        <a:pt x="107" y="496"/>
                      </a:lnTo>
                      <a:lnTo>
                        <a:pt x="107" y="504"/>
                      </a:lnTo>
                      <a:lnTo>
                        <a:pt x="73" y="522"/>
                      </a:lnTo>
                      <a:lnTo>
                        <a:pt x="73" y="500"/>
                      </a:lnTo>
                      <a:lnTo>
                        <a:pt x="46" y="513"/>
                      </a:lnTo>
                      <a:lnTo>
                        <a:pt x="50" y="482"/>
                      </a:lnTo>
                      <a:lnTo>
                        <a:pt x="46" y="457"/>
                      </a:lnTo>
                      <a:lnTo>
                        <a:pt x="59" y="461"/>
                      </a:lnTo>
                      <a:lnTo>
                        <a:pt x="63" y="474"/>
                      </a:lnTo>
                      <a:lnTo>
                        <a:pt x="80" y="465"/>
                      </a:lnTo>
                      <a:lnTo>
                        <a:pt x="107" y="457"/>
                      </a:lnTo>
                      <a:lnTo>
                        <a:pt x="118" y="461"/>
                      </a:lnTo>
                      <a:lnTo>
                        <a:pt x="120" y="430"/>
                      </a:lnTo>
                      <a:lnTo>
                        <a:pt x="130" y="451"/>
                      </a:lnTo>
                      <a:lnTo>
                        <a:pt x="137" y="434"/>
                      </a:lnTo>
                      <a:lnTo>
                        <a:pt x="147" y="421"/>
                      </a:lnTo>
                      <a:lnTo>
                        <a:pt x="164" y="430"/>
                      </a:lnTo>
                      <a:lnTo>
                        <a:pt x="170" y="413"/>
                      </a:lnTo>
                      <a:lnTo>
                        <a:pt x="167" y="403"/>
                      </a:lnTo>
                      <a:lnTo>
                        <a:pt x="137" y="399"/>
                      </a:lnTo>
                      <a:lnTo>
                        <a:pt x="103" y="390"/>
                      </a:lnTo>
                      <a:lnTo>
                        <a:pt x="130" y="355"/>
                      </a:lnTo>
                      <a:lnTo>
                        <a:pt x="151" y="347"/>
                      </a:lnTo>
                      <a:lnTo>
                        <a:pt x="151" y="328"/>
                      </a:lnTo>
                      <a:lnTo>
                        <a:pt x="153" y="338"/>
                      </a:lnTo>
                      <a:lnTo>
                        <a:pt x="130" y="324"/>
                      </a:lnTo>
                      <a:lnTo>
                        <a:pt x="137" y="311"/>
                      </a:lnTo>
                      <a:lnTo>
                        <a:pt x="164" y="303"/>
                      </a:lnTo>
                      <a:lnTo>
                        <a:pt x="164" y="289"/>
                      </a:lnTo>
                      <a:lnTo>
                        <a:pt x="124" y="289"/>
                      </a:lnTo>
                      <a:lnTo>
                        <a:pt x="80" y="268"/>
                      </a:lnTo>
                      <a:lnTo>
                        <a:pt x="20" y="228"/>
                      </a:lnTo>
                      <a:lnTo>
                        <a:pt x="0" y="110"/>
                      </a:lnTo>
                      <a:lnTo>
                        <a:pt x="80" y="0"/>
                      </a:lnTo>
                      <a:lnTo>
                        <a:pt x="208" y="8"/>
                      </a:lnTo>
                      <a:lnTo>
                        <a:pt x="419" y="106"/>
                      </a:lnTo>
                      <a:lnTo>
                        <a:pt x="442" y="74"/>
                      </a:lnTo>
                      <a:lnTo>
                        <a:pt x="523" y="110"/>
                      </a:lnTo>
                      <a:lnTo>
                        <a:pt x="570" y="106"/>
                      </a:lnTo>
                      <a:lnTo>
                        <a:pt x="566" y="70"/>
                      </a:lnTo>
                      <a:lnTo>
                        <a:pt x="586" y="93"/>
                      </a:lnTo>
                      <a:lnTo>
                        <a:pt x="617" y="93"/>
                      </a:lnTo>
                      <a:lnTo>
                        <a:pt x="596" y="114"/>
                      </a:lnTo>
                      <a:lnTo>
                        <a:pt x="603" y="127"/>
                      </a:lnTo>
                      <a:lnTo>
                        <a:pt x="610" y="114"/>
                      </a:lnTo>
                      <a:lnTo>
                        <a:pt x="623" y="118"/>
                      </a:lnTo>
                      <a:lnTo>
                        <a:pt x="661" y="110"/>
                      </a:lnTo>
                      <a:lnTo>
                        <a:pt x="677" y="136"/>
                      </a:lnTo>
                      <a:lnTo>
                        <a:pt x="658" y="136"/>
                      </a:lnTo>
                      <a:lnTo>
                        <a:pt x="643" y="149"/>
                      </a:lnTo>
                      <a:lnTo>
                        <a:pt x="667" y="149"/>
                      </a:lnTo>
                      <a:lnTo>
                        <a:pt x="684" y="149"/>
                      </a:lnTo>
                      <a:lnTo>
                        <a:pt x="694" y="136"/>
                      </a:lnTo>
                      <a:lnTo>
                        <a:pt x="715" y="162"/>
                      </a:lnTo>
                      <a:lnTo>
                        <a:pt x="725" y="184"/>
                      </a:lnTo>
                      <a:lnTo>
                        <a:pt x="744" y="149"/>
                      </a:lnTo>
                      <a:lnTo>
                        <a:pt x="744" y="171"/>
                      </a:lnTo>
                      <a:lnTo>
                        <a:pt x="778" y="180"/>
                      </a:lnTo>
                      <a:lnTo>
                        <a:pt x="751" y="207"/>
                      </a:lnTo>
                      <a:lnTo>
                        <a:pt x="731" y="210"/>
                      </a:lnTo>
                      <a:lnTo>
                        <a:pt x="717" y="233"/>
                      </a:lnTo>
                      <a:lnTo>
                        <a:pt x="687" y="228"/>
                      </a:lnTo>
                      <a:lnTo>
                        <a:pt x="704" y="193"/>
                      </a:lnTo>
                      <a:lnTo>
                        <a:pt x="691" y="171"/>
                      </a:lnTo>
                      <a:lnTo>
                        <a:pt x="681" y="188"/>
                      </a:lnTo>
                      <a:lnTo>
                        <a:pt x="691" y="210"/>
                      </a:lnTo>
                      <a:lnTo>
                        <a:pt x="681" y="228"/>
                      </a:lnTo>
                      <a:lnTo>
                        <a:pt x="677" y="210"/>
                      </a:lnTo>
                      <a:lnTo>
                        <a:pt x="661" y="197"/>
                      </a:lnTo>
                      <a:lnTo>
                        <a:pt x="637" y="184"/>
                      </a:lnTo>
                      <a:lnTo>
                        <a:pt x="627" y="193"/>
                      </a:lnTo>
                      <a:lnTo>
                        <a:pt x="643" y="207"/>
                      </a:lnTo>
                      <a:lnTo>
                        <a:pt x="664" y="220"/>
                      </a:lnTo>
                      <a:lnTo>
                        <a:pt x="674" y="245"/>
                      </a:lnTo>
                      <a:lnTo>
                        <a:pt x="704" y="254"/>
                      </a:lnTo>
                      <a:lnTo>
                        <a:pt x="744" y="233"/>
                      </a:lnTo>
                      <a:lnTo>
                        <a:pt x="751" y="254"/>
                      </a:lnTo>
                      <a:lnTo>
                        <a:pt x="810" y="261"/>
                      </a:lnTo>
                      <a:lnTo>
                        <a:pt x="810" y="311"/>
                      </a:lnTo>
                      <a:lnTo>
                        <a:pt x="758" y="298"/>
                      </a:lnTo>
                      <a:lnTo>
                        <a:pt x="734" y="285"/>
                      </a:lnTo>
                      <a:lnTo>
                        <a:pt x="727" y="311"/>
                      </a:lnTo>
                      <a:lnTo>
                        <a:pt x="741" y="307"/>
                      </a:lnTo>
                      <a:lnTo>
                        <a:pt x="748" y="315"/>
                      </a:lnTo>
                      <a:lnTo>
                        <a:pt x="744" y="334"/>
                      </a:lnTo>
                      <a:lnTo>
                        <a:pt x="788" y="338"/>
                      </a:lnTo>
                      <a:lnTo>
                        <a:pt x="810" y="339"/>
                      </a:lnTo>
                      <a:lnTo>
                        <a:pt x="810" y="411"/>
                      </a:lnTo>
                      <a:lnTo>
                        <a:pt x="792" y="409"/>
                      </a:lnTo>
                      <a:lnTo>
                        <a:pt x="788" y="416"/>
                      </a:lnTo>
                      <a:lnTo>
                        <a:pt x="810" y="432"/>
                      </a:lnTo>
                      <a:lnTo>
                        <a:pt x="810" y="502"/>
                      </a:lnTo>
                      <a:lnTo>
                        <a:pt x="782" y="504"/>
                      </a:lnTo>
                      <a:lnTo>
                        <a:pt x="774" y="478"/>
                      </a:lnTo>
                      <a:lnTo>
                        <a:pt x="768" y="491"/>
                      </a:lnTo>
                      <a:lnTo>
                        <a:pt x="782" y="508"/>
                      </a:lnTo>
                      <a:lnTo>
                        <a:pt x="808" y="526"/>
                      </a:lnTo>
                      <a:lnTo>
                        <a:pt x="798" y="536"/>
                      </a:lnTo>
                      <a:lnTo>
                        <a:pt x="795" y="553"/>
                      </a:lnTo>
                      <a:lnTo>
                        <a:pt x="792" y="561"/>
                      </a:lnTo>
                      <a:lnTo>
                        <a:pt x="751" y="540"/>
                      </a:lnTo>
                      <a:lnTo>
                        <a:pt x="715" y="500"/>
                      </a:lnTo>
                      <a:lnTo>
                        <a:pt x="748" y="517"/>
                      </a:lnTo>
                      <a:lnTo>
                        <a:pt x="764" y="491"/>
                      </a:lnTo>
                      <a:lnTo>
                        <a:pt x="725" y="482"/>
                      </a:lnTo>
                      <a:lnTo>
                        <a:pt x="751" y="474"/>
                      </a:lnTo>
                      <a:lnTo>
                        <a:pt x="727" y="451"/>
                      </a:lnTo>
                      <a:lnTo>
                        <a:pt x="700" y="500"/>
                      </a:lnTo>
                      <a:lnTo>
                        <a:pt x="694" y="474"/>
                      </a:lnTo>
                      <a:lnTo>
                        <a:pt x="681" y="496"/>
                      </a:lnTo>
                      <a:lnTo>
                        <a:pt x="653" y="469"/>
                      </a:lnTo>
                      <a:lnTo>
                        <a:pt x="667" y="517"/>
                      </a:lnTo>
                      <a:lnTo>
                        <a:pt x="664" y="540"/>
                      </a:lnTo>
                      <a:lnTo>
                        <a:pt x="710" y="549"/>
                      </a:lnTo>
                      <a:lnTo>
                        <a:pt x="630" y="553"/>
                      </a:lnTo>
                      <a:lnTo>
                        <a:pt x="667" y="549"/>
                      </a:lnTo>
                      <a:lnTo>
                        <a:pt x="651" y="504"/>
                      </a:lnTo>
                      <a:lnTo>
                        <a:pt x="610" y="496"/>
                      </a:lnTo>
                      <a:lnTo>
                        <a:pt x="596" y="478"/>
                      </a:lnTo>
                      <a:lnTo>
                        <a:pt x="586" y="517"/>
                      </a:lnTo>
                      <a:lnTo>
                        <a:pt x="623" y="526"/>
                      </a:lnTo>
                      <a:lnTo>
                        <a:pt x="593" y="530"/>
                      </a:lnTo>
                      <a:lnTo>
                        <a:pt x="563" y="536"/>
                      </a:lnTo>
                      <a:lnTo>
                        <a:pt x="580" y="513"/>
                      </a:lnTo>
                      <a:lnTo>
                        <a:pt x="570" y="478"/>
                      </a:lnTo>
                      <a:lnTo>
                        <a:pt x="550" y="496"/>
                      </a:lnTo>
                      <a:lnTo>
                        <a:pt x="556" y="530"/>
                      </a:lnTo>
                      <a:lnTo>
                        <a:pt x="527" y="544"/>
                      </a:lnTo>
                      <a:lnTo>
                        <a:pt x="603" y="566"/>
                      </a:lnTo>
                      <a:lnTo>
                        <a:pt x="529" y="561"/>
                      </a:lnTo>
                      <a:lnTo>
                        <a:pt x="520" y="575"/>
                      </a:lnTo>
                      <a:lnTo>
                        <a:pt x="499" y="557"/>
                      </a:lnTo>
                      <a:lnTo>
                        <a:pt x="486" y="575"/>
                      </a:lnTo>
                      <a:lnTo>
                        <a:pt x="449" y="513"/>
                      </a:lnTo>
                      <a:lnTo>
                        <a:pt x="429" y="522"/>
                      </a:lnTo>
                      <a:lnTo>
                        <a:pt x="416" y="583"/>
                      </a:lnTo>
                      <a:lnTo>
                        <a:pt x="472" y="544"/>
                      </a:lnTo>
                      <a:lnTo>
                        <a:pt x="455" y="566"/>
                      </a:lnTo>
                      <a:lnTo>
                        <a:pt x="422" y="557"/>
                      </a:lnTo>
                      <a:lnTo>
                        <a:pt x="419" y="583"/>
                      </a:lnTo>
                      <a:lnTo>
                        <a:pt x="422" y="605"/>
                      </a:lnTo>
                      <a:lnTo>
                        <a:pt x="449" y="557"/>
                      </a:lnTo>
                      <a:lnTo>
                        <a:pt x="493" y="605"/>
                      </a:lnTo>
                      <a:lnTo>
                        <a:pt x="537" y="579"/>
                      </a:lnTo>
                      <a:lnTo>
                        <a:pt x="512" y="610"/>
                      </a:lnTo>
                      <a:lnTo>
                        <a:pt x="472" y="619"/>
                      </a:lnTo>
                      <a:lnTo>
                        <a:pt x="439" y="622"/>
                      </a:lnTo>
                      <a:lnTo>
                        <a:pt x="409" y="680"/>
                      </a:lnTo>
                      <a:lnTo>
                        <a:pt x="506" y="622"/>
                      </a:lnTo>
                      <a:lnTo>
                        <a:pt x="506" y="644"/>
                      </a:lnTo>
                      <a:lnTo>
                        <a:pt x="586" y="650"/>
                      </a:lnTo>
                      <a:lnTo>
                        <a:pt x="610" y="631"/>
                      </a:lnTo>
                      <a:lnTo>
                        <a:pt x="633" y="650"/>
                      </a:lnTo>
                      <a:lnTo>
                        <a:pt x="590" y="650"/>
                      </a:lnTo>
                      <a:lnTo>
                        <a:pt x="496" y="650"/>
                      </a:lnTo>
                      <a:lnTo>
                        <a:pt x="455" y="640"/>
                      </a:lnTo>
                      <a:lnTo>
                        <a:pt x="419" y="650"/>
                      </a:lnTo>
                      <a:lnTo>
                        <a:pt x="416" y="676"/>
                      </a:lnTo>
                      <a:lnTo>
                        <a:pt x="496" y="676"/>
                      </a:lnTo>
                      <a:lnTo>
                        <a:pt x="499" y="684"/>
                      </a:lnTo>
                      <a:lnTo>
                        <a:pt x="512" y="671"/>
                      </a:lnTo>
                      <a:lnTo>
                        <a:pt x="546" y="676"/>
                      </a:lnTo>
                      <a:lnTo>
                        <a:pt x="529" y="680"/>
                      </a:lnTo>
                      <a:lnTo>
                        <a:pt x="563" y="706"/>
                      </a:lnTo>
                      <a:lnTo>
                        <a:pt x="520" y="680"/>
                      </a:lnTo>
                      <a:lnTo>
                        <a:pt x="499" y="684"/>
                      </a:lnTo>
                      <a:lnTo>
                        <a:pt x="452" y="680"/>
                      </a:lnTo>
                      <a:lnTo>
                        <a:pt x="409" y="684"/>
                      </a:lnTo>
                      <a:lnTo>
                        <a:pt x="439" y="693"/>
                      </a:lnTo>
                      <a:lnTo>
                        <a:pt x="435" y="715"/>
                      </a:lnTo>
                      <a:lnTo>
                        <a:pt x="422" y="715"/>
                      </a:lnTo>
                      <a:lnTo>
                        <a:pt x="426" y="702"/>
                      </a:lnTo>
                      <a:lnTo>
                        <a:pt x="392" y="698"/>
                      </a:lnTo>
                      <a:lnTo>
                        <a:pt x="324" y="680"/>
                      </a:lnTo>
                      <a:lnTo>
                        <a:pt x="278" y="711"/>
                      </a:lnTo>
                      <a:lnTo>
                        <a:pt x="278" y="724"/>
                      </a:lnTo>
                      <a:lnTo>
                        <a:pt x="365" y="728"/>
                      </a:lnTo>
                      <a:lnTo>
                        <a:pt x="396" y="719"/>
                      </a:lnTo>
                      <a:lnTo>
                        <a:pt x="416" y="728"/>
                      </a:lnTo>
                      <a:lnTo>
                        <a:pt x="398" y="732"/>
                      </a:lnTo>
                      <a:lnTo>
                        <a:pt x="362" y="742"/>
                      </a:lnTo>
                      <a:lnTo>
                        <a:pt x="321" y="732"/>
                      </a:lnTo>
                      <a:lnTo>
                        <a:pt x="255" y="742"/>
                      </a:lnTo>
                      <a:lnTo>
                        <a:pt x="255" y="759"/>
                      </a:lnTo>
                      <a:lnTo>
                        <a:pt x="227" y="702"/>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1031" name="Freeform 7"/>
                <p:cNvSpPr>
                  <a:spLocks/>
                </p:cNvSpPr>
                <p:nvPr/>
              </p:nvSpPr>
              <p:spPr bwMode="ltGray">
                <a:xfrm>
                  <a:off x="5085" y="2664"/>
                  <a:ext cx="242" cy="539"/>
                </a:xfrm>
                <a:custGeom>
                  <a:avLst/>
                  <a:gdLst/>
                  <a:ahLst/>
                  <a:cxnLst>
                    <a:cxn ang="0">
                      <a:pos x="157" y="493"/>
                    </a:cxn>
                    <a:cxn ang="0">
                      <a:pos x="108" y="533"/>
                    </a:cxn>
                    <a:cxn ang="0">
                      <a:pos x="241" y="410"/>
                    </a:cxn>
                    <a:cxn ang="0">
                      <a:pos x="230" y="410"/>
                    </a:cxn>
                    <a:cxn ang="0">
                      <a:pos x="197" y="410"/>
                    </a:cxn>
                    <a:cxn ang="0">
                      <a:pos x="211" y="357"/>
                    </a:cxn>
                    <a:cxn ang="0">
                      <a:pos x="187" y="367"/>
                    </a:cxn>
                    <a:cxn ang="0">
                      <a:pos x="147" y="423"/>
                    </a:cxn>
                    <a:cxn ang="0">
                      <a:pos x="145" y="262"/>
                    </a:cxn>
                    <a:cxn ang="0">
                      <a:pos x="161" y="195"/>
                    </a:cxn>
                    <a:cxn ang="0">
                      <a:pos x="200" y="143"/>
                    </a:cxn>
                    <a:cxn ang="0">
                      <a:pos x="171" y="170"/>
                    </a:cxn>
                    <a:cxn ang="0">
                      <a:pos x="187" y="136"/>
                    </a:cxn>
                    <a:cxn ang="0">
                      <a:pos x="164" y="113"/>
                    </a:cxn>
                    <a:cxn ang="0">
                      <a:pos x="175" y="91"/>
                    </a:cxn>
                    <a:cxn ang="0">
                      <a:pos x="164" y="74"/>
                    </a:cxn>
                    <a:cxn ang="0">
                      <a:pos x="147" y="53"/>
                    </a:cxn>
                    <a:cxn ang="0">
                      <a:pos x="52" y="0"/>
                    </a:cxn>
                    <a:cxn ang="0">
                      <a:pos x="128" y="53"/>
                    </a:cxn>
                    <a:cxn ang="0">
                      <a:pos x="135" y="78"/>
                    </a:cxn>
                    <a:cxn ang="0">
                      <a:pos x="108" y="48"/>
                    </a:cxn>
                    <a:cxn ang="0">
                      <a:pos x="82" y="61"/>
                    </a:cxn>
                    <a:cxn ang="0">
                      <a:pos x="95" y="70"/>
                    </a:cxn>
                    <a:cxn ang="0">
                      <a:pos x="131" y="87"/>
                    </a:cxn>
                    <a:cxn ang="0">
                      <a:pos x="131" y="109"/>
                    </a:cxn>
                    <a:cxn ang="0">
                      <a:pos x="108" y="100"/>
                    </a:cxn>
                    <a:cxn ang="0">
                      <a:pos x="72" y="122"/>
                    </a:cxn>
                    <a:cxn ang="0">
                      <a:pos x="105" y="113"/>
                    </a:cxn>
                    <a:cxn ang="0">
                      <a:pos x="135" y="130"/>
                    </a:cxn>
                    <a:cxn ang="0">
                      <a:pos x="124" y="130"/>
                    </a:cxn>
                    <a:cxn ang="0">
                      <a:pos x="101" y="130"/>
                    </a:cxn>
                    <a:cxn ang="0">
                      <a:pos x="101" y="170"/>
                    </a:cxn>
                    <a:cxn ang="0">
                      <a:pos x="75" y="148"/>
                    </a:cxn>
                    <a:cxn ang="0">
                      <a:pos x="65" y="96"/>
                    </a:cxn>
                    <a:cxn ang="0">
                      <a:pos x="72" y="70"/>
                    </a:cxn>
                    <a:cxn ang="0">
                      <a:pos x="52" y="74"/>
                    </a:cxn>
                    <a:cxn ang="0">
                      <a:pos x="52" y="109"/>
                    </a:cxn>
                    <a:cxn ang="0">
                      <a:pos x="23" y="104"/>
                    </a:cxn>
                    <a:cxn ang="0">
                      <a:pos x="52" y="148"/>
                    </a:cxn>
                    <a:cxn ang="0">
                      <a:pos x="35" y="174"/>
                    </a:cxn>
                    <a:cxn ang="0">
                      <a:pos x="78" y="174"/>
                    </a:cxn>
                    <a:cxn ang="0">
                      <a:pos x="42" y="191"/>
                    </a:cxn>
                    <a:cxn ang="0">
                      <a:pos x="78" y="191"/>
                    </a:cxn>
                    <a:cxn ang="0">
                      <a:pos x="108" y="210"/>
                    </a:cxn>
                    <a:cxn ang="0">
                      <a:pos x="135" y="184"/>
                    </a:cxn>
                    <a:cxn ang="0">
                      <a:pos x="124" y="214"/>
                    </a:cxn>
                    <a:cxn ang="0">
                      <a:pos x="92" y="201"/>
                    </a:cxn>
                    <a:cxn ang="0">
                      <a:pos x="122" y="275"/>
                    </a:cxn>
                    <a:cxn ang="0">
                      <a:pos x="115" y="301"/>
                    </a:cxn>
                    <a:cxn ang="0">
                      <a:pos x="80" y="469"/>
                    </a:cxn>
                  </a:cxnLst>
                  <a:rect l="0" t="0" r="r" b="b"/>
                  <a:pathLst>
                    <a:path w="242" h="539">
                      <a:moveTo>
                        <a:pt x="82" y="538"/>
                      </a:moveTo>
                      <a:lnTo>
                        <a:pt x="108" y="533"/>
                      </a:lnTo>
                      <a:lnTo>
                        <a:pt x="157" y="493"/>
                      </a:lnTo>
                      <a:lnTo>
                        <a:pt x="177" y="493"/>
                      </a:lnTo>
                      <a:lnTo>
                        <a:pt x="141" y="480"/>
                      </a:lnTo>
                      <a:lnTo>
                        <a:pt x="108" y="533"/>
                      </a:lnTo>
                      <a:lnTo>
                        <a:pt x="111" y="467"/>
                      </a:lnTo>
                      <a:lnTo>
                        <a:pt x="108" y="432"/>
                      </a:lnTo>
                      <a:lnTo>
                        <a:pt x="241" y="410"/>
                      </a:lnTo>
                      <a:lnTo>
                        <a:pt x="237" y="393"/>
                      </a:lnTo>
                      <a:lnTo>
                        <a:pt x="234" y="401"/>
                      </a:lnTo>
                      <a:lnTo>
                        <a:pt x="230" y="410"/>
                      </a:lnTo>
                      <a:lnTo>
                        <a:pt x="221" y="406"/>
                      </a:lnTo>
                      <a:lnTo>
                        <a:pt x="204" y="415"/>
                      </a:lnTo>
                      <a:lnTo>
                        <a:pt x="197" y="410"/>
                      </a:lnTo>
                      <a:lnTo>
                        <a:pt x="207" y="393"/>
                      </a:lnTo>
                      <a:lnTo>
                        <a:pt x="200" y="376"/>
                      </a:lnTo>
                      <a:lnTo>
                        <a:pt x="211" y="357"/>
                      </a:lnTo>
                      <a:lnTo>
                        <a:pt x="204" y="353"/>
                      </a:lnTo>
                      <a:lnTo>
                        <a:pt x="197" y="367"/>
                      </a:lnTo>
                      <a:lnTo>
                        <a:pt x="187" y="367"/>
                      </a:lnTo>
                      <a:lnTo>
                        <a:pt x="194" y="389"/>
                      </a:lnTo>
                      <a:lnTo>
                        <a:pt x="187" y="406"/>
                      </a:lnTo>
                      <a:lnTo>
                        <a:pt x="147" y="423"/>
                      </a:lnTo>
                      <a:lnTo>
                        <a:pt x="135" y="410"/>
                      </a:lnTo>
                      <a:lnTo>
                        <a:pt x="111" y="423"/>
                      </a:lnTo>
                      <a:lnTo>
                        <a:pt x="145" y="262"/>
                      </a:lnTo>
                      <a:lnTo>
                        <a:pt x="151" y="236"/>
                      </a:lnTo>
                      <a:lnTo>
                        <a:pt x="157" y="201"/>
                      </a:lnTo>
                      <a:lnTo>
                        <a:pt x="161" y="195"/>
                      </a:lnTo>
                      <a:lnTo>
                        <a:pt x="234" y="170"/>
                      </a:lnTo>
                      <a:lnTo>
                        <a:pt x="204" y="161"/>
                      </a:lnTo>
                      <a:lnTo>
                        <a:pt x="200" y="143"/>
                      </a:lnTo>
                      <a:lnTo>
                        <a:pt x="183" y="143"/>
                      </a:lnTo>
                      <a:lnTo>
                        <a:pt x="187" y="161"/>
                      </a:lnTo>
                      <a:lnTo>
                        <a:pt x="171" y="170"/>
                      </a:lnTo>
                      <a:lnTo>
                        <a:pt x="167" y="153"/>
                      </a:lnTo>
                      <a:lnTo>
                        <a:pt x="177" y="148"/>
                      </a:lnTo>
                      <a:lnTo>
                        <a:pt x="187" y="136"/>
                      </a:lnTo>
                      <a:lnTo>
                        <a:pt x="177" y="136"/>
                      </a:lnTo>
                      <a:lnTo>
                        <a:pt x="167" y="136"/>
                      </a:lnTo>
                      <a:lnTo>
                        <a:pt x="164" y="113"/>
                      </a:lnTo>
                      <a:lnTo>
                        <a:pt x="171" y="109"/>
                      </a:lnTo>
                      <a:lnTo>
                        <a:pt x="177" y="100"/>
                      </a:lnTo>
                      <a:lnTo>
                        <a:pt x="175" y="91"/>
                      </a:lnTo>
                      <a:lnTo>
                        <a:pt x="171" y="96"/>
                      </a:lnTo>
                      <a:lnTo>
                        <a:pt x="161" y="87"/>
                      </a:lnTo>
                      <a:lnTo>
                        <a:pt x="164" y="74"/>
                      </a:lnTo>
                      <a:lnTo>
                        <a:pt x="171" y="61"/>
                      </a:lnTo>
                      <a:lnTo>
                        <a:pt x="164" y="43"/>
                      </a:lnTo>
                      <a:lnTo>
                        <a:pt x="147" y="53"/>
                      </a:lnTo>
                      <a:lnTo>
                        <a:pt x="131" y="22"/>
                      </a:lnTo>
                      <a:lnTo>
                        <a:pt x="69" y="8"/>
                      </a:lnTo>
                      <a:lnTo>
                        <a:pt x="52" y="0"/>
                      </a:lnTo>
                      <a:lnTo>
                        <a:pt x="99" y="39"/>
                      </a:lnTo>
                      <a:lnTo>
                        <a:pt x="115" y="39"/>
                      </a:lnTo>
                      <a:lnTo>
                        <a:pt x="128" y="53"/>
                      </a:lnTo>
                      <a:lnTo>
                        <a:pt x="137" y="61"/>
                      </a:lnTo>
                      <a:lnTo>
                        <a:pt x="137" y="78"/>
                      </a:lnTo>
                      <a:lnTo>
                        <a:pt x="135" y="78"/>
                      </a:lnTo>
                      <a:lnTo>
                        <a:pt x="131" y="65"/>
                      </a:lnTo>
                      <a:lnTo>
                        <a:pt x="115" y="61"/>
                      </a:lnTo>
                      <a:lnTo>
                        <a:pt x="108" y="48"/>
                      </a:lnTo>
                      <a:lnTo>
                        <a:pt x="99" y="53"/>
                      </a:lnTo>
                      <a:lnTo>
                        <a:pt x="92" y="65"/>
                      </a:lnTo>
                      <a:lnTo>
                        <a:pt x="82" y="61"/>
                      </a:lnTo>
                      <a:lnTo>
                        <a:pt x="85" y="78"/>
                      </a:lnTo>
                      <a:lnTo>
                        <a:pt x="92" y="78"/>
                      </a:lnTo>
                      <a:lnTo>
                        <a:pt x="95" y="70"/>
                      </a:lnTo>
                      <a:lnTo>
                        <a:pt x="105" y="78"/>
                      </a:lnTo>
                      <a:lnTo>
                        <a:pt x="111" y="91"/>
                      </a:lnTo>
                      <a:lnTo>
                        <a:pt x="131" y="87"/>
                      </a:lnTo>
                      <a:lnTo>
                        <a:pt x="145" y="91"/>
                      </a:lnTo>
                      <a:lnTo>
                        <a:pt x="147" y="113"/>
                      </a:lnTo>
                      <a:lnTo>
                        <a:pt x="131" y="109"/>
                      </a:lnTo>
                      <a:lnTo>
                        <a:pt x="131" y="96"/>
                      </a:lnTo>
                      <a:lnTo>
                        <a:pt x="122" y="100"/>
                      </a:lnTo>
                      <a:lnTo>
                        <a:pt x="108" y="100"/>
                      </a:lnTo>
                      <a:lnTo>
                        <a:pt x="92" y="104"/>
                      </a:lnTo>
                      <a:lnTo>
                        <a:pt x="75" y="96"/>
                      </a:lnTo>
                      <a:lnTo>
                        <a:pt x="72" y="122"/>
                      </a:lnTo>
                      <a:lnTo>
                        <a:pt x="85" y="117"/>
                      </a:lnTo>
                      <a:lnTo>
                        <a:pt x="95" y="109"/>
                      </a:lnTo>
                      <a:lnTo>
                        <a:pt x="105" y="113"/>
                      </a:lnTo>
                      <a:lnTo>
                        <a:pt x="115" y="122"/>
                      </a:lnTo>
                      <a:lnTo>
                        <a:pt x="124" y="126"/>
                      </a:lnTo>
                      <a:lnTo>
                        <a:pt x="135" y="130"/>
                      </a:lnTo>
                      <a:lnTo>
                        <a:pt x="145" y="122"/>
                      </a:lnTo>
                      <a:lnTo>
                        <a:pt x="141" y="157"/>
                      </a:lnTo>
                      <a:lnTo>
                        <a:pt x="124" y="130"/>
                      </a:lnTo>
                      <a:lnTo>
                        <a:pt x="99" y="117"/>
                      </a:lnTo>
                      <a:lnTo>
                        <a:pt x="99" y="136"/>
                      </a:lnTo>
                      <a:lnTo>
                        <a:pt x="101" y="130"/>
                      </a:lnTo>
                      <a:lnTo>
                        <a:pt x="108" y="153"/>
                      </a:lnTo>
                      <a:lnTo>
                        <a:pt x="115" y="165"/>
                      </a:lnTo>
                      <a:lnTo>
                        <a:pt x="101" y="170"/>
                      </a:lnTo>
                      <a:lnTo>
                        <a:pt x="95" y="170"/>
                      </a:lnTo>
                      <a:lnTo>
                        <a:pt x="82" y="161"/>
                      </a:lnTo>
                      <a:lnTo>
                        <a:pt x="75" y="148"/>
                      </a:lnTo>
                      <a:lnTo>
                        <a:pt x="75" y="122"/>
                      </a:lnTo>
                      <a:lnTo>
                        <a:pt x="62" y="109"/>
                      </a:lnTo>
                      <a:lnTo>
                        <a:pt x="65" y="96"/>
                      </a:lnTo>
                      <a:lnTo>
                        <a:pt x="75" y="82"/>
                      </a:lnTo>
                      <a:lnTo>
                        <a:pt x="82" y="74"/>
                      </a:lnTo>
                      <a:lnTo>
                        <a:pt x="72" y="70"/>
                      </a:lnTo>
                      <a:lnTo>
                        <a:pt x="59" y="70"/>
                      </a:lnTo>
                      <a:lnTo>
                        <a:pt x="39" y="39"/>
                      </a:lnTo>
                      <a:lnTo>
                        <a:pt x="52" y="74"/>
                      </a:lnTo>
                      <a:lnTo>
                        <a:pt x="48" y="96"/>
                      </a:lnTo>
                      <a:lnTo>
                        <a:pt x="35" y="87"/>
                      </a:lnTo>
                      <a:lnTo>
                        <a:pt x="52" y="109"/>
                      </a:lnTo>
                      <a:lnTo>
                        <a:pt x="52" y="126"/>
                      </a:lnTo>
                      <a:lnTo>
                        <a:pt x="35" y="117"/>
                      </a:lnTo>
                      <a:lnTo>
                        <a:pt x="23" y="104"/>
                      </a:lnTo>
                      <a:lnTo>
                        <a:pt x="0" y="113"/>
                      </a:lnTo>
                      <a:lnTo>
                        <a:pt x="48" y="136"/>
                      </a:lnTo>
                      <a:lnTo>
                        <a:pt x="52" y="148"/>
                      </a:lnTo>
                      <a:lnTo>
                        <a:pt x="35" y="161"/>
                      </a:lnTo>
                      <a:lnTo>
                        <a:pt x="9" y="153"/>
                      </a:lnTo>
                      <a:lnTo>
                        <a:pt x="35" y="174"/>
                      </a:lnTo>
                      <a:lnTo>
                        <a:pt x="52" y="174"/>
                      </a:lnTo>
                      <a:lnTo>
                        <a:pt x="62" y="165"/>
                      </a:lnTo>
                      <a:lnTo>
                        <a:pt x="78" y="174"/>
                      </a:lnTo>
                      <a:lnTo>
                        <a:pt x="65" y="187"/>
                      </a:lnTo>
                      <a:lnTo>
                        <a:pt x="46" y="184"/>
                      </a:lnTo>
                      <a:lnTo>
                        <a:pt x="42" y="191"/>
                      </a:lnTo>
                      <a:lnTo>
                        <a:pt x="59" y="191"/>
                      </a:lnTo>
                      <a:lnTo>
                        <a:pt x="69" y="205"/>
                      </a:lnTo>
                      <a:lnTo>
                        <a:pt x="78" y="191"/>
                      </a:lnTo>
                      <a:lnTo>
                        <a:pt x="88" y="191"/>
                      </a:lnTo>
                      <a:lnTo>
                        <a:pt x="92" y="205"/>
                      </a:lnTo>
                      <a:lnTo>
                        <a:pt x="108" y="210"/>
                      </a:lnTo>
                      <a:lnTo>
                        <a:pt x="108" y="184"/>
                      </a:lnTo>
                      <a:lnTo>
                        <a:pt x="122" y="178"/>
                      </a:lnTo>
                      <a:lnTo>
                        <a:pt x="135" y="184"/>
                      </a:lnTo>
                      <a:lnTo>
                        <a:pt x="135" y="191"/>
                      </a:lnTo>
                      <a:lnTo>
                        <a:pt x="124" y="205"/>
                      </a:lnTo>
                      <a:lnTo>
                        <a:pt x="124" y="214"/>
                      </a:lnTo>
                      <a:lnTo>
                        <a:pt x="105" y="187"/>
                      </a:lnTo>
                      <a:lnTo>
                        <a:pt x="88" y="191"/>
                      </a:lnTo>
                      <a:lnTo>
                        <a:pt x="92" y="201"/>
                      </a:lnTo>
                      <a:lnTo>
                        <a:pt x="105" y="201"/>
                      </a:lnTo>
                      <a:lnTo>
                        <a:pt x="122" y="222"/>
                      </a:lnTo>
                      <a:lnTo>
                        <a:pt x="122" y="275"/>
                      </a:lnTo>
                      <a:lnTo>
                        <a:pt x="115" y="279"/>
                      </a:lnTo>
                      <a:lnTo>
                        <a:pt x="111" y="288"/>
                      </a:lnTo>
                      <a:lnTo>
                        <a:pt x="115" y="301"/>
                      </a:lnTo>
                      <a:lnTo>
                        <a:pt x="111" y="363"/>
                      </a:lnTo>
                      <a:lnTo>
                        <a:pt x="105" y="367"/>
                      </a:lnTo>
                      <a:lnTo>
                        <a:pt x="80" y="469"/>
                      </a:lnTo>
                      <a:lnTo>
                        <a:pt x="65" y="454"/>
                      </a:lnTo>
                      <a:lnTo>
                        <a:pt x="82" y="538"/>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1032" name="Freeform 8"/>
                <p:cNvSpPr>
                  <a:spLocks/>
                </p:cNvSpPr>
                <p:nvPr/>
              </p:nvSpPr>
              <p:spPr bwMode="ltGray">
                <a:xfrm>
                  <a:off x="5026" y="2802"/>
                  <a:ext cx="733" cy="713"/>
                </a:xfrm>
                <a:custGeom>
                  <a:avLst/>
                  <a:gdLst/>
                  <a:ahLst/>
                  <a:cxnLst>
                    <a:cxn ang="0">
                      <a:pos x="59" y="584"/>
                    </a:cxn>
                    <a:cxn ang="0">
                      <a:pos x="23" y="511"/>
                    </a:cxn>
                    <a:cxn ang="0">
                      <a:pos x="59" y="523"/>
                    </a:cxn>
                    <a:cxn ang="0">
                      <a:pos x="170" y="467"/>
                    </a:cxn>
                    <a:cxn ang="0">
                      <a:pos x="164" y="383"/>
                    </a:cxn>
                    <a:cxn ang="0">
                      <a:pos x="217" y="349"/>
                    </a:cxn>
                    <a:cxn ang="0">
                      <a:pos x="315" y="165"/>
                    </a:cxn>
                    <a:cxn ang="0">
                      <a:pos x="345" y="148"/>
                    </a:cxn>
                    <a:cxn ang="0">
                      <a:pos x="429" y="108"/>
                    </a:cxn>
                    <a:cxn ang="0">
                      <a:pos x="436" y="56"/>
                    </a:cxn>
                    <a:cxn ang="0">
                      <a:pos x="433" y="29"/>
                    </a:cxn>
                    <a:cxn ang="0">
                      <a:pos x="426" y="74"/>
                    </a:cxn>
                    <a:cxn ang="0">
                      <a:pos x="439" y="95"/>
                    </a:cxn>
                    <a:cxn ang="0">
                      <a:pos x="449" y="134"/>
                    </a:cxn>
                    <a:cxn ang="0">
                      <a:pos x="472" y="130"/>
                    </a:cxn>
                    <a:cxn ang="0">
                      <a:pos x="349" y="161"/>
                    </a:cxn>
                    <a:cxn ang="0">
                      <a:pos x="369" y="161"/>
                    </a:cxn>
                    <a:cxn ang="0">
                      <a:pos x="419" y="169"/>
                    </a:cxn>
                    <a:cxn ang="0">
                      <a:pos x="433" y="165"/>
                    </a:cxn>
                    <a:cxn ang="0">
                      <a:pos x="506" y="130"/>
                    </a:cxn>
                    <a:cxn ang="0">
                      <a:pos x="536" y="117"/>
                    </a:cxn>
                    <a:cxn ang="0">
                      <a:pos x="574" y="156"/>
                    </a:cxn>
                    <a:cxn ang="0">
                      <a:pos x="695" y="127"/>
                    </a:cxn>
                    <a:cxn ang="0">
                      <a:pos x="590" y="165"/>
                    </a:cxn>
                    <a:cxn ang="0">
                      <a:pos x="550" y="182"/>
                    </a:cxn>
                    <a:cxn ang="0">
                      <a:pos x="540" y="156"/>
                    </a:cxn>
                    <a:cxn ang="0">
                      <a:pos x="496" y="156"/>
                    </a:cxn>
                    <a:cxn ang="0">
                      <a:pos x="426" y="182"/>
                    </a:cxn>
                    <a:cxn ang="0">
                      <a:pos x="413" y="182"/>
                    </a:cxn>
                    <a:cxn ang="0">
                      <a:pos x="419" y="214"/>
                    </a:cxn>
                    <a:cxn ang="0">
                      <a:pos x="402" y="230"/>
                    </a:cxn>
                    <a:cxn ang="0">
                      <a:pos x="366" y="209"/>
                    </a:cxn>
                    <a:cxn ang="0">
                      <a:pos x="349" y="253"/>
                    </a:cxn>
                    <a:cxn ang="0">
                      <a:pos x="312" y="248"/>
                    </a:cxn>
                    <a:cxn ang="0">
                      <a:pos x="345" y="253"/>
                    </a:cxn>
                    <a:cxn ang="0">
                      <a:pos x="413" y="230"/>
                    </a:cxn>
                    <a:cxn ang="0">
                      <a:pos x="462" y="236"/>
                    </a:cxn>
                    <a:cxn ang="0">
                      <a:pos x="516" y="196"/>
                    </a:cxn>
                    <a:cxn ang="0">
                      <a:pos x="530" y="192"/>
                    </a:cxn>
                    <a:cxn ang="0">
                      <a:pos x="621" y="148"/>
                    </a:cxn>
                    <a:cxn ang="0">
                      <a:pos x="687" y="127"/>
                    </a:cxn>
                    <a:cxn ang="0">
                      <a:pos x="607" y="178"/>
                    </a:cxn>
                    <a:cxn ang="0">
                      <a:pos x="556" y="218"/>
                    </a:cxn>
                    <a:cxn ang="0">
                      <a:pos x="402" y="283"/>
                    </a:cxn>
                    <a:cxn ang="0">
                      <a:pos x="258" y="398"/>
                    </a:cxn>
                    <a:cxn ang="0">
                      <a:pos x="274" y="415"/>
                    </a:cxn>
                    <a:cxn ang="0">
                      <a:pos x="241" y="445"/>
                    </a:cxn>
                    <a:cxn ang="0">
                      <a:pos x="207" y="467"/>
                    </a:cxn>
                    <a:cxn ang="0">
                      <a:pos x="274" y="475"/>
                    </a:cxn>
                    <a:cxn ang="0">
                      <a:pos x="258" y="489"/>
                    </a:cxn>
                    <a:cxn ang="0">
                      <a:pos x="194" y="489"/>
                    </a:cxn>
                    <a:cxn ang="0">
                      <a:pos x="46" y="682"/>
                    </a:cxn>
                    <a:cxn ang="0">
                      <a:pos x="207" y="686"/>
                    </a:cxn>
                    <a:cxn ang="0">
                      <a:pos x="210" y="707"/>
                    </a:cxn>
                    <a:cxn ang="0">
                      <a:pos x="120" y="703"/>
                    </a:cxn>
                    <a:cxn ang="0">
                      <a:pos x="0" y="629"/>
                    </a:cxn>
                  </a:cxnLst>
                  <a:rect l="0" t="0" r="r" b="b"/>
                  <a:pathLst>
                    <a:path w="733" h="713">
                      <a:moveTo>
                        <a:pt x="0" y="629"/>
                      </a:moveTo>
                      <a:lnTo>
                        <a:pt x="50" y="611"/>
                      </a:lnTo>
                      <a:lnTo>
                        <a:pt x="59" y="584"/>
                      </a:lnTo>
                      <a:lnTo>
                        <a:pt x="100" y="559"/>
                      </a:lnTo>
                      <a:lnTo>
                        <a:pt x="12" y="536"/>
                      </a:lnTo>
                      <a:lnTo>
                        <a:pt x="23" y="511"/>
                      </a:lnTo>
                      <a:lnTo>
                        <a:pt x="46" y="533"/>
                      </a:lnTo>
                      <a:lnTo>
                        <a:pt x="86" y="502"/>
                      </a:lnTo>
                      <a:lnTo>
                        <a:pt x="59" y="523"/>
                      </a:lnTo>
                      <a:lnTo>
                        <a:pt x="69" y="536"/>
                      </a:lnTo>
                      <a:lnTo>
                        <a:pt x="97" y="540"/>
                      </a:lnTo>
                      <a:lnTo>
                        <a:pt x="170" y="467"/>
                      </a:lnTo>
                      <a:lnTo>
                        <a:pt x="153" y="449"/>
                      </a:lnTo>
                      <a:lnTo>
                        <a:pt x="141" y="402"/>
                      </a:lnTo>
                      <a:lnTo>
                        <a:pt x="164" y="383"/>
                      </a:lnTo>
                      <a:lnTo>
                        <a:pt x="181" y="427"/>
                      </a:lnTo>
                      <a:lnTo>
                        <a:pt x="190" y="419"/>
                      </a:lnTo>
                      <a:lnTo>
                        <a:pt x="217" y="349"/>
                      </a:lnTo>
                      <a:lnTo>
                        <a:pt x="298" y="270"/>
                      </a:lnTo>
                      <a:lnTo>
                        <a:pt x="295" y="218"/>
                      </a:lnTo>
                      <a:lnTo>
                        <a:pt x="315" y="165"/>
                      </a:lnTo>
                      <a:lnTo>
                        <a:pt x="312" y="144"/>
                      </a:lnTo>
                      <a:lnTo>
                        <a:pt x="329" y="152"/>
                      </a:lnTo>
                      <a:lnTo>
                        <a:pt x="345" y="148"/>
                      </a:lnTo>
                      <a:lnTo>
                        <a:pt x="413" y="127"/>
                      </a:lnTo>
                      <a:lnTo>
                        <a:pt x="436" y="121"/>
                      </a:lnTo>
                      <a:lnTo>
                        <a:pt x="429" y="108"/>
                      </a:lnTo>
                      <a:lnTo>
                        <a:pt x="415" y="95"/>
                      </a:lnTo>
                      <a:lnTo>
                        <a:pt x="423" y="69"/>
                      </a:lnTo>
                      <a:lnTo>
                        <a:pt x="436" y="56"/>
                      </a:lnTo>
                      <a:lnTo>
                        <a:pt x="426" y="35"/>
                      </a:lnTo>
                      <a:lnTo>
                        <a:pt x="439" y="0"/>
                      </a:lnTo>
                      <a:lnTo>
                        <a:pt x="433" y="29"/>
                      </a:lnTo>
                      <a:lnTo>
                        <a:pt x="446" y="48"/>
                      </a:lnTo>
                      <a:lnTo>
                        <a:pt x="439" y="69"/>
                      </a:lnTo>
                      <a:lnTo>
                        <a:pt x="426" y="74"/>
                      </a:lnTo>
                      <a:lnTo>
                        <a:pt x="426" y="91"/>
                      </a:lnTo>
                      <a:lnTo>
                        <a:pt x="433" y="100"/>
                      </a:lnTo>
                      <a:lnTo>
                        <a:pt x="439" y="95"/>
                      </a:lnTo>
                      <a:lnTo>
                        <a:pt x="439" y="104"/>
                      </a:lnTo>
                      <a:lnTo>
                        <a:pt x="439" y="127"/>
                      </a:lnTo>
                      <a:lnTo>
                        <a:pt x="449" y="134"/>
                      </a:lnTo>
                      <a:lnTo>
                        <a:pt x="466" y="127"/>
                      </a:lnTo>
                      <a:lnTo>
                        <a:pt x="493" y="91"/>
                      </a:lnTo>
                      <a:lnTo>
                        <a:pt x="472" y="130"/>
                      </a:lnTo>
                      <a:lnTo>
                        <a:pt x="462" y="144"/>
                      </a:lnTo>
                      <a:lnTo>
                        <a:pt x="423" y="144"/>
                      </a:lnTo>
                      <a:lnTo>
                        <a:pt x="349" y="161"/>
                      </a:lnTo>
                      <a:lnTo>
                        <a:pt x="341" y="182"/>
                      </a:lnTo>
                      <a:lnTo>
                        <a:pt x="372" y="182"/>
                      </a:lnTo>
                      <a:lnTo>
                        <a:pt x="369" y="161"/>
                      </a:lnTo>
                      <a:lnTo>
                        <a:pt x="379" y="161"/>
                      </a:lnTo>
                      <a:lnTo>
                        <a:pt x="385" y="175"/>
                      </a:lnTo>
                      <a:lnTo>
                        <a:pt x="419" y="169"/>
                      </a:lnTo>
                      <a:lnTo>
                        <a:pt x="413" y="148"/>
                      </a:lnTo>
                      <a:lnTo>
                        <a:pt x="426" y="152"/>
                      </a:lnTo>
                      <a:lnTo>
                        <a:pt x="433" y="165"/>
                      </a:lnTo>
                      <a:lnTo>
                        <a:pt x="479" y="152"/>
                      </a:lnTo>
                      <a:lnTo>
                        <a:pt x="483" y="134"/>
                      </a:lnTo>
                      <a:lnTo>
                        <a:pt x="506" y="130"/>
                      </a:lnTo>
                      <a:lnTo>
                        <a:pt x="506" y="148"/>
                      </a:lnTo>
                      <a:lnTo>
                        <a:pt x="523" y="144"/>
                      </a:lnTo>
                      <a:lnTo>
                        <a:pt x="536" y="117"/>
                      </a:lnTo>
                      <a:lnTo>
                        <a:pt x="546" y="134"/>
                      </a:lnTo>
                      <a:lnTo>
                        <a:pt x="564" y="139"/>
                      </a:lnTo>
                      <a:lnTo>
                        <a:pt x="574" y="156"/>
                      </a:lnTo>
                      <a:lnTo>
                        <a:pt x="590" y="152"/>
                      </a:lnTo>
                      <a:lnTo>
                        <a:pt x="603" y="161"/>
                      </a:lnTo>
                      <a:lnTo>
                        <a:pt x="695" y="127"/>
                      </a:lnTo>
                      <a:lnTo>
                        <a:pt x="668" y="148"/>
                      </a:lnTo>
                      <a:lnTo>
                        <a:pt x="624" y="161"/>
                      </a:lnTo>
                      <a:lnTo>
                        <a:pt x="590" y="165"/>
                      </a:lnTo>
                      <a:lnTo>
                        <a:pt x="567" y="165"/>
                      </a:lnTo>
                      <a:lnTo>
                        <a:pt x="546" y="165"/>
                      </a:lnTo>
                      <a:lnTo>
                        <a:pt x="550" y="182"/>
                      </a:lnTo>
                      <a:lnTo>
                        <a:pt x="554" y="192"/>
                      </a:lnTo>
                      <a:lnTo>
                        <a:pt x="536" y="196"/>
                      </a:lnTo>
                      <a:lnTo>
                        <a:pt x="540" y="156"/>
                      </a:lnTo>
                      <a:lnTo>
                        <a:pt x="520" y="152"/>
                      </a:lnTo>
                      <a:lnTo>
                        <a:pt x="516" y="169"/>
                      </a:lnTo>
                      <a:lnTo>
                        <a:pt x="496" y="156"/>
                      </a:lnTo>
                      <a:lnTo>
                        <a:pt x="487" y="182"/>
                      </a:lnTo>
                      <a:lnTo>
                        <a:pt x="472" y="175"/>
                      </a:lnTo>
                      <a:lnTo>
                        <a:pt x="426" y="182"/>
                      </a:lnTo>
                      <a:lnTo>
                        <a:pt x="439" y="188"/>
                      </a:lnTo>
                      <a:lnTo>
                        <a:pt x="423" y="196"/>
                      </a:lnTo>
                      <a:lnTo>
                        <a:pt x="413" y="182"/>
                      </a:lnTo>
                      <a:lnTo>
                        <a:pt x="392" y="196"/>
                      </a:lnTo>
                      <a:lnTo>
                        <a:pt x="419" y="201"/>
                      </a:lnTo>
                      <a:lnTo>
                        <a:pt x="419" y="214"/>
                      </a:lnTo>
                      <a:lnTo>
                        <a:pt x="399" y="205"/>
                      </a:lnTo>
                      <a:lnTo>
                        <a:pt x="385" y="214"/>
                      </a:lnTo>
                      <a:lnTo>
                        <a:pt x="402" y="230"/>
                      </a:lnTo>
                      <a:lnTo>
                        <a:pt x="382" y="240"/>
                      </a:lnTo>
                      <a:lnTo>
                        <a:pt x="379" y="222"/>
                      </a:lnTo>
                      <a:lnTo>
                        <a:pt x="366" y="209"/>
                      </a:lnTo>
                      <a:lnTo>
                        <a:pt x="356" y="240"/>
                      </a:lnTo>
                      <a:lnTo>
                        <a:pt x="362" y="244"/>
                      </a:lnTo>
                      <a:lnTo>
                        <a:pt x="349" y="253"/>
                      </a:lnTo>
                      <a:lnTo>
                        <a:pt x="351" y="211"/>
                      </a:lnTo>
                      <a:lnTo>
                        <a:pt x="317" y="202"/>
                      </a:lnTo>
                      <a:lnTo>
                        <a:pt x="312" y="248"/>
                      </a:lnTo>
                      <a:lnTo>
                        <a:pt x="318" y="270"/>
                      </a:lnTo>
                      <a:lnTo>
                        <a:pt x="329" y="248"/>
                      </a:lnTo>
                      <a:lnTo>
                        <a:pt x="345" y="253"/>
                      </a:lnTo>
                      <a:lnTo>
                        <a:pt x="356" y="262"/>
                      </a:lnTo>
                      <a:lnTo>
                        <a:pt x="392" y="222"/>
                      </a:lnTo>
                      <a:lnTo>
                        <a:pt x="413" y="230"/>
                      </a:lnTo>
                      <a:lnTo>
                        <a:pt x="433" y="222"/>
                      </a:lnTo>
                      <a:lnTo>
                        <a:pt x="472" y="218"/>
                      </a:lnTo>
                      <a:lnTo>
                        <a:pt x="462" y="236"/>
                      </a:lnTo>
                      <a:lnTo>
                        <a:pt x="499" y="230"/>
                      </a:lnTo>
                      <a:lnTo>
                        <a:pt x="503" y="201"/>
                      </a:lnTo>
                      <a:lnTo>
                        <a:pt x="516" y="196"/>
                      </a:lnTo>
                      <a:lnTo>
                        <a:pt x="513" y="214"/>
                      </a:lnTo>
                      <a:lnTo>
                        <a:pt x="533" y="205"/>
                      </a:lnTo>
                      <a:lnTo>
                        <a:pt x="530" y="192"/>
                      </a:lnTo>
                      <a:lnTo>
                        <a:pt x="544" y="201"/>
                      </a:lnTo>
                      <a:lnTo>
                        <a:pt x="584" y="178"/>
                      </a:lnTo>
                      <a:lnTo>
                        <a:pt x="621" y="148"/>
                      </a:lnTo>
                      <a:lnTo>
                        <a:pt x="634" y="156"/>
                      </a:lnTo>
                      <a:lnTo>
                        <a:pt x="644" y="139"/>
                      </a:lnTo>
                      <a:lnTo>
                        <a:pt x="687" y="127"/>
                      </a:lnTo>
                      <a:lnTo>
                        <a:pt x="732" y="108"/>
                      </a:lnTo>
                      <a:lnTo>
                        <a:pt x="618" y="161"/>
                      </a:lnTo>
                      <a:lnTo>
                        <a:pt x="607" y="178"/>
                      </a:lnTo>
                      <a:lnTo>
                        <a:pt x="621" y="188"/>
                      </a:lnTo>
                      <a:lnTo>
                        <a:pt x="587" y="192"/>
                      </a:lnTo>
                      <a:lnTo>
                        <a:pt x="556" y="218"/>
                      </a:lnTo>
                      <a:lnTo>
                        <a:pt x="503" y="244"/>
                      </a:lnTo>
                      <a:lnTo>
                        <a:pt x="456" y="266"/>
                      </a:lnTo>
                      <a:lnTo>
                        <a:pt x="402" y="283"/>
                      </a:lnTo>
                      <a:lnTo>
                        <a:pt x="349" y="296"/>
                      </a:lnTo>
                      <a:lnTo>
                        <a:pt x="274" y="345"/>
                      </a:lnTo>
                      <a:lnTo>
                        <a:pt x="258" y="398"/>
                      </a:lnTo>
                      <a:lnTo>
                        <a:pt x="241" y="402"/>
                      </a:lnTo>
                      <a:lnTo>
                        <a:pt x="235" y="419"/>
                      </a:lnTo>
                      <a:lnTo>
                        <a:pt x="274" y="415"/>
                      </a:lnTo>
                      <a:lnTo>
                        <a:pt x="339" y="402"/>
                      </a:lnTo>
                      <a:lnTo>
                        <a:pt x="331" y="415"/>
                      </a:lnTo>
                      <a:lnTo>
                        <a:pt x="241" y="445"/>
                      </a:lnTo>
                      <a:lnTo>
                        <a:pt x="207" y="445"/>
                      </a:lnTo>
                      <a:lnTo>
                        <a:pt x="197" y="463"/>
                      </a:lnTo>
                      <a:lnTo>
                        <a:pt x="207" y="467"/>
                      </a:lnTo>
                      <a:lnTo>
                        <a:pt x="227" y="471"/>
                      </a:lnTo>
                      <a:lnTo>
                        <a:pt x="248" y="471"/>
                      </a:lnTo>
                      <a:lnTo>
                        <a:pt x="274" y="475"/>
                      </a:lnTo>
                      <a:lnTo>
                        <a:pt x="264" y="484"/>
                      </a:lnTo>
                      <a:lnTo>
                        <a:pt x="292" y="502"/>
                      </a:lnTo>
                      <a:lnTo>
                        <a:pt x="258" y="489"/>
                      </a:lnTo>
                      <a:lnTo>
                        <a:pt x="241" y="489"/>
                      </a:lnTo>
                      <a:lnTo>
                        <a:pt x="235" y="497"/>
                      </a:lnTo>
                      <a:lnTo>
                        <a:pt x="194" y="489"/>
                      </a:lnTo>
                      <a:lnTo>
                        <a:pt x="157" y="540"/>
                      </a:lnTo>
                      <a:lnTo>
                        <a:pt x="104" y="611"/>
                      </a:lnTo>
                      <a:lnTo>
                        <a:pt x="46" y="682"/>
                      </a:lnTo>
                      <a:lnTo>
                        <a:pt x="59" y="682"/>
                      </a:lnTo>
                      <a:lnTo>
                        <a:pt x="190" y="690"/>
                      </a:lnTo>
                      <a:lnTo>
                        <a:pt x="207" y="686"/>
                      </a:lnTo>
                      <a:lnTo>
                        <a:pt x="238" y="690"/>
                      </a:lnTo>
                      <a:lnTo>
                        <a:pt x="318" y="664"/>
                      </a:lnTo>
                      <a:lnTo>
                        <a:pt x="210" y="707"/>
                      </a:lnTo>
                      <a:lnTo>
                        <a:pt x="164" y="712"/>
                      </a:lnTo>
                      <a:lnTo>
                        <a:pt x="133" y="695"/>
                      </a:lnTo>
                      <a:lnTo>
                        <a:pt x="120" y="703"/>
                      </a:lnTo>
                      <a:lnTo>
                        <a:pt x="59" y="703"/>
                      </a:lnTo>
                      <a:lnTo>
                        <a:pt x="30" y="712"/>
                      </a:lnTo>
                      <a:lnTo>
                        <a:pt x="0" y="629"/>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grpSp>
          <p:sp>
            <p:nvSpPr>
              <p:cNvPr id="1034" name="Freeform 10"/>
              <p:cNvSpPr>
                <a:spLocks/>
              </p:cNvSpPr>
              <p:nvPr/>
            </p:nvSpPr>
            <p:spPr bwMode="ltGray">
              <a:xfrm>
                <a:off x="3842" y="3317"/>
                <a:ext cx="511" cy="463"/>
              </a:xfrm>
              <a:custGeom>
                <a:avLst/>
                <a:gdLst/>
                <a:ahLst/>
                <a:cxnLst>
                  <a:cxn ang="0">
                    <a:pos x="301" y="358"/>
                  </a:cxn>
                  <a:cxn ang="0">
                    <a:pos x="312" y="215"/>
                  </a:cxn>
                  <a:cxn ang="0">
                    <a:pos x="405" y="163"/>
                  </a:cxn>
                  <a:cxn ang="0">
                    <a:pos x="385" y="173"/>
                  </a:cxn>
                  <a:cxn ang="0">
                    <a:pos x="323" y="215"/>
                  </a:cxn>
                  <a:cxn ang="0">
                    <a:pos x="354" y="153"/>
                  </a:cxn>
                  <a:cxn ang="0">
                    <a:pos x="437" y="122"/>
                  </a:cxn>
                  <a:cxn ang="0">
                    <a:pos x="469" y="102"/>
                  </a:cxn>
                  <a:cxn ang="0">
                    <a:pos x="448" y="102"/>
                  </a:cxn>
                  <a:cxn ang="0">
                    <a:pos x="405" y="102"/>
                  </a:cxn>
                  <a:cxn ang="0">
                    <a:pos x="478" y="82"/>
                  </a:cxn>
                  <a:cxn ang="0">
                    <a:pos x="488" y="29"/>
                  </a:cxn>
                  <a:cxn ang="0">
                    <a:pos x="437" y="29"/>
                  </a:cxn>
                  <a:cxn ang="0">
                    <a:pos x="416" y="61"/>
                  </a:cxn>
                  <a:cxn ang="0">
                    <a:pos x="375" y="82"/>
                  </a:cxn>
                  <a:cxn ang="0">
                    <a:pos x="323" y="122"/>
                  </a:cxn>
                  <a:cxn ang="0">
                    <a:pos x="301" y="102"/>
                  </a:cxn>
                  <a:cxn ang="0">
                    <a:pos x="343" y="82"/>
                  </a:cxn>
                  <a:cxn ang="0">
                    <a:pos x="375" y="41"/>
                  </a:cxn>
                  <a:cxn ang="0">
                    <a:pos x="343" y="41"/>
                  </a:cxn>
                  <a:cxn ang="0">
                    <a:pos x="332" y="41"/>
                  </a:cxn>
                  <a:cxn ang="0">
                    <a:pos x="343" y="0"/>
                  </a:cxn>
                  <a:cxn ang="0">
                    <a:pos x="323" y="29"/>
                  </a:cxn>
                  <a:cxn ang="0">
                    <a:pos x="291" y="29"/>
                  </a:cxn>
                  <a:cxn ang="0">
                    <a:pos x="259" y="29"/>
                  </a:cxn>
                  <a:cxn ang="0">
                    <a:pos x="270" y="61"/>
                  </a:cxn>
                  <a:cxn ang="0">
                    <a:pos x="270" y="92"/>
                  </a:cxn>
                  <a:cxn ang="0">
                    <a:pos x="250" y="102"/>
                  </a:cxn>
                  <a:cxn ang="0">
                    <a:pos x="155" y="92"/>
                  </a:cxn>
                  <a:cxn ang="0">
                    <a:pos x="124" y="71"/>
                  </a:cxn>
                  <a:cxn ang="0">
                    <a:pos x="83" y="50"/>
                  </a:cxn>
                  <a:cxn ang="0">
                    <a:pos x="31" y="41"/>
                  </a:cxn>
                  <a:cxn ang="0">
                    <a:pos x="83" y="82"/>
                  </a:cxn>
                  <a:cxn ang="0">
                    <a:pos x="41" y="92"/>
                  </a:cxn>
                  <a:cxn ang="0">
                    <a:pos x="83" y="111"/>
                  </a:cxn>
                  <a:cxn ang="0">
                    <a:pos x="155" y="143"/>
                  </a:cxn>
                  <a:cxn ang="0">
                    <a:pos x="250" y="215"/>
                  </a:cxn>
                  <a:cxn ang="0">
                    <a:pos x="124" y="132"/>
                  </a:cxn>
                  <a:cxn ang="0">
                    <a:pos x="134" y="163"/>
                  </a:cxn>
                  <a:cxn ang="0">
                    <a:pos x="177" y="194"/>
                  </a:cxn>
                  <a:cxn ang="0">
                    <a:pos x="270" y="369"/>
                  </a:cxn>
                  <a:cxn ang="0">
                    <a:pos x="301" y="409"/>
                  </a:cxn>
                  <a:cxn ang="0">
                    <a:pos x="350" y="392"/>
                  </a:cxn>
                </a:cxnLst>
                <a:rect l="0" t="0" r="r" b="b"/>
                <a:pathLst>
                  <a:path w="511" h="463">
                    <a:moveTo>
                      <a:pt x="350" y="392"/>
                    </a:moveTo>
                    <a:lnTo>
                      <a:pt x="312" y="369"/>
                    </a:lnTo>
                    <a:lnTo>
                      <a:pt x="301" y="358"/>
                    </a:lnTo>
                    <a:lnTo>
                      <a:pt x="291" y="348"/>
                    </a:lnTo>
                    <a:lnTo>
                      <a:pt x="250" y="235"/>
                    </a:lnTo>
                    <a:lnTo>
                      <a:pt x="312" y="215"/>
                    </a:lnTo>
                    <a:lnTo>
                      <a:pt x="375" y="194"/>
                    </a:lnTo>
                    <a:lnTo>
                      <a:pt x="416" y="173"/>
                    </a:lnTo>
                    <a:lnTo>
                      <a:pt x="405" y="163"/>
                    </a:lnTo>
                    <a:lnTo>
                      <a:pt x="396" y="184"/>
                    </a:lnTo>
                    <a:lnTo>
                      <a:pt x="385" y="163"/>
                    </a:lnTo>
                    <a:lnTo>
                      <a:pt x="385" y="173"/>
                    </a:lnTo>
                    <a:lnTo>
                      <a:pt x="375" y="153"/>
                    </a:lnTo>
                    <a:lnTo>
                      <a:pt x="364" y="184"/>
                    </a:lnTo>
                    <a:lnTo>
                      <a:pt x="323" y="215"/>
                    </a:lnTo>
                    <a:lnTo>
                      <a:pt x="259" y="204"/>
                    </a:lnTo>
                    <a:lnTo>
                      <a:pt x="291" y="173"/>
                    </a:lnTo>
                    <a:lnTo>
                      <a:pt x="354" y="153"/>
                    </a:lnTo>
                    <a:lnTo>
                      <a:pt x="375" y="132"/>
                    </a:lnTo>
                    <a:lnTo>
                      <a:pt x="405" y="143"/>
                    </a:lnTo>
                    <a:lnTo>
                      <a:pt x="437" y="122"/>
                    </a:lnTo>
                    <a:lnTo>
                      <a:pt x="488" y="111"/>
                    </a:lnTo>
                    <a:lnTo>
                      <a:pt x="499" y="102"/>
                    </a:lnTo>
                    <a:lnTo>
                      <a:pt x="469" y="102"/>
                    </a:lnTo>
                    <a:lnTo>
                      <a:pt x="458" y="102"/>
                    </a:lnTo>
                    <a:lnTo>
                      <a:pt x="458" y="92"/>
                    </a:lnTo>
                    <a:lnTo>
                      <a:pt x="448" y="102"/>
                    </a:lnTo>
                    <a:lnTo>
                      <a:pt x="427" y="92"/>
                    </a:lnTo>
                    <a:lnTo>
                      <a:pt x="416" y="111"/>
                    </a:lnTo>
                    <a:lnTo>
                      <a:pt x="405" y="102"/>
                    </a:lnTo>
                    <a:lnTo>
                      <a:pt x="427" y="102"/>
                    </a:lnTo>
                    <a:lnTo>
                      <a:pt x="427" y="82"/>
                    </a:lnTo>
                    <a:lnTo>
                      <a:pt x="478" y="82"/>
                    </a:lnTo>
                    <a:lnTo>
                      <a:pt x="458" y="71"/>
                    </a:lnTo>
                    <a:lnTo>
                      <a:pt x="510" y="41"/>
                    </a:lnTo>
                    <a:lnTo>
                      <a:pt x="488" y="29"/>
                    </a:lnTo>
                    <a:lnTo>
                      <a:pt x="478" y="41"/>
                    </a:lnTo>
                    <a:lnTo>
                      <a:pt x="458" y="20"/>
                    </a:lnTo>
                    <a:lnTo>
                      <a:pt x="437" y="29"/>
                    </a:lnTo>
                    <a:lnTo>
                      <a:pt x="448" y="41"/>
                    </a:lnTo>
                    <a:lnTo>
                      <a:pt x="427" y="41"/>
                    </a:lnTo>
                    <a:lnTo>
                      <a:pt x="416" y="61"/>
                    </a:lnTo>
                    <a:lnTo>
                      <a:pt x="405" y="61"/>
                    </a:lnTo>
                    <a:lnTo>
                      <a:pt x="385" y="82"/>
                    </a:lnTo>
                    <a:lnTo>
                      <a:pt x="375" y="82"/>
                    </a:lnTo>
                    <a:lnTo>
                      <a:pt x="364" y="92"/>
                    </a:lnTo>
                    <a:lnTo>
                      <a:pt x="343" y="102"/>
                    </a:lnTo>
                    <a:lnTo>
                      <a:pt x="323" y="122"/>
                    </a:lnTo>
                    <a:lnTo>
                      <a:pt x="301" y="122"/>
                    </a:lnTo>
                    <a:lnTo>
                      <a:pt x="291" y="132"/>
                    </a:lnTo>
                    <a:lnTo>
                      <a:pt x="301" y="102"/>
                    </a:lnTo>
                    <a:lnTo>
                      <a:pt x="323" y="102"/>
                    </a:lnTo>
                    <a:lnTo>
                      <a:pt x="323" y="82"/>
                    </a:lnTo>
                    <a:lnTo>
                      <a:pt x="343" y="82"/>
                    </a:lnTo>
                    <a:lnTo>
                      <a:pt x="354" y="61"/>
                    </a:lnTo>
                    <a:lnTo>
                      <a:pt x="416" y="41"/>
                    </a:lnTo>
                    <a:lnTo>
                      <a:pt x="375" y="41"/>
                    </a:lnTo>
                    <a:lnTo>
                      <a:pt x="385" y="29"/>
                    </a:lnTo>
                    <a:lnTo>
                      <a:pt x="354" y="41"/>
                    </a:lnTo>
                    <a:lnTo>
                      <a:pt x="343" y="41"/>
                    </a:lnTo>
                    <a:lnTo>
                      <a:pt x="323" y="61"/>
                    </a:lnTo>
                    <a:lnTo>
                      <a:pt x="323" y="50"/>
                    </a:lnTo>
                    <a:lnTo>
                      <a:pt x="332" y="41"/>
                    </a:lnTo>
                    <a:lnTo>
                      <a:pt x="332" y="29"/>
                    </a:lnTo>
                    <a:lnTo>
                      <a:pt x="354" y="10"/>
                    </a:lnTo>
                    <a:lnTo>
                      <a:pt x="343" y="0"/>
                    </a:lnTo>
                    <a:lnTo>
                      <a:pt x="332" y="0"/>
                    </a:lnTo>
                    <a:lnTo>
                      <a:pt x="312" y="20"/>
                    </a:lnTo>
                    <a:lnTo>
                      <a:pt x="323" y="29"/>
                    </a:lnTo>
                    <a:lnTo>
                      <a:pt x="301" y="29"/>
                    </a:lnTo>
                    <a:lnTo>
                      <a:pt x="270" y="20"/>
                    </a:lnTo>
                    <a:lnTo>
                      <a:pt x="291" y="29"/>
                    </a:lnTo>
                    <a:lnTo>
                      <a:pt x="270" y="41"/>
                    </a:lnTo>
                    <a:lnTo>
                      <a:pt x="259" y="20"/>
                    </a:lnTo>
                    <a:lnTo>
                      <a:pt x="259" y="29"/>
                    </a:lnTo>
                    <a:lnTo>
                      <a:pt x="250" y="20"/>
                    </a:lnTo>
                    <a:lnTo>
                      <a:pt x="259" y="61"/>
                    </a:lnTo>
                    <a:lnTo>
                      <a:pt x="270" y="61"/>
                    </a:lnTo>
                    <a:lnTo>
                      <a:pt x="280" y="92"/>
                    </a:lnTo>
                    <a:lnTo>
                      <a:pt x="280" y="102"/>
                    </a:lnTo>
                    <a:lnTo>
                      <a:pt x="270" y="92"/>
                    </a:lnTo>
                    <a:lnTo>
                      <a:pt x="250" y="92"/>
                    </a:lnTo>
                    <a:lnTo>
                      <a:pt x="259" y="102"/>
                    </a:lnTo>
                    <a:lnTo>
                      <a:pt x="250" y="102"/>
                    </a:lnTo>
                    <a:lnTo>
                      <a:pt x="229" y="111"/>
                    </a:lnTo>
                    <a:lnTo>
                      <a:pt x="166" y="92"/>
                    </a:lnTo>
                    <a:lnTo>
                      <a:pt x="155" y="92"/>
                    </a:lnTo>
                    <a:lnTo>
                      <a:pt x="145" y="92"/>
                    </a:lnTo>
                    <a:lnTo>
                      <a:pt x="145" y="71"/>
                    </a:lnTo>
                    <a:lnTo>
                      <a:pt x="124" y="71"/>
                    </a:lnTo>
                    <a:lnTo>
                      <a:pt x="124" y="61"/>
                    </a:lnTo>
                    <a:lnTo>
                      <a:pt x="104" y="71"/>
                    </a:lnTo>
                    <a:lnTo>
                      <a:pt x="83" y="50"/>
                    </a:lnTo>
                    <a:lnTo>
                      <a:pt x="73" y="41"/>
                    </a:lnTo>
                    <a:lnTo>
                      <a:pt x="51" y="29"/>
                    </a:lnTo>
                    <a:lnTo>
                      <a:pt x="31" y="41"/>
                    </a:lnTo>
                    <a:lnTo>
                      <a:pt x="10" y="29"/>
                    </a:lnTo>
                    <a:lnTo>
                      <a:pt x="0" y="50"/>
                    </a:lnTo>
                    <a:lnTo>
                      <a:pt x="83" y="82"/>
                    </a:lnTo>
                    <a:lnTo>
                      <a:pt x="51" y="82"/>
                    </a:lnTo>
                    <a:lnTo>
                      <a:pt x="10" y="71"/>
                    </a:lnTo>
                    <a:lnTo>
                      <a:pt x="41" y="92"/>
                    </a:lnTo>
                    <a:lnTo>
                      <a:pt x="31" y="102"/>
                    </a:lnTo>
                    <a:lnTo>
                      <a:pt x="62" y="122"/>
                    </a:lnTo>
                    <a:lnTo>
                      <a:pt x="83" y="111"/>
                    </a:lnTo>
                    <a:lnTo>
                      <a:pt x="83" y="122"/>
                    </a:lnTo>
                    <a:lnTo>
                      <a:pt x="145" y="111"/>
                    </a:lnTo>
                    <a:lnTo>
                      <a:pt x="155" y="143"/>
                    </a:lnTo>
                    <a:lnTo>
                      <a:pt x="166" y="163"/>
                    </a:lnTo>
                    <a:lnTo>
                      <a:pt x="250" y="194"/>
                    </a:lnTo>
                    <a:lnTo>
                      <a:pt x="250" y="215"/>
                    </a:lnTo>
                    <a:lnTo>
                      <a:pt x="177" y="173"/>
                    </a:lnTo>
                    <a:lnTo>
                      <a:pt x="155" y="173"/>
                    </a:lnTo>
                    <a:lnTo>
                      <a:pt x="124" y="132"/>
                    </a:lnTo>
                    <a:lnTo>
                      <a:pt x="73" y="122"/>
                    </a:lnTo>
                    <a:lnTo>
                      <a:pt x="104" y="143"/>
                    </a:lnTo>
                    <a:lnTo>
                      <a:pt x="134" y="163"/>
                    </a:lnTo>
                    <a:lnTo>
                      <a:pt x="124" y="153"/>
                    </a:lnTo>
                    <a:lnTo>
                      <a:pt x="145" y="184"/>
                    </a:lnTo>
                    <a:lnTo>
                      <a:pt x="177" y="194"/>
                    </a:lnTo>
                    <a:lnTo>
                      <a:pt x="208" y="215"/>
                    </a:lnTo>
                    <a:lnTo>
                      <a:pt x="280" y="358"/>
                    </a:lnTo>
                    <a:lnTo>
                      <a:pt x="270" y="369"/>
                    </a:lnTo>
                    <a:lnTo>
                      <a:pt x="291" y="378"/>
                    </a:lnTo>
                    <a:lnTo>
                      <a:pt x="282" y="386"/>
                    </a:lnTo>
                    <a:lnTo>
                      <a:pt x="301" y="409"/>
                    </a:lnTo>
                    <a:lnTo>
                      <a:pt x="312" y="419"/>
                    </a:lnTo>
                    <a:lnTo>
                      <a:pt x="323" y="462"/>
                    </a:lnTo>
                    <a:lnTo>
                      <a:pt x="350" y="392"/>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1035" name="Freeform 11"/>
              <p:cNvSpPr>
                <a:spLocks/>
              </p:cNvSpPr>
              <p:nvPr/>
            </p:nvSpPr>
            <p:spPr bwMode="ltGray">
              <a:xfrm>
                <a:off x="2680" y="3490"/>
                <a:ext cx="3091" cy="756"/>
              </a:xfrm>
              <a:custGeom>
                <a:avLst/>
                <a:gdLst/>
                <a:ahLst/>
                <a:cxnLst>
                  <a:cxn ang="0">
                    <a:pos x="3041" y="0"/>
                  </a:cxn>
                  <a:cxn ang="0">
                    <a:pos x="2907" y="63"/>
                  </a:cxn>
                  <a:cxn ang="0">
                    <a:pos x="2742" y="63"/>
                  </a:cxn>
                  <a:cxn ang="0">
                    <a:pos x="2504" y="9"/>
                  </a:cxn>
                  <a:cxn ang="0">
                    <a:pos x="2384" y="9"/>
                  </a:cxn>
                  <a:cxn ang="0">
                    <a:pos x="2309" y="53"/>
                  </a:cxn>
                  <a:cxn ang="0">
                    <a:pos x="2175" y="4"/>
                  </a:cxn>
                  <a:cxn ang="0">
                    <a:pos x="2085" y="48"/>
                  </a:cxn>
                  <a:cxn ang="0">
                    <a:pos x="2011" y="68"/>
                  </a:cxn>
                  <a:cxn ang="0">
                    <a:pos x="1906" y="28"/>
                  </a:cxn>
                  <a:cxn ang="0">
                    <a:pos x="1846" y="102"/>
                  </a:cxn>
                  <a:cxn ang="0">
                    <a:pos x="1763" y="131"/>
                  </a:cxn>
                  <a:cxn ang="0">
                    <a:pos x="1667" y="87"/>
                  </a:cxn>
                  <a:cxn ang="0">
                    <a:pos x="1533" y="78"/>
                  </a:cxn>
                  <a:cxn ang="0">
                    <a:pos x="1488" y="63"/>
                  </a:cxn>
                  <a:cxn ang="0">
                    <a:pos x="1414" y="82"/>
                  </a:cxn>
                  <a:cxn ang="0">
                    <a:pos x="1278" y="136"/>
                  </a:cxn>
                  <a:cxn ang="0">
                    <a:pos x="1175" y="185"/>
                  </a:cxn>
                  <a:cxn ang="0">
                    <a:pos x="1115" y="238"/>
                  </a:cxn>
                  <a:cxn ang="0">
                    <a:pos x="1069" y="248"/>
                  </a:cxn>
                  <a:cxn ang="0">
                    <a:pos x="1069" y="296"/>
                  </a:cxn>
                  <a:cxn ang="0">
                    <a:pos x="951" y="336"/>
                  </a:cxn>
                  <a:cxn ang="0">
                    <a:pos x="845" y="350"/>
                  </a:cxn>
                  <a:cxn ang="0">
                    <a:pos x="860" y="380"/>
                  </a:cxn>
                  <a:cxn ang="0">
                    <a:pos x="816" y="501"/>
                  </a:cxn>
                  <a:cxn ang="0">
                    <a:pos x="667" y="565"/>
                  </a:cxn>
                  <a:cxn ang="0">
                    <a:pos x="0" y="668"/>
                  </a:cxn>
                  <a:cxn ang="0">
                    <a:pos x="726" y="681"/>
                  </a:cxn>
                  <a:cxn ang="0">
                    <a:pos x="756" y="648"/>
                  </a:cxn>
                  <a:cxn ang="0">
                    <a:pos x="876" y="667"/>
                  </a:cxn>
                  <a:cxn ang="0">
                    <a:pos x="1297" y="686"/>
                  </a:cxn>
                  <a:cxn ang="0">
                    <a:pos x="983" y="730"/>
                  </a:cxn>
                  <a:cxn ang="0">
                    <a:pos x="1178" y="740"/>
                  </a:cxn>
                  <a:cxn ang="0">
                    <a:pos x="1898" y="754"/>
                  </a:cxn>
                  <a:cxn ang="0">
                    <a:pos x="2284" y="733"/>
                  </a:cxn>
                  <a:cxn ang="0">
                    <a:pos x="3090" y="715"/>
                  </a:cxn>
                  <a:cxn ang="0">
                    <a:pos x="2923" y="681"/>
                  </a:cxn>
                  <a:cxn ang="0">
                    <a:pos x="3090" y="642"/>
                  </a:cxn>
                </a:cxnLst>
                <a:rect l="0" t="0" r="r" b="b"/>
                <a:pathLst>
                  <a:path w="3091" h="756">
                    <a:moveTo>
                      <a:pt x="3090" y="50"/>
                    </a:moveTo>
                    <a:lnTo>
                      <a:pt x="3041" y="0"/>
                    </a:lnTo>
                    <a:lnTo>
                      <a:pt x="2967" y="14"/>
                    </a:lnTo>
                    <a:lnTo>
                      <a:pt x="2907" y="63"/>
                    </a:lnTo>
                    <a:lnTo>
                      <a:pt x="2817" y="43"/>
                    </a:lnTo>
                    <a:lnTo>
                      <a:pt x="2742" y="63"/>
                    </a:lnTo>
                    <a:lnTo>
                      <a:pt x="2578" y="24"/>
                    </a:lnTo>
                    <a:lnTo>
                      <a:pt x="2504" y="9"/>
                    </a:lnTo>
                    <a:lnTo>
                      <a:pt x="2444" y="28"/>
                    </a:lnTo>
                    <a:lnTo>
                      <a:pt x="2384" y="9"/>
                    </a:lnTo>
                    <a:lnTo>
                      <a:pt x="2339" y="0"/>
                    </a:lnTo>
                    <a:lnTo>
                      <a:pt x="2309" y="53"/>
                    </a:lnTo>
                    <a:lnTo>
                      <a:pt x="2220" y="33"/>
                    </a:lnTo>
                    <a:lnTo>
                      <a:pt x="2175" y="4"/>
                    </a:lnTo>
                    <a:lnTo>
                      <a:pt x="2085" y="14"/>
                    </a:lnTo>
                    <a:lnTo>
                      <a:pt x="2085" y="48"/>
                    </a:lnTo>
                    <a:lnTo>
                      <a:pt x="2085" y="87"/>
                    </a:lnTo>
                    <a:lnTo>
                      <a:pt x="2011" y="68"/>
                    </a:lnTo>
                    <a:lnTo>
                      <a:pt x="1951" y="14"/>
                    </a:lnTo>
                    <a:lnTo>
                      <a:pt x="1906" y="28"/>
                    </a:lnTo>
                    <a:lnTo>
                      <a:pt x="1922" y="68"/>
                    </a:lnTo>
                    <a:lnTo>
                      <a:pt x="1846" y="102"/>
                    </a:lnTo>
                    <a:lnTo>
                      <a:pt x="1810" y="136"/>
                    </a:lnTo>
                    <a:lnTo>
                      <a:pt x="1763" y="131"/>
                    </a:lnTo>
                    <a:lnTo>
                      <a:pt x="1714" y="126"/>
                    </a:lnTo>
                    <a:lnTo>
                      <a:pt x="1667" y="87"/>
                    </a:lnTo>
                    <a:lnTo>
                      <a:pt x="1577" y="58"/>
                    </a:lnTo>
                    <a:lnTo>
                      <a:pt x="1533" y="78"/>
                    </a:lnTo>
                    <a:lnTo>
                      <a:pt x="1503" y="87"/>
                    </a:lnTo>
                    <a:lnTo>
                      <a:pt x="1488" y="63"/>
                    </a:lnTo>
                    <a:lnTo>
                      <a:pt x="1429" y="63"/>
                    </a:lnTo>
                    <a:lnTo>
                      <a:pt x="1414" y="82"/>
                    </a:lnTo>
                    <a:lnTo>
                      <a:pt x="1473" y="131"/>
                    </a:lnTo>
                    <a:lnTo>
                      <a:pt x="1278" y="136"/>
                    </a:lnTo>
                    <a:lnTo>
                      <a:pt x="1234" y="142"/>
                    </a:lnTo>
                    <a:lnTo>
                      <a:pt x="1175" y="185"/>
                    </a:lnTo>
                    <a:lnTo>
                      <a:pt x="1160" y="214"/>
                    </a:lnTo>
                    <a:lnTo>
                      <a:pt x="1115" y="238"/>
                    </a:lnTo>
                    <a:lnTo>
                      <a:pt x="1085" y="229"/>
                    </a:lnTo>
                    <a:lnTo>
                      <a:pt x="1069" y="248"/>
                    </a:lnTo>
                    <a:lnTo>
                      <a:pt x="1054" y="272"/>
                    </a:lnTo>
                    <a:lnTo>
                      <a:pt x="1069" y="296"/>
                    </a:lnTo>
                    <a:lnTo>
                      <a:pt x="1010" y="350"/>
                    </a:lnTo>
                    <a:lnTo>
                      <a:pt x="951" y="336"/>
                    </a:lnTo>
                    <a:lnTo>
                      <a:pt x="860" y="326"/>
                    </a:lnTo>
                    <a:lnTo>
                      <a:pt x="845" y="350"/>
                    </a:lnTo>
                    <a:lnTo>
                      <a:pt x="831" y="370"/>
                    </a:lnTo>
                    <a:lnTo>
                      <a:pt x="860" y="380"/>
                    </a:lnTo>
                    <a:lnTo>
                      <a:pt x="876" y="438"/>
                    </a:lnTo>
                    <a:lnTo>
                      <a:pt x="816" y="501"/>
                    </a:lnTo>
                    <a:lnTo>
                      <a:pt x="756" y="565"/>
                    </a:lnTo>
                    <a:lnTo>
                      <a:pt x="667" y="565"/>
                    </a:lnTo>
                    <a:lnTo>
                      <a:pt x="468" y="623"/>
                    </a:lnTo>
                    <a:lnTo>
                      <a:pt x="0" y="668"/>
                    </a:lnTo>
                    <a:lnTo>
                      <a:pt x="569" y="689"/>
                    </a:lnTo>
                    <a:lnTo>
                      <a:pt x="726" y="681"/>
                    </a:lnTo>
                    <a:lnTo>
                      <a:pt x="652" y="662"/>
                    </a:lnTo>
                    <a:lnTo>
                      <a:pt x="756" y="648"/>
                    </a:lnTo>
                    <a:lnTo>
                      <a:pt x="921" y="652"/>
                    </a:lnTo>
                    <a:lnTo>
                      <a:pt x="876" y="667"/>
                    </a:lnTo>
                    <a:lnTo>
                      <a:pt x="1143" y="676"/>
                    </a:lnTo>
                    <a:lnTo>
                      <a:pt x="1297" y="686"/>
                    </a:lnTo>
                    <a:lnTo>
                      <a:pt x="1148" y="711"/>
                    </a:lnTo>
                    <a:lnTo>
                      <a:pt x="983" y="730"/>
                    </a:lnTo>
                    <a:lnTo>
                      <a:pt x="879" y="744"/>
                    </a:lnTo>
                    <a:lnTo>
                      <a:pt x="1178" y="740"/>
                    </a:lnTo>
                    <a:lnTo>
                      <a:pt x="1580" y="755"/>
                    </a:lnTo>
                    <a:lnTo>
                      <a:pt x="1898" y="754"/>
                    </a:lnTo>
                    <a:lnTo>
                      <a:pt x="2111" y="736"/>
                    </a:lnTo>
                    <a:lnTo>
                      <a:pt x="2284" y="733"/>
                    </a:lnTo>
                    <a:lnTo>
                      <a:pt x="2727" y="740"/>
                    </a:lnTo>
                    <a:lnTo>
                      <a:pt x="3090" y="715"/>
                    </a:lnTo>
                    <a:lnTo>
                      <a:pt x="3090" y="680"/>
                    </a:lnTo>
                    <a:lnTo>
                      <a:pt x="2923" y="681"/>
                    </a:lnTo>
                    <a:lnTo>
                      <a:pt x="2788" y="652"/>
                    </a:lnTo>
                    <a:lnTo>
                      <a:pt x="3090" y="642"/>
                    </a:lnTo>
                    <a:lnTo>
                      <a:pt x="3090" y="50"/>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grpSp>
      </p:grpSp>
      <p:sp>
        <p:nvSpPr>
          <p:cNvPr id="1038" name="Rectangle 14"/>
          <p:cNvSpPr>
            <a:spLocks noGrp="1" noChangeArrowheads="1"/>
          </p:cNvSpPr>
          <p:nvPr>
            <p:ph type="title"/>
          </p:nvPr>
        </p:nvSpPr>
        <p:spPr bwMode="auto">
          <a:xfrm>
            <a:off x="685800" y="4572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ja-JP" altLang="en-US" smtClean="0"/>
              <a:t>マスタ タイトルの書式設定</a:t>
            </a:r>
          </a:p>
        </p:txBody>
      </p:sp>
      <p:sp>
        <p:nvSpPr>
          <p:cNvPr id="1039" name="Rectangle 15"/>
          <p:cNvSpPr>
            <a:spLocks noGrp="1" noChangeArrowheads="1"/>
          </p:cNvSpPr>
          <p:nvPr>
            <p:ph type="body" idx="1"/>
          </p:nvPr>
        </p:nvSpPr>
        <p:spPr bwMode="auto">
          <a:xfrm>
            <a:off x="685800" y="18288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40" name="Rectangle 1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0" sz="1400">
                <a:effectLst>
                  <a:outerShdw blurRad="38100" dist="38100" dir="2700000" algn="tl">
                    <a:srgbClr val="000000"/>
                  </a:outerShdw>
                </a:effectLst>
              </a:defRPr>
            </a:lvl1pPr>
          </a:lstStyle>
          <a:p>
            <a:pPr defTabSz="914400"/>
            <a:r>
              <a:rPr lang="en-US" altLang="ja-JP" smtClean="0">
                <a:solidFill>
                  <a:srgbClr val="FFFFFF"/>
                </a:solidFill>
                <a:latin typeface="Times New Roman" pitchFamily="18" charset="0"/>
                <a:ea typeface="ＭＳ Ｐゴシック" pitchFamily="50" charset="-128"/>
                <a:cs typeface="+mn-cs"/>
              </a:rPr>
              <a:t>2012/02/07</a:t>
            </a:r>
            <a:endParaRPr lang="en-US" altLang="ja-JP">
              <a:solidFill>
                <a:srgbClr val="FFFFFF"/>
              </a:solidFill>
              <a:latin typeface="Times New Roman" pitchFamily="18" charset="0"/>
              <a:ea typeface="ＭＳ Ｐゴシック" pitchFamily="50" charset="-128"/>
              <a:cs typeface="+mn-cs"/>
            </a:endParaRPr>
          </a:p>
        </p:txBody>
      </p:sp>
      <p:sp>
        <p:nvSpPr>
          <p:cNvPr id="1041" name="Rectangle 1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0" sz="1400">
                <a:effectLst>
                  <a:outerShdw blurRad="38100" dist="38100" dir="2700000" algn="tl">
                    <a:srgbClr val="000000"/>
                  </a:outerShdw>
                </a:effectLst>
              </a:defRPr>
            </a:lvl1pPr>
          </a:lstStyle>
          <a:p>
            <a:pPr defTabSz="914400">
              <a:defRPr/>
            </a:pPr>
            <a:r>
              <a:rPr lang="en-US" altLang="ja-JP" smtClean="0">
                <a:solidFill>
                  <a:srgbClr val="FFFFFF"/>
                </a:solidFill>
                <a:latin typeface="Times New Roman" pitchFamily="18" charset="0"/>
                <a:ea typeface="ＭＳ Ｐゴシック" pitchFamily="50" charset="-128"/>
                <a:cs typeface="+mn-cs"/>
              </a:rPr>
              <a:t>K. Kawagoe: Physics at the ILC</a:t>
            </a:r>
            <a:endParaRPr lang="en-US" altLang="ja-JP">
              <a:solidFill>
                <a:srgbClr val="FFFFFF"/>
              </a:solidFill>
              <a:latin typeface="Times New Roman" pitchFamily="18" charset="0"/>
              <a:ea typeface="ＭＳ Ｐゴシック" pitchFamily="50" charset="-128"/>
              <a:cs typeface="+mn-cs"/>
            </a:endParaRPr>
          </a:p>
        </p:txBody>
      </p:sp>
      <p:sp>
        <p:nvSpPr>
          <p:cNvPr id="1042" name="Rectangle 1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0" sz="1400">
                <a:effectLst>
                  <a:outerShdw blurRad="38100" dist="38100" dir="2700000" algn="tl">
                    <a:srgbClr val="000000"/>
                  </a:outerShdw>
                </a:effectLst>
              </a:defRPr>
            </a:lvl1pPr>
          </a:lstStyle>
          <a:p>
            <a:pPr defTabSz="914400">
              <a:defRPr/>
            </a:pPr>
            <a:fld id="{B6EC687B-8099-4505-B1AE-DF442D95862F}" type="slidenum">
              <a:rPr lang="en-US" altLang="ja-JP" smtClean="0">
                <a:solidFill>
                  <a:srgbClr val="FFFFFF"/>
                </a:solidFill>
                <a:latin typeface="Times New Roman" pitchFamily="18" charset="0"/>
                <a:ea typeface="ＭＳ Ｐゴシック" pitchFamily="50" charset="-128"/>
                <a:cs typeface="+mn-cs"/>
              </a:rPr>
              <a:pPr defTabSz="914400">
                <a:defRPr/>
              </a:pPr>
              <a:t>‹#›</a:t>
            </a:fld>
            <a:endParaRPr lang="en-US" altLang="ja-JP">
              <a:solidFill>
                <a:srgbClr val="FFFFFF"/>
              </a:solidFill>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2258454295"/>
      </p:ext>
    </p:extLst>
  </p:cSld>
  <p:clrMap bg1="dk2" tx1="lt1" bg2="dk1" tx2="lt2" accent1="accent1" accent2="accent2" accent3="accent3" accent4="accent4" accent5="accent5" accent6="accent6" hlink="hlink" folHlink="folHlink"/>
  <p:sldLayoutIdLst>
    <p:sldLayoutId id="2147485774" r:id="rId1"/>
    <p:sldLayoutId id="2147485775" r:id="rId2"/>
    <p:sldLayoutId id="2147485776" r:id="rId3"/>
    <p:sldLayoutId id="2147485777" r:id="rId4"/>
    <p:sldLayoutId id="2147485778" r:id="rId5"/>
    <p:sldLayoutId id="2147485779" r:id="rId6"/>
    <p:sldLayoutId id="2147485780" r:id="rId7"/>
    <p:sldLayoutId id="2147485781" r:id="rId8"/>
    <p:sldLayoutId id="2147485782" r:id="rId9"/>
    <p:sldLayoutId id="2147485783" r:id="rId10"/>
    <p:sldLayoutId id="2147485784" r:id="rId11"/>
  </p:sldLayoutIdLst>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hf hdr="0"/>
  <p:txStyles>
    <p:titleStyle>
      <a:lvl1pPr algn="l" rtl="0" eaLnBrk="1" fontAlgn="base" hangingPunct="1">
        <a:spcBef>
          <a:spcPct val="0"/>
        </a:spcBef>
        <a:spcAft>
          <a:spcPct val="0"/>
        </a:spcAft>
        <a:defRPr kumimoji="1" sz="4400">
          <a:solidFill>
            <a:schemeClr val="tx2"/>
          </a:solidFill>
          <a:effectLst>
            <a:outerShdw blurRad="38100" dist="38100" dir="2700000" algn="tl">
              <a:srgbClr val="FFFFFF"/>
            </a:outerShdw>
          </a:effectLst>
          <a:latin typeface="+mj-lt"/>
          <a:ea typeface="+mj-ea"/>
          <a:cs typeface="+mj-cs"/>
        </a:defRPr>
      </a:lvl1pPr>
      <a:lvl2pPr algn="l" rtl="0" eaLnBrk="1" fontAlgn="base" hangingPunct="1">
        <a:spcBef>
          <a:spcPct val="0"/>
        </a:spcBef>
        <a:spcAft>
          <a:spcPct val="0"/>
        </a:spcAft>
        <a:defRPr kumimoji="1" sz="4400">
          <a:solidFill>
            <a:schemeClr val="tx2"/>
          </a:solidFill>
          <a:effectLst>
            <a:outerShdw blurRad="38100" dist="38100" dir="2700000" algn="tl">
              <a:srgbClr val="FFFFFF"/>
            </a:outerShdw>
          </a:effectLst>
          <a:latin typeface="Arial" charset="0"/>
          <a:ea typeface="ＭＳ Ｐゴシック" charset="-128"/>
        </a:defRPr>
      </a:lvl2pPr>
      <a:lvl3pPr algn="l" rtl="0" eaLnBrk="1" fontAlgn="base" hangingPunct="1">
        <a:spcBef>
          <a:spcPct val="0"/>
        </a:spcBef>
        <a:spcAft>
          <a:spcPct val="0"/>
        </a:spcAft>
        <a:defRPr kumimoji="1" sz="4400">
          <a:solidFill>
            <a:schemeClr val="tx2"/>
          </a:solidFill>
          <a:effectLst>
            <a:outerShdw blurRad="38100" dist="38100" dir="2700000" algn="tl">
              <a:srgbClr val="FFFFFF"/>
            </a:outerShdw>
          </a:effectLst>
          <a:latin typeface="Arial" charset="0"/>
          <a:ea typeface="ＭＳ Ｐゴシック" charset="-128"/>
        </a:defRPr>
      </a:lvl3pPr>
      <a:lvl4pPr algn="l" rtl="0" eaLnBrk="1" fontAlgn="base" hangingPunct="1">
        <a:spcBef>
          <a:spcPct val="0"/>
        </a:spcBef>
        <a:spcAft>
          <a:spcPct val="0"/>
        </a:spcAft>
        <a:defRPr kumimoji="1" sz="4400">
          <a:solidFill>
            <a:schemeClr val="tx2"/>
          </a:solidFill>
          <a:effectLst>
            <a:outerShdw blurRad="38100" dist="38100" dir="2700000" algn="tl">
              <a:srgbClr val="FFFFFF"/>
            </a:outerShdw>
          </a:effectLst>
          <a:latin typeface="Arial" charset="0"/>
          <a:ea typeface="ＭＳ Ｐゴシック" charset="-128"/>
        </a:defRPr>
      </a:lvl4pPr>
      <a:lvl5pPr algn="l" rtl="0" eaLnBrk="1" fontAlgn="base" hangingPunct="1">
        <a:spcBef>
          <a:spcPct val="0"/>
        </a:spcBef>
        <a:spcAft>
          <a:spcPct val="0"/>
        </a:spcAft>
        <a:defRPr kumimoji="1" sz="4400">
          <a:solidFill>
            <a:schemeClr val="tx2"/>
          </a:solidFill>
          <a:effectLst>
            <a:outerShdw blurRad="38100" dist="38100" dir="2700000" algn="tl">
              <a:srgbClr val="FFFFFF"/>
            </a:outerShdw>
          </a:effectLst>
          <a:latin typeface="Arial" charset="0"/>
          <a:ea typeface="ＭＳ Ｐゴシック" charset="-128"/>
        </a:defRPr>
      </a:lvl5pPr>
      <a:lvl6pPr marL="457200" algn="l" rtl="0" eaLnBrk="1" fontAlgn="base" hangingPunct="1">
        <a:spcBef>
          <a:spcPct val="0"/>
        </a:spcBef>
        <a:spcAft>
          <a:spcPct val="0"/>
        </a:spcAft>
        <a:defRPr kumimoji="1" sz="4400">
          <a:solidFill>
            <a:schemeClr val="tx2"/>
          </a:solidFill>
          <a:effectLst>
            <a:outerShdw blurRad="38100" dist="38100" dir="2700000" algn="tl">
              <a:srgbClr val="FFFFFF"/>
            </a:outerShdw>
          </a:effectLst>
          <a:latin typeface="Arial" charset="0"/>
          <a:ea typeface="ＭＳ Ｐゴシック" charset="-128"/>
        </a:defRPr>
      </a:lvl6pPr>
      <a:lvl7pPr marL="914400" algn="l" rtl="0" eaLnBrk="1" fontAlgn="base" hangingPunct="1">
        <a:spcBef>
          <a:spcPct val="0"/>
        </a:spcBef>
        <a:spcAft>
          <a:spcPct val="0"/>
        </a:spcAft>
        <a:defRPr kumimoji="1" sz="4400">
          <a:solidFill>
            <a:schemeClr val="tx2"/>
          </a:solidFill>
          <a:effectLst>
            <a:outerShdw blurRad="38100" dist="38100" dir="2700000" algn="tl">
              <a:srgbClr val="FFFFFF"/>
            </a:outerShdw>
          </a:effectLst>
          <a:latin typeface="Arial" charset="0"/>
          <a:ea typeface="ＭＳ Ｐゴシック" charset="-128"/>
        </a:defRPr>
      </a:lvl7pPr>
      <a:lvl8pPr marL="1371600" algn="l" rtl="0" eaLnBrk="1" fontAlgn="base" hangingPunct="1">
        <a:spcBef>
          <a:spcPct val="0"/>
        </a:spcBef>
        <a:spcAft>
          <a:spcPct val="0"/>
        </a:spcAft>
        <a:defRPr kumimoji="1" sz="4400">
          <a:solidFill>
            <a:schemeClr val="tx2"/>
          </a:solidFill>
          <a:effectLst>
            <a:outerShdw blurRad="38100" dist="38100" dir="2700000" algn="tl">
              <a:srgbClr val="FFFFFF"/>
            </a:outerShdw>
          </a:effectLst>
          <a:latin typeface="Arial" charset="0"/>
          <a:ea typeface="ＭＳ Ｐゴシック" charset="-128"/>
        </a:defRPr>
      </a:lvl8pPr>
      <a:lvl9pPr marL="1828800" algn="l" rtl="0" eaLnBrk="1" fontAlgn="base" hangingPunct="1">
        <a:spcBef>
          <a:spcPct val="0"/>
        </a:spcBef>
        <a:spcAft>
          <a:spcPct val="0"/>
        </a:spcAft>
        <a:defRPr kumimoji="1" sz="4400">
          <a:solidFill>
            <a:schemeClr val="tx2"/>
          </a:solidFill>
          <a:effectLst>
            <a:outerShdw blurRad="38100" dist="38100" dir="2700000" algn="tl">
              <a:srgbClr val="FFFFFF"/>
            </a:outerShdw>
          </a:effectLst>
          <a:latin typeface="Arial" charset="0"/>
          <a:ea typeface="ＭＳ Ｐゴシック" charset="-128"/>
        </a:defRPr>
      </a:lvl9pPr>
    </p:titleStyle>
    <p:bodyStyle>
      <a:lvl1pPr marL="342900" indent="-342900" algn="l" rtl="0" eaLnBrk="1" fontAlgn="base" hangingPunct="1">
        <a:spcBef>
          <a:spcPct val="20000"/>
        </a:spcBef>
        <a:spcAft>
          <a:spcPct val="0"/>
        </a:spcAft>
        <a:buClr>
          <a:schemeClr val="accent2"/>
        </a:buClr>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1" fontAlgn="base" hangingPunct="1">
        <a:spcBef>
          <a:spcPct val="20000"/>
        </a:spcBef>
        <a:spcAft>
          <a:spcPct val="0"/>
        </a:spcAft>
        <a:buClr>
          <a:schemeClr val="tx2"/>
        </a:buClr>
        <a:buChar char="•"/>
        <a:defRPr kumimoji="1" sz="2400">
          <a:solidFill>
            <a:schemeClr val="tx1"/>
          </a:solidFill>
          <a:effectLst>
            <a:outerShdw blurRad="38100" dist="38100" dir="2700000" algn="tl">
              <a:srgbClr val="000000"/>
            </a:outerShdw>
          </a:effectLst>
          <a:latin typeface="+mn-lt"/>
          <a:ea typeface="+mn-ea"/>
        </a:defRPr>
      </a:lvl3pPr>
      <a:lvl4pPr marL="1600200" indent="-228600" algn="l" rtl="0" eaLnBrk="1" fontAlgn="base" hangingPunct="1">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1" fontAlgn="base" hangingPunct="1">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5pPr>
      <a:lvl6pPr marL="2514600" indent="-228600" algn="l" rtl="0" eaLnBrk="1" fontAlgn="base" hangingPunct="1">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r>
              <a:rPr lang="en-US" altLang="ja-JP" smtClean="0">
                <a:solidFill>
                  <a:prstClr val="black">
                    <a:tint val="75000"/>
                  </a:prstClr>
                </a:solidFill>
                <a:latin typeface="Calibri"/>
                <a:ea typeface="ＭＳ Ｐゴシック"/>
                <a:cs typeface="+mn-cs"/>
              </a:rPr>
              <a:t>2012/02/07</a:t>
            </a:r>
            <a:endParaRPr lang="ja-JP" altLang="en-US">
              <a:solidFill>
                <a:prstClr val="black">
                  <a:tint val="75000"/>
                </a:prstClr>
              </a:solidFill>
              <a:latin typeface="Calibri"/>
              <a:ea typeface="ＭＳ Ｐゴシック"/>
              <a:cs typeface="+mn-cs"/>
            </a:endParaRPr>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r>
              <a:rPr lang="en-US" altLang="ja-JP" smtClean="0">
                <a:solidFill>
                  <a:prstClr val="black">
                    <a:tint val="75000"/>
                  </a:prstClr>
                </a:solidFill>
                <a:latin typeface="Calibri"/>
                <a:ea typeface="ＭＳ Ｐゴシック"/>
                <a:cs typeface="+mn-cs"/>
              </a:rPr>
              <a:t>K. Kawagoe: Physics at the ILC</a:t>
            </a:r>
            <a:endParaRPr lang="ja-JP" altLang="en-US">
              <a:solidFill>
                <a:prstClr val="black">
                  <a:tint val="75000"/>
                </a:prstClr>
              </a:solidFill>
              <a:latin typeface="Calibri"/>
              <a:ea typeface="ＭＳ Ｐゴシック"/>
              <a:cs typeface="+mn-cs"/>
            </a:endParaRPr>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F56A9B6C-4CFA-2D48-ACDE-59936853136B}" type="slidenum">
              <a:rPr lang="ja-JP" altLang="en-US" smtClean="0">
                <a:solidFill>
                  <a:prstClr val="black">
                    <a:tint val="75000"/>
                  </a:prstClr>
                </a:solidFill>
                <a:latin typeface="Calibri"/>
                <a:ea typeface="ＭＳ Ｐゴシック"/>
                <a:cs typeface="+mn-cs"/>
              </a:rPr>
              <a:pPr fontAlgn="auto">
                <a:spcBef>
                  <a:spcPts val="0"/>
                </a:spcBef>
                <a:spcAft>
                  <a:spcPts val="0"/>
                </a:spcAft>
              </a:pPr>
              <a:t>‹#›</a:t>
            </a:fld>
            <a:endParaRPr lang="ja-JP" altLang="en-US">
              <a:solidFill>
                <a:prstClr val="black">
                  <a:tint val="75000"/>
                </a:prstClr>
              </a:solidFill>
              <a:latin typeface="Calibri"/>
              <a:ea typeface="ＭＳ Ｐゴシック"/>
              <a:cs typeface="+mn-cs"/>
            </a:endParaRPr>
          </a:p>
        </p:txBody>
      </p:sp>
    </p:spTree>
    <p:extLst>
      <p:ext uri="{BB962C8B-B14F-4D97-AF65-F5344CB8AC3E}">
        <p14:creationId xmlns:p14="http://schemas.microsoft.com/office/powerpoint/2010/main" val="3877813422"/>
      </p:ext>
    </p:extLst>
  </p:cSld>
  <p:clrMap bg1="lt1" tx1="dk1" bg2="lt2" tx2="dk2" accent1="accent1" accent2="accent2" accent3="accent3" accent4="accent4" accent5="accent5" accent6="accent6" hlink="hlink" folHlink="folHlink"/>
  <p:sldLayoutIdLst>
    <p:sldLayoutId id="2147485786" r:id="rId1"/>
    <p:sldLayoutId id="2147485787" r:id="rId2"/>
    <p:sldLayoutId id="2147485788" r:id="rId3"/>
    <p:sldLayoutId id="2147485789" r:id="rId4"/>
    <p:sldLayoutId id="2147485790" r:id="rId5"/>
    <p:sldLayoutId id="2147485791" r:id="rId6"/>
    <p:sldLayoutId id="2147485792" r:id="rId7"/>
    <p:sldLayoutId id="2147485793" r:id="rId8"/>
    <p:sldLayoutId id="2147485794" r:id="rId9"/>
    <p:sldLayoutId id="2147485795" r:id="rId10"/>
    <p:sldLayoutId id="2147485796" r:id="rId11"/>
    <p:sldLayoutId id="2147485797" r:id="rId12"/>
  </p:sldLayoutIdLst>
  <p:hf hdr="0"/>
  <p:txStyles>
    <p:titleStyle>
      <a:lvl1pPr algn="ctr" defTabSz="4572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1138" name="Rectangle 1"/>
          <p:cNvSpPr>
            <a:spLocks noGrp="1" noChangeArrowheads="1"/>
          </p:cNvSpPr>
          <p:nvPr>
            <p:ph type="title"/>
          </p:nvPr>
        </p:nvSpPr>
        <p:spPr bwMode="auto">
          <a:xfrm>
            <a:off x="893763" y="204788"/>
            <a:ext cx="7358062"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ja-JP" altLang="en-US">
                <a:sym typeface="ＤＦＰ中楷書体" charset="0"/>
              </a:rPr>
              <a:t>マスタ</a:t>
            </a:r>
            <a:r>
              <a:rPr lang="en-US" altLang="ja-JP">
                <a:sym typeface="ＤＦＰ中楷書体" charset="0"/>
              </a:rPr>
              <a:t> </a:t>
            </a:r>
            <a:r>
              <a:rPr lang="ja-JP" altLang="en-US">
                <a:sym typeface="ＤＦＰ中楷書体" charset="0"/>
              </a:rPr>
              <a:t>タイトルの書式設定</a:t>
            </a:r>
            <a:endParaRPr lang="en-US" altLang="ja-JP">
              <a:sym typeface="ＤＦＰ中楷書体" charset="0"/>
            </a:endParaRPr>
          </a:p>
        </p:txBody>
      </p:sp>
    </p:spTree>
  </p:cSld>
  <p:clrMap bg1="dk2" tx1="lt1" bg2="dk1" tx2="lt2" accent1="accent1" accent2="accent2" accent3="accent3" accent4="accent4" accent5="accent5" accent6="accent6" hlink="hlink" folHlink="folHlink"/>
  <p:sldLayoutIdLst>
    <p:sldLayoutId id="2147485799" r:id="rId1"/>
    <p:sldLayoutId id="2147485800" r:id="rId2"/>
  </p:sldLayoutIdLst>
  <p:transition xmlns:p14="http://schemas.microsoft.com/office/powerpoint/2010/main"/>
  <p:hf hdr="0"/>
  <p:txStyles>
    <p:titleStyle>
      <a:lvl1pPr algn="ctr" defTabSz="642938" rtl="0" eaLnBrk="0" fontAlgn="base" hangingPunct="0">
        <a:spcBef>
          <a:spcPct val="0"/>
        </a:spcBef>
        <a:spcAft>
          <a:spcPct val="0"/>
        </a:spcAft>
        <a:defRPr kumimoji="1" sz="5100">
          <a:solidFill>
            <a:schemeClr val="tx1"/>
          </a:solidFill>
          <a:latin typeface="+mj-lt"/>
          <a:ea typeface="+mj-ea"/>
          <a:cs typeface="ＤＦＰ中楷書体" pitchFamily="94" charset="-128"/>
          <a:sym typeface="ＤＦＰ中楷書体" charset="0"/>
        </a:defRPr>
      </a:lvl1pPr>
      <a:lvl2pPr algn="ctr" defTabSz="642938" rtl="0" eaLnBrk="0" fontAlgn="base" hangingPunct="0">
        <a:spcBef>
          <a:spcPct val="0"/>
        </a:spcBef>
        <a:spcAft>
          <a:spcPct val="0"/>
        </a:spcAft>
        <a:defRPr kumimoji="1" sz="5100">
          <a:solidFill>
            <a:schemeClr val="tx1"/>
          </a:solidFill>
          <a:latin typeface="ＤＦＰ中楷書体" pitchFamily="-96" charset="-128"/>
          <a:ea typeface="ＤＦＰ中楷書体" pitchFamily="-96" charset="-128"/>
          <a:cs typeface="ＤＦＰ中楷書体" pitchFamily="94" charset="-128"/>
          <a:sym typeface="ＤＦＰ中楷書体" charset="0"/>
        </a:defRPr>
      </a:lvl2pPr>
      <a:lvl3pPr algn="ctr" defTabSz="642938" rtl="0" eaLnBrk="0" fontAlgn="base" hangingPunct="0">
        <a:spcBef>
          <a:spcPct val="0"/>
        </a:spcBef>
        <a:spcAft>
          <a:spcPct val="0"/>
        </a:spcAft>
        <a:defRPr kumimoji="1" sz="5100">
          <a:solidFill>
            <a:schemeClr val="tx1"/>
          </a:solidFill>
          <a:latin typeface="ＤＦＰ中楷書体" pitchFamily="-96" charset="-128"/>
          <a:ea typeface="ＤＦＰ中楷書体" pitchFamily="-96" charset="-128"/>
          <a:cs typeface="ＤＦＰ中楷書体" pitchFamily="94" charset="-128"/>
          <a:sym typeface="ＤＦＰ中楷書体" charset="0"/>
        </a:defRPr>
      </a:lvl3pPr>
      <a:lvl4pPr algn="ctr" defTabSz="642938" rtl="0" eaLnBrk="0" fontAlgn="base" hangingPunct="0">
        <a:spcBef>
          <a:spcPct val="0"/>
        </a:spcBef>
        <a:spcAft>
          <a:spcPct val="0"/>
        </a:spcAft>
        <a:defRPr kumimoji="1" sz="5100">
          <a:solidFill>
            <a:schemeClr val="tx1"/>
          </a:solidFill>
          <a:latin typeface="ＤＦＰ中楷書体" pitchFamily="-96" charset="-128"/>
          <a:ea typeface="ＤＦＰ中楷書体" pitchFamily="-96" charset="-128"/>
          <a:cs typeface="ＤＦＰ中楷書体" pitchFamily="94" charset="-128"/>
          <a:sym typeface="ＤＦＰ中楷書体" charset="0"/>
        </a:defRPr>
      </a:lvl4pPr>
      <a:lvl5pPr algn="ctr" defTabSz="642938" rtl="0" eaLnBrk="0" fontAlgn="base" hangingPunct="0">
        <a:spcBef>
          <a:spcPct val="0"/>
        </a:spcBef>
        <a:spcAft>
          <a:spcPct val="0"/>
        </a:spcAft>
        <a:defRPr kumimoji="1" sz="5100">
          <a:solidFill>
            <a:schemeClr val="tx1"/>
          </a:solidFill>
          <a:latin typeface="ＤＦＰ中楷書体" pitchFamily="-96" charset="-128"/>
          <a:ea typeface="ＤＦＰ中楷書体" pitchFamily="-96" charset="-128"/>
          <a:cs typeface="ＤＦＰ中楷書体" pitchFamily="94" charset="-128"/>
          <a:sym typeface="ＤＦＰ中楷書体" charset="0"/>
        </a:defRPr>
      </a:lvl5pPr>
      <a:lvl6pPr marL="457200" algn="ctr" defTabSz="642938" rtl="0" fontAlgn="base">
        <a:spcBef>
          <a:spcPct val="0"/>
        </a:spcBef>
        <a:spcAft>
          <a:spcPct val="0"/>
        </a:spcAft>
        <a:defRPr sz="5100">
          <a:solidFill>
            <a:schemeClr val="tx1"/>
          </a:solidFill>
          <a:latin typeface="ＤＦＰ中楷書体" pitchFamily="-96" charset="-128"/>
          <a:ea typeface="ＤＦＰ中楷書体" pitchFamily="-96" charset="-128"/>
          <a:sym typeface="ＤＦＰ中楷書体" pitchFamily="-96" charset="-128"/>
        </a:defRPr>
      </a:lvl6pPr>
      <a:lvl7pPr marL="914400" algn="ctr" defTabSz="642938" rtl="0" fontAlgn="base">
        <a:spcBef>
          <a:spcPct val="0"/>
        </a:spcBef>
        <a:spcAft>
          <a:spcPct val="0"/>
        </a:spcAft>
        <a:defRPr sz="5100">
          <a:solidFill>
            <a:schemeClr val="tx1"/>
          </a:solidFill>
          <a:latin typeface="ＤＦＰ中楷書体" pitchFamily="-96" charset="-128"/>
          <a:ea typeface="ＤＦＰ中楷書体" pitchFamily="-96" charset="-128"/>
          <a:sym typeface="ＤＦＰ中楷書体" pitchFamily="-96" charset="-128"/>
        </a:defRPr>
      </a:lvl7pPr>
      <a:lvl8pPr marL="1371600" algn="ctr" defTabSz="642938" rtl="0" fontAlgn="base">
        <a:spcBef>
          <a:spcPct val="0"/>
        </a:spcBef>
        <a:spcAft>
          <a:spcPct val="0"/>
        </a:spcAft>
        <a:defRPr sz="5100">
          <a:solidFill>
            <a:schemeClr val="tx1"/>
          </a:solidFill>
          <a:latin typeface="ＤＦＰ中楷書体" pitchFamily="-96" charset="-128"/>
          <a:ea typeface="ＤＦＰ中楷書体" pitchFamily="-96" charset="-128"/>
          <a:sym typeface="ＤＦＰ中楷書体" pitchFamily="-96" charset="-128"/>
        </a:defRPr>
      </a:lvl8pPr>
      <a:lvl9pPr marL="1828800" algn="ctr" defTabSz="642938" rtl="0" fontAlgn="base">
        <a:spcBef>
          <a:spcPct val="0"/>
        </a:spcBef>
        <a:spcAft>
          <a:spcPct val="0"/>
        </a:spcAft>
        <a:defRPr sz="5100">
          <a:solidFill>
            <a:schemeClr val="tx1"/>
          </a:solidFill>
          <a:latin typeface="ＤＦＰ中楷書体" pitchFamily="-96" charset="-128"/>
          <a:ea typeface="ＤＦＰ中楷書体" pitchFamily="-96" charset="-128"/>
          <a:sym typeface="ＤＦＰ中楷書体" pitchFamily="-96" charset="-128"/>
        </a:defRPr>
      </a:lvl9pPr>
    </p:titleStyle>
    <p:bodyStyle>
      <a:lvl1pPr marL="625475" indent="-401638" algn="l" defTabSz="642938" rtl="0" eaLnBrk="0" fontAlgn="base" hangingPunct="0">
        <a:spcBef>
          <a:spcPts val="1688"/>
        </a:spcBef>
        <a:spcAft>
          <a:spcPct val="0"/>
        </a:spcAft>
        <a:buSzPct val="171000"/>
        <a:buFont typeface="ヒラギノ角ゴ Pro W3" charset="0"/>
        <a:buChar char="•"/>
        <a:defRPr kumimoji="1" sz="3000">
          <a:solidFill>
            <a:schemeClr val="tx1"/>
          </a:solidFill>
          <a:latin typeface="+mn-lt"/>
          <a:ea typeface="+mn-ea"/>
          <a:cs typeface="ヒラギノ角ゴ Pro W3" pitchFamily="94" charset="-128"/>
          <a:sym typeface="ヒラギノ角ゴ Pro W3" charset="0"/>
        </a:defRPr>
      </a:lvl1pPr>
      <a:lvl2pPr marL="938213" indent="-403225" algn="l" defTabSz="642938" rtl="0" eaLnBrk="0" fontAlgn="base" hangingPunct="0">
        <a:spcBef>
          <a:spcPts val="1688"/>
        </a:spcBef>
        <a:spcAft>
          <a:spcPct val="0"/>
        </a:spcAft>
        <a:buSzPct val="171000"/>
        <a:buFont typeface="ヒラギノ角ゴ Pro W3" charset="0"/>
        <a:buChar char="•"/>
        <a:defRPr kumimoji="1" sz="3000">
          <a:solidFill>
            <a:schemeClr val="tx1"/>
          </a:solidFill>
          <a:latin typeface="+mn-lt"/>
          <a:ea typeface="+mn-ea"/>
          <a:cs typeface="ヒラギノ角ゴ Pro W3" pitchFamily="94" charset="-128"/>
          <a:sym typeface="ヒラギノ角ゴ Pro W3" charset="0"/>
        </a:defRPr>
      </a:lvl2pPr>
      <a:lvl3pPr marL="1249363" indent="-401638" algn="l" defTabSz="642938" rtl="0" eaLnBrk="0" fontAlgn="base" hangingPunct="0">
        <a:spcBef>
          <a:spcPts val="1688"/>
        </a:spcBef>
        <a:spcAft>
          <a:spcPct val="0"/>
        </a:spcAft>
        <a:buSzPct val="171000"/>
        <a:buFont typeface="ヒラギノ角ゴ Pro W3" charset="0"/>
        <a:buChar char="•"/>
        <a:defRPr kumimoji="1" sz="3000">
          <a:solidFill>
            <a:schemeClr val="tx1"/>
          </a:solidFill>
          <a:latin typeface="+mn-lt"/>
          <a:ea typeface="+mn-ea"/>
          <a:cs typeface="ヒラギノ角ゴ Pro W3" pitchFamily="94" charset="-128"/>
          <a:sym typeface="ヒラギノ角ゴ Pro W3" charset="0"/>
        </a:defRPr>
      </a:lvl3pPr>
      <a:lvl4pPr marL="1562100" indent="-401638" algn="l" defTabSz="642938" rtl="0" eaLnBrk="0" fontAlgn="base" hangingPunct="0">
        <a:spcBef>
          <a:spcPts val="1688"/>
        </a:spcBef>
        <a:spcAft>
          <a:spcPct val="0"/>
        </a:spcAft>
        <a:buSzPct val="171000"/>
        <a:buFont typeface="ヒラギノ角ゴ Pro W3" charset="0"/>
        <a:buChar char="•"/>
        <a:defRPr kumimoji="1" sz="3000">
          <a:solidFill>
            <a:schemeClr val="tx1"/>
          </a:solidFill>
          <a:latin typeface="+mn-lt"/>
          <a:ea typeface="+mn-ea"/>
          <a:cs typeface="ヒラギノ角ゴ Pro W3" pitchFamily="94" charset="-128"/>
          <a:sym typeface="ヒラギノ角ゴ Pro W3" charset="0"/>
        </a:defRPr>
      </a:lvl4pPr>
      <a:lvl5pPr marL="1874838" indent="-401638" algn="l" defTabSz="642938" rtl="0" eaLnBrk="0" fontAlgn="base" hangingPunct="0">
        <a:spcBef>
          <a:spcPts val="1688"/>
        </a:spcBef>
        <a:spcAft>
          <a:spcPct val="0"/>
        </a:spcAft>
        <a:buSzPct val="171000"/>
        <a:buFont typeface="ヒラギノ角ゴ Pro W3" charset="0"/>
        <a:buChar char="•"/>
        <a:defRPr kumimoji="1" sz="3000">
          <a:solidFill>
            <a:schemeClr val="tx1"/>
          </a:solidFill>
          <a:latin typeface="+mn-lt"/>
          <a:ea typeface="+mn-ea"/>
          <a:cs typeface="ヒラギノ角ゴ Pro W3" pitchFamily="94" charset="-128"/>
          <a:sym typeface="ヒラギノ角ゴ Pro W3" charset="0"/>
        </a:defRPr>
      </a:lvl5pPr>
      <a:lvl6pPr marL="2332038" indent="-401638" algn="l" defTabSz="642938" rtl="0" fontAlgn="base">
        <a:spcBef>
          <a:spcPts val="1688"/>
        </a:spcBef>
        <a:spcAft>
          <a:spcPct val="0"/>
        </a:spcAft>
        <a:buSzPct val="171000"/>
        <a:buFont typeface="ヒラギノ角ゴ Pro W3" pitchFamily="-96" charset="-128"/>
        <a:buChar char="•"/>
        <a:defRPr sz="3000">
          <a:solidFill>
            <a:schemeClr val="tx1"/>
          </a:solidFill>
          <a:latin typeface="+mn-lt"/>
          <a:ea typeface="+mn-ea"/>
          <a:sym typeface="ヒラギノ角ゴ Pro W3" pitchFamily="-96" charset="-128"/>
        </a:defRPr>
      </a:lvl6pPr>
      <a:lvl7pPr marL="2789238" indent="-401638" algn="l" defTabSz="642938" rtl="0" fontAlgn="base">
        <a:spcBef>
          <a:spcPts val="1688"/>
        </a:spcBef>
        <a:spcAft>
          <a:spcPct val="0"/>
        </a:spcAft>
        <a:buSzPct val="171000"/>
        <a:buFont typeface="ヒラギノ角ゴ Pro W3" pitchFamily="-96" charset="-128"/>
        <a:buChar char="•"/>
        <a:defRPr sz="3000">
          <a:solidFill>
            <a:schemeClr val="tx1"/>
          </a:solidFill>
          <a:latin typeface="+mn-lt"/>
          <a:ea typeface="+mn-ea"/>
          <a:sym typeface="ヒラギノ角ゴ Pro W3" pitchFamily="-96" charset="-128"/>
        </a:defRPr>
      </a:lvl7pPr>
      <a:lvl8pPr marL="3246438" indent="-401638" algn="l" defTabSz="642938" rtl="0" fontAlgn="base">
        <a:spcBef>
          <a:spcPts val="1688"/>
        </a:spcBef>
        <a:spcAft>
          <a:spcPct val="0"/>
        </a:spcAft>
        <a:buSzPct val="171000"/>
        <a:buFont typeface="ヒラギノ角ゴ Pro W3" pitchFamily="-96" charset="-128"/>
        <a:buChar char="•"/>
        <a:defRPr sz="3000">
          <a:solidFill>
            <a:schemeClr val="tx1"/>
          </a:solidFill>
          <a:latin typeface="+mn-lt"/>
          <a:ea typeface="+mn-ea"/>
          <a:sym typeface="ヒラギノ角ゴ Pro W3" pitchFamily="-96" charset="-128"/>
        </a:defRPr>
      </a:lvl8pPr>
      <a:lvl9pPr marL="3703638" indent="-401638" algn="l" defTabSz="642938" rtl="0" fontAlgn="base">
        <a:spcBef>
          <a:spcPts val="1688"/>
        </a:spcBef>
        <a:spcAft>
          <a:spcPct val="0"/>
        </a:spcAft>
        <a:buSzPct val="171000"/>
        <a:buFont typeface="ヒラギノ角ゴ Pro W3" pitchFamily="-96" charset="-128"/>
        <a:buChar char="•"/>
        <a:defRPr sz="3000">
          <a:solidFill>
            <a:schemeClr val="tx1"/>
          </a:solidFill>
          <a:latin typeface="+mn-lt"/>
          <a:ea typeface="+mn-ea"/>
          <a:sym typeface="ヒラギノ角ゴ Pro W3" pitchFamily="-96" charset="-128"/>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12775" y="582707"/>
            <a:ext cx="7918450" cy="788894"/>
          </a:xfrm>
          <a:prstGeom prst="rect">
            <a:avLst/>
          </a:prstGeom>
        </p:spPr>
        <p:txBody>
          <a:bodyPr vert="horz" lIns="91424" tIns="45712" rIns="91424" bIns="45712" rtlCol="0" anchor="t" anchorCtr="0">
            <a:normAutofit/>
          </a:bodyPr>
          <a:lstStyle/>
          <a:p>
            <a:r>
              <a:rPr lang="ja-JP" altLang="en-US" dirty="0" smtClean="0"/>
              <a:t>マスタ タイトルの書式設定</a:t>
            </a:r>
            <a:endParaRPr dirty="0"/>
          </a:p>
        </p:txBody>
      </p:sp>
      <p:sp>
        <p:nvSpPr>
          <p:cNvPr id="3" name="Text Placeholder 2"/>
          <p:cNvSpPr>
            <a:spLocks noGrp="1"/>
          </p:cNvSpPr>
          <p:nvPr>
            <p:ph type="body" idx="1"/>
          </p:nvPr>
        </p:nvSpPr>
        <p:spPr>
          <a:xfrm>
            <a:off x="988359" y="2044701"/>
            <a:ext cx="7167284" cy="4081463"/>
          </a:xfrm>
          <a:prstGeom prst="rect">
            <a:avLst/>
          </a:prstGeom>
        </p:spPr>
        <p:txBody>
          <a:bodyPr vert="horz" lIns="91424" tIns="45712" rIns="91424" bIns="45712" rtlCol="0">
            <a:normAutofit/>
          </a:bodyPr>
          <a:lstStyle/>
          <a:p>
            <a:pPr lvl="0"/>
            <a:r>
              <a:rPr lang="ja-JP" altLang="en-US" dirty="0" smtClean="0"/>
              <a:t>マスタ テキストの書式設定</a:t>
            </a:r>
          </a:p>
          <a:p>
            <a:pPr lvl="1"/>
            <a:r>
              <a:rPr lang="ja-JP" altLang="en-US" dirty="0" smtClean="0"/>
              <a:t>第 </a:t>
            </a:r>
            <a:r>
              <a:rPr lang="en-US" altLang="ja-JP" dirty="0" smtClean="0"/>
              <a:t>2 </a:t>
            </a:r>
            <a:r>
              <a:rPr lang="ja-JP" altLang="en-US" dirty="0" smtClean="0"/>
              <a:t>レベル</a:t>
            </a:r>
          </a:p>
          <a:p>
            <a:pPr lvl="2"/>
            <a:r>
              <a:rPr lang="ja-JP" altLang="en-US" dirty="0" smtClean="0"/>
              <a:t>第 </a:t>
            </a:r>
            <a:r>
              <a:rPr lang="en-US" altLang="ja-JP" dirty="0" smtClean="0"/>
              <a:t>3 </a:t>
            </a:r>
            <a:r>
              <a:rPr lang="ja-JP" altLang="en-US" dirty="0" smtClean="0"/>
              <a:t>レベル</a:t>
            </a:r>
          </a:p>
          <a:p>
            <a:pPr lvl="3"/>
            <a:r>
              <a:rPr lang="ja-JP" altLang="en-US" dirty="0" smtClean="0"/>
              <a:t>第 </a:t>
            </a:r>
            <a:r>
              <a:rPr lang="en-US" altLang="ja-JP" dirty="0" smtClean="0"/>
              <a:t>4 </a:t>
            </a:r>
            <a:r>
              <a:rPr lang="ja-JP" altLang="en-US" dirty="0" smtClean="0"/>
              <a:t>レベル</a:t>
            </a:r>
          </a:p>
          <a:p>
            <a:pPr lvl="4"/>
            <a:r>
              <a:rPr lang="ja-JP" altLang="en-US" dirty="0" smtClean="0"/>
              <a:t>第 </a:t>
            </a:r>
            <a:r>
              <a:rPr lang="en-US" altLang="ja-JP" dirty="0" smtClean="0"/>
              <a:t>5 </a:t>
            </a:r>
            <a:r>
              <a:rPr lang="ja-JP" altLang="en-US" dirty="0" smtClean="0"/>
              <a:t>レベル</a:t>
            </a:r>
            <a:endParaRPr dirty="0"/>
          </a:p>
        </p:txBody>
      </p:sp>
      <p:sp>
        <p:nvSpPr>
          <p:cNvPr id="4" name="Date Placeholder 3"/>
          <p:cNvSpPr>
            <a:spLocks noGrp="1"/>
          </p:cNvSpPr>
          <p:nvPr>
            <p:ph type="dt" sz="half" idx="2"/>
          </p:nvPr>
        </p:nvSpPr>
        <p:spPr>
          <a:xfrm>
            <a:off x="457200" y="6275295"/>
            <a:ext cx="1600200" cy="365125"/>
          </a:xfrm>
          <a:prstGeom prst="rect">
            <a:avLst/>
          </a:prstGeom>
        </p:spPr>
        <p:txBody>
          <a:bodyPr vert="horz" lIns="91424" tIns="45712" rIns="91424" bIns="45712" rtlCol="0" anchor="ctr"/>
          <a:lstStyle>
            <a:lvl1pPr algn="l">
              <a:defRPr sz="1100" b="0" i="0">
                <a:solidFill>
                  <a:schemeClr val="tx2"/>
                </a:solidFill>
                <a:latin typeface="ヒラギノ角ゴ Pro W3"/>
                <a:ea typeface="ヒラギノ角ゴ Pro W3"/>
                <a:cs typeface="ヒラギノ角ゴ Pro W3"/>
              </a:defRPr>
            </a:lvl1pPr>
          </a:lstStyle>
          <a:p>
            <a:pPr defTabSz="457119" fontAlgn="auto">
              <a:spcBef>
                <a:spcPts val="0"/>
              </a:spcBef>
              <a:spcAft>
                <a:spcPts val="0"/>
              </a:spcAft>
            </a:pPr>
            <a:r>
              <a:rPr lang="en-US" altLang="ja-JP" smtClean="0">
                <a:solidFill>
                  <a:srgbClr val="8D9AB3"/>
                </a:solidFill>
              </a:rPr>
              <a:t>2012/02/07</a:t>
            </a:r>
            <a:endParaRPr lang="ja-JP" altLang="en-US">
              <a:solidFill>
                <a:srgbClr val="8D9AB3"/>
              </a:solidFill>
            </a:endParaRPr>
          </a:p>
        </p:txBody>
      </p:sp>
      <p:sp>
        <p:nvSpPr>
          <p:cNvPr id="5" name="Footer Placeholder 4"/>
          <p:cNvSpPr>
            <a:spLocks noGrp="1"/>
          </p:cNvSpPr>
          <p:nvPr>
            <p:ph type="ftr" sz="quarter" idx="3"/>
          </p:nvPr>
        </p:nvSpPr>
        <p:spPr>
          <a:xfrm>
            <a:off x="2205318" y="6275295"/>
            <a:ext cx="5643282" cy="365125"/>
          </a:xfrm>
          <a:prstGeom prst="rect">
            <a:avLst/>
          </a:prstGeom>
        </p:spPr>
        <p:txBody>
          <a:bodyPr vert="horz" lIns="91424" tIns="45712" rIns="91424" bIns="45712" rtlCol="0" anchor="ctr"/>
          <a:lstStyle>
            <a:lvl1pPr algn="l">
              <a:defRPr sz="1100" b="0" i="0">
                <a:solidFill>
                  <a:schemeClr val="tx2"/>
                </a:solidFill>
                <a:latin typeface="ヒラギノ角ゴ Pro W3"/>
                <a:ea typeface="ヒラギノ角ゴ Pro W3"/>
                <a:cs typeface="ヒラギノ角ゴ Pro W3"/>
              </a:defRPr>
            </a:lvl1pPr>
          </a:lstStyle>
          <a:p>
            <a:pPr defTabSz="457119" fontAlgn="auto">
              <a:spcBef>
                <a:spcPts val="0"/>
              </a:spcBef>
              <a:spcAft>
                <a:spcPts val="0"/>
              </a:spcAft>
            </a:pPr>
            <a:r>
              <a:rPr lang="en-US" altLang="ja-JP" smtClean="0">
                <a:solidFill>
                  <a:srgbClr val="8D9AB3"/>
                </a:solidFill>
              </a:rPr>
              <a:t>K. Kawagoe: Physics at the ILC</a:t>
            </a:r>
            <a:endParaRPr lang="ja-JP" altLang="en-US">
              <a:solidFill>
                <a:srgbClr val="8D9AB3"/>
              </a:solidFill>
            </a:endParaRPr>
          </a:p>
        </p:txBody>
      </p:sp>
      <p:sp>
        <p:nvSpPr>
          <p:cNvPr id="6" name="Slide Number Placeholder 5"/>
          <p:cNvSpPr>
            <a:spLocks noGrp="1"/>
          </p:cNvSpPr>
          <p:nvPr>
            <p:ph type="sldNum" sz="quarter" idx="4"/>
          </p:nvPr>
        </p:nvSpPr>
        <p:spPr>
          <a:xfrm>
            <a:off x="8077200" y="6275295"/>
            <a:ext cx="609600" cy="365125"/>
          </a:xfrm>
          <a:prstGeom prst="rect">
            <a:avLst/>
          </a:prstGeom>
        </p:spPr>
        <p:txBody>
          <a:bodyPr vert="horz" lIns="91424" tIns="45712" rIns="91424" bIns="45712" rtlCol="0" anchor="ctr"/>
          <a:lstStyle>
            <a:lvl1pPr algn="r">
              <a:defRPr sz="1400" b="0" i="0">
                <a:solidFill>
                  <a:schemeClr val="tx2"/>
                </a:solidFill>
                <a:latin typeface="ヒラギノ角ゴ Pro W3"/>
                <a:ea typeface="ヒラギノ角ゴ Pro W3"/>
                <a:cs typeface="ヒラギノ角ゴ Pro W3"/>
              </a:defRPr>
            </a:lvl1pPr>
          </a:lstStyle>
          <a:p>
            <a:pPr defTabSz="457119" fontAlgn="auto">
              <a:spcBef>
                <a:spcPts val="0"/>
              </a:spcBef>
              <a:spcAft>
                <a:spcPts val="0"/>
              </a:spcAft>
            </a:pPr>
            <a:fld id="{9C98AB52-AF70-3A4B-92B1-16F543F6EA19}" type="slidenum">
              <a:rPr lang="ja-JP" altLang="en-US" smtClean="0">
                <a:solidFill>
                  <a:srgbClr val="8D9AB3"/>
                </a:solidFill>
              </a:rPr>
              <a:pPr defTabSz="457119" fontAlgn="auto">
                <a:spcBef>
                  <a:spcPts val="0"/>
                </a:spcBef>
                <a:spcAft>
                  <a:spcPts val="0"/>
                </a:spcAft>
              </a:pPr>
              <a:t>‹#›</a:t>
            </a:fld>
            <a:endParaRPr lang="ja-JP" altLang="en-US">
              <a:solidFill>
                <a:srgbClr val="8D9AB3"/>
              </a:solidFill>
            </a:endParaRPr>
          </a:p>
        </p:txBody>
      </p:sp>
    </p:spTree>
  </p:cSld>
  <p:clrMap bg1="dk1" tx1="lt1" bg2="dk2" tx2="lt2" accent1="accent1" accent2="accent2" accent3="accent3" accent4="accent4" accent5="accent5" accent6="accent6" hlink="hlink" folHlink="folHlink"/>
  <p:sldLayoutIdLst>
    <p:sldLayoutId id="2147485802" r:id="rId1"/>
    <p:sldLayoutId id="2147485803" r:id="rId2"/>
    <p:sldLayoutId id="2147485804" r:id="rId3"/>
    <p:sldLayoutId id="2147485805" r:id="rId4"/>
    <p:sldLayoutId id="2147485806" r:id="rId5"/>
    <p:sldLayoutId id="2147485807" r:id="rId6"/>
    <p:sldLayoutId id="2147485808" r:id="rId7"/>
    <p:sldLayoutId id="2147485809" r:id="rId8"/>
    <p:sldLayoutId id="2147485810" r:id="rId9"/>
    <p:sldLayoutId id="2147485811" r:id="rId10"/>
    <p:sldLayoutId id="2147485812" r:id="rId11"/>
    <p:sldLayoutId id="2147485813" r:id="rId12"/>
    <p:sldLayoutId id="2147485814" r:id="rId13"/>
    <p:sldLayoutId id="2147485815" r:id="rId14"/>
  </p:sldLayoutIdLst>
  <p:hf hdr="0"/>
  <p:txStyles>
    <p:titleStyle>
      <a:lvl1pPr algn="ctr" defTabSz="914237" rtl="0" eaLnBrk="1" latinLnBrk="0" hangingPunct="1">
        <a:spcBef>
          <a:spcPct val="0"/>
        </a:spcBef>
        <a:buNone/>
        <a:defRPr kumimoji="1" sz="4200" b="0" i="0" kern="1200">
          <a:solidFill>
            <a:schemeClr val="accent1"/>
          </a:solidFill>
          <a:latin typeface="ヒラギノ角ゴ Pro W3"/>
          <a:ea typeface="ヒラギノ角ゴ Pro W3"/>
          <a:cs typeface="ヒラギノ角ゴ Pro W3"/>
        </a:defRPr>
      </a:lvl1pPr>
    </p:titleStyle>
    <p:bodyStyle>
      <a:lvl1pPr marL="342839" indent="-342839" algn="l" defTabSz="914237" rtl="0" eaLnBrk="1" latinLnBrk="0" hangingPunct="1">
        <a:spcBef>
          <a:spcPct val="20000"/>
        </a:spcBef>
        <a:buClr>
          <a:schemeClr val="bg2"/>
        </a:buClr>
        <a:buSzPct val="90000"/>
        <a:buFont typeface="Wingdings 2" pitchFamily="18" charset="2"/>
        <a:buChar char="Ü"/>
        <a:defRPr kumimoji="1" sz="2200" b="0" i="0" kern="1200">
          <a:solidFill>
            <a:schemeClr val="tx1"/>
          </a:solidFill>
          <a:latin typeface="ヒラギノ角ゴ Pro W3"/>
          <a:ea typeface="ヒラギノ角ゴ Pro W3"/>
          <a:cs typeface="ヒラギノ角ゴ Pro W3"/>
        </a:defRPr>
      </a:lvl1pPr>
      <a:lvl2pPr marL="685678" indent="-336490" algn="l" defTabSz="914237" rtl="0" eaLnBrk="1" latinLnBrk="0" hangingPunct="1">
        <a:spcBef>
          <a:spcPct val="20000"/>
        </a:spcBef>
        <a:buClr>
          <a:schemeClr val="bg2">
            <a:lumMod val="60000"/>
            <a:lumOff val="40000"/>
          </a:schemeClr>
        </a:buClr>
        <a:buSzPct val="90000"/>
        <a:buFont typeface="Wingdings 2" pitchFamily="18" charset="2"/>
        <a:buChar char="Ü"/>
        <a:defRPr kumimoji="1" sz="2000" b="0" i="0" kern="1200">
          <a:solidFill>
            <a:schemeClr val="tx1"/>
          </a:solidFill>
          <a:latin typeface="ヒラギノ角ゴ Pro W3"/>
          <a:ea typeface="ヒラギノ角ゴ Pro W3"/>
          <a:cs typeface="ヒラギノ角ゴ Pro W3"/>
        </a:defRPr>
      </a:lvl2pPr>
      <a:lvl3pPr marL="1034866" indent="-349188" algn="l" defTabSz="914237" rtl="0" eaLnBrk="1" latinLnBrk="0" hangingPunct="1">
        <a:spcBef>
          <a:spcPct val="20000"/>
        </a:spcBef>
        <a:buClr>
          <a:schemeClr val="bg2"/>
        </a:buClr>
        <a:buSzPct val="90000"/>
        <a:buFont typeface="Wingdings 2" pitchFamily="18" charset="2"/>
        <a:buChar char="Ü"/>
        <a:defRPr kumimoji="1" sz="1800" b="0" i="0" kern="1200">
          <a:solidFill>
            <a:schemeClr val="tx1"/>
          </a:solidFill>
          <a:latin typeface="ヒラギノ角ゴ Pro W3"/>
          <a:ea typeface="ヒラギノ角ゴ Pro W3"/>
          <a:cs typeface="ヒラギノ角ゴ Pro W3"/>
        </a:defRPr>
      </a:lvl3pPr>
      <a:lvl4pPr marL="1371356" indent="-336490" algn="l" defTabSz="914237" rtl="0" eaLnBrk="1" latinLnBrk="0" hangingPunct="1">
        <a:spcBef>
          <a:spcPct val="20000"/>
        </a:spcBef>
        <a:buClr>
          <a:schemeClr val="bg2">
            <a:lumMod val="60000"/>
            <a:lumOff val="40000"/>
          </a:schemeClr>
        </a:buClr>
        <a:buSzPct val="90000"/>
        <a:buFont typeface="Wingdings 2" pitchFamily="18" charset="2"/>
        <a:buChar char="Ü"/>
        <a:defRPr kumimoji="1" sz="1800" b="0" i="0" kern="1200">
          <a:solidFill>
            <a:schemeClr val="tx1"/>
          </a:solidFill>
          <a:latin typeface="ヒラギノ角ゴ Pro W3"/>
          <a:ea typeface="ヒラギノ角ゴ Pro W3"/>
          <a:cs typeface="ヒラギノ角ゴ Pro W3"/>
        </a:defRPr>
      </a:lvl4pPr>
      <a:lvl5pPr marL="1720543" indent="-349188" algn="l" defTabSz="914237" rtl="0" eaLnBrk="1" latinLnBrk="0" hangingPunct="1">
        <a:spcBef>
          <a:spcPct val="20000"/>
        </a:spcBef>
        <a:buClr>
          <a:schemeClr val="bg2"/>
        </a:buClr>
        <a:buSzPct val="90000"/>
        <a:buFont typeface="Wingdings 2" pitchFamily="18" charset="2"/>
        <a:buChar char="Ü"/>
        <a:defRPr kumimoji="1" sz="1800" b="0" i="0" kern="1200">
          <a:solidFill>
            <a:schemeClr val="tx1"/>
          </a:solidFill>
          <a:latin typeface="ヒラギノ角ゴ Pro W3"/>
          <a:ea typeface="ヒラギノ角ゴ Pro W3"/>
          <a:cs typeface="ヒラギノ角ゴ Pro W3"/>
        </a:defRPr>
      </a:lvl5pPr>
      <a:lvl6pPr marL="2514152" indent="-228559" algn="l" defTabSz="914237"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271" indent="-228559" algn="l" defTabSz="914237"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390" indent="-228559" algn="l" defTabSz="914237"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508" indent="-228559" algn="l" defTabSz="914237"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a:defPPr>
      <a:lvl1pPr marL="0" algn="l" defTabSz="914237" rtl="0" eaLnBrk="1" latinLnBrk="0" hangingPunct="1">
        <a:defRPr kumimoji="1" sz="1800" kern="1200">
          <a:solidFill>
            <a:schemeClr val="tx1"/>
          </a:solidFill>
          <a:latin typeface="+mn-lt"/>
          <a:ea typeface="+mn-ea"/>
          <a:cs typeface="+mn-cs"/>
        </a:defRPr>
      </a:lvl1pPr>
      <a:lvl2pPr marL="457119" algn="l" defTabSz="914237" rtl="0" eaLnBrk="1" latinLnBrk="0" hangingPunct="1">
        <a:defRPr kumimoji="1" sz="1800" kern="1200">
          <a:solidFill>
            <a:schemeClr val="tx1"/>
          </a:solidFill>
          <a:latin typeface="+mn-lt"/>
          <a:ea typeface="+mn-ea"/>
          <a:cs typeface="+mn-cs"/>
        </a:defRPr>
      </a:lvl2pPr>
      <a:lvl3pPr marL="914237" algn="l" defTabSz="914237" rtl="0" eaLnBrk="1" latinLnBrk="0" hangingPunct="1">
        <a:defRPr kumimoji="1" sz="1800" kern="1200">
          <a:solidFill>
            <a:schemeClr val="tx1"/>
          </a:solidFill>
          <a:latin typeface="+mn-lt"/>
          <a:ea typeface="+mn-ea"/>
          <a:cs typeface="+mn-cs"/>
        </a:defRPr>
      </a:lvl3pPr>
      <a:lvl4pPr marL="1371356" algn="l" defTabSz="914237" rtl="0" eaLnBrk="1" latinLnBrk="0" hangingPunct="1">
        <a:defRPr kumimoji="1" sz="1800" kern="1200">
          <a:solidFill>
            <a:schemeClr val="tx1"/>
          </a:solidFill>
          <a:latin typeface="+mn-lt"/>
          <a:ea typeface="+mn-ea"/>
          <a:cs typeface="+mn-cs"/>
        </a:defRPr>
      </a:lvl4pPr>
      <a:lvl5pPr marL="1828474" algn="l" defTabSz="914237" rtl="0" eaLnBrk="1" latinLnBrk="0" hangingPunct="1">
        <a:defRPr kumimoji="1" sz="1800" kern="1200">
          <a:solidFill>
            <a:schemeClr val="tx1"/>
          </a:solidFill>
          <a:latin typeface="+mn-lt"/>
          <a:ea typeface="+mn-ea"/>
          <a:cs typeface="+mn-cs"/>
        </a:defRPr>
      </a:lvl5pPr>
      <a:lvl6pPr marL="2285593" algn="l" defTabSz="914237" rtl="0" eaLnBrk="1" latinLnBrk="0" hangingPunct="1">
        <a:defRPr kumimoji="1" sz="1800" kern="1200">
          <a:solidFill>
            <a:schemeClr val="tx1"/>
          </a:solidFill>
          <a:latin typeface="+mn-lt"/>
          <a:ea typeface="+mn-ea"/>
          <a:cs typeface="+mn-cs"/>
        </a:defRPr>
      </a:lvl6pPr>
      <a:lvl7pPr marL="2742712" algn="l" defTabSz="914237" rtl="0" eaLnBrk="1" latinLnBrk="0" hangingPunct="1">
        <a:defRPr kumimoji="1" sz="1800" kern="1200">
          <a:solidFill>
            <a:schemeClr val="tx1"/>
          </a:solidFill>
          <a:latin typeface="+mn-lt"/>
          <a:ea typeface="+mn-ea"/>
          <a:cs typeface="+mn-cs"/>
        </a:defRPr>
      </a:lvl7pPr>
      <a:lvl8pPr marL="3199830" algn="l" defTabSz="914237" rtl="0" eaLnBrk="1" latinLnBrk="0" hangingPunct="1">
        <a:defRPr kumimoji="1" sz="1800" kern="1200">
          <a:solidFill>
            <a:schemeClr val="tx1"/>
          </a:solidFill>
          <a:latin typeface="+mn-lt"/>
          <a:ea typeface="+mn-ea"/>
          <a:cs typeface="+mn-cs"/>
        </a:defRPr>
      </a:lvl8pPr>
      <a:lvl9pPr marL="3656949" algn="l" defTabSz="914237"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ChangeArrowheads="1"/>
          </p:cNvSpPr>
          <p:nvPr/>
        </p:nvSpPr>
        <p:spPr bwMode="auto">
          <a:xfrm>
            <a:off x="0" y="1268413"/>
            <a:ext cx="9144000" cy="55895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914400"/>
            <a:endParaRPr lang="ja-JP" altLang="en-US" sz="2400">
              <a:solidFill>
                <a:srgbClr val="000000"/>
              </a:solidFill>
              <a:latin typeface="Times New Roman" charset="0"/>
            </a:endParaRPr>
          </a:p>
        </p:txBody>
      </p:sp>
      <p:sp>
        <p:nvSpPr>
          <p:cNvPr id="54275" name="Rectangle 3"/>
          <p:cNvSpPr>
            <a:spLocks noChangeArrowheads="1"/>
          </p:cNvSpPr>
          <p:nvPr/>
        </p:nvSpPr>
        <p:spPr bwMode="auto">
          <a:xfrm>
            <a:off x="0" y="0"/>
            <a:ext cx="9144000" cy="1268413"/>
          </a:xfrm>
          <a:prstGeom prst="rect">
            <a:avLst/>
          </a:prstGeom>
          <a:solidFill>
            <a:srgbClr val="67A388"/>
          </a:solidFill>
          <a:ln w="9525">
            <a:solidFill>
              <a:schemeClr val="tx1"/>
            </a:solidFill>
            <a:miter lim="800000"/>
            <a:headEnd/>
            <a:tailEnd/>
          </a:ln>
        </p:spPr>
        <p:txBody>
          <a:bodyPr wrap="none" anchor="ctr"/>
          <a:lstStyle/>
          <a:p>
            <a:pPr defTabSz="914400"/>
            <a:endParaRPr lang="ja-JP" altLang="en-US" sz="1400">
              <a:solidFill>
                <a:srgbClr val="000000"/>
              </a:solidFill>
            </a:endParaRPr>
          </a:p>
        </p:txBody>
      </p:sp>
      <p:pic>
        <p:nvPicPr>
          <p:cNvPr id="54276" name="Picture 4" descr="GLCsymbol"/>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206375" y="115888"/>
            <a:ext cx="76993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Rectangle 5"/>
          <p:cNvSpPr>
            <a:spLocks noGrp="1" noChangeArrowheads="1"/>
          </p:cNvSpPr>
          <p:nvPr>
            <p:ph type="title"/>
          </p:nvPr>
        </p:nvSpPr>
        <p:spPr bwMode="auto">
          <a:xfrm>
            <a:off x="1398588" y="88900"/>
            <a:ext cx="743743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54278" name="Rectangle 6"/>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15751" name="Rectangle 7"/>
          <p:cNvSpPr>
            <a:spLocks noGrp="1" noChangeArrowheads="1"/>
          </p:cNvSpPr>
          <p:nvPr>
            <p:ph type="ftr" sz="quarter" idx="3"/>
          </p:nvPr>
        </p:nvSpPr>
        <p:spPr bwMode="auto">
          <a:xfrm>
            <a:off x="0" y="6570663"/>
            <a:ext cx="1258888" cy="28733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400" u="none" smtClean="0">
                <a:solidFill>
                  <a:srgbClr val="FFFFFF"/>
                </a:solidFill>
                <a:latin typeface="Arial"/>
                <a:ea typeface="ＭＳ Ｐゴシック" pitchFamily="50" charset="-128"/>
                <a:cs typeface="+mn-cs"/>
              </a:defRPr>
            </a:lvl1pPr>
          </a:lstStyle>
          <a:p>
            <a:pPr>
              <a:defRPr/>
            </a:pPr>
            <a:r>
              <a:rPr lang="en-US" altLang="ja-JP" smtClean="0"/>
              <a:t>K. Kawagoe: Physics at the ILC</a:t>
            </a:r>
            <a:endParaRPr lang="en-US" altLang="ja-JP"/>
          </a:p>
        </p:txBody>
      </p:sp>
    </p:spTree>
  </p:cSld>
  <p:clrMap bg1="lt1" tx1="dk1" bg2="lt2" tx2="dk2" accent1="accent1" accent2="accent2" accent3="accent3" accent4="accent4" accent5="accent5" accent6="accent6" hlink="hlink" folHlink="folHlink"/>
  <p:sldLayoutIdLst>
    <p:sldLayoutId id="2147485561" r:id="rId1"/>
    <p:sldLayoutId id="2147485562" r:id="rId2"/>
    <p:sldLayoutId id="2147485563" r:id="rId3"/>
    <p:sldLayoutId id="2147485564" r:id="rId4"/>
    <p:sldLayoutId id="2147485565" r:id="rId5"/>
    <p:sldLayoutId id="2147485566" r:id="rId6"/>
    <p:sldLayoutId id="2147485567" r:id="rId7"/>
    <p:sldLayoutId id="2147485568" r:id="rId8"/>
    <p:sldLayoutId id="2147485569" r:id="rId9"/>
    <p:sldLayoutId id="2147485570" r:id="rId10"/>
    <p:sldLayoutId id="2147485571" r:id="rId11"/>
  </p:sldLayoutIdLst>
  <p:transition xmlns:p14="http://schemas.microsoft.com/office/powerpoint/2010/main" spd="slow"/>
  <p:hf hdr="0"/>
  <p:txStyles>
    <p:titleStyle>
      <a:lvl1pPr algn="ctr" rtl="0" fontAlgn="base">
        <a:spcBef>
          <a:spcPct val="0"/>
        </a:spcBef>
        <a:spcAft>
          <a:spcPct val="0"/>
        </a:spcAft>
        <a:defRPr kumimoji="1" sz="4400">
          <a:solidFill>
            <a:schemeClr val="bg1"/>
          </a:solidFill>
          <a:latin typeface="+mj-lt"/>
          <a:ea typeface="+mj-ea"/>
          <a:cs typeface="ＭＳ Ｐゴシック" charset="0"/>
        </a:defRPr>
      </a:lvl1pPr>
      <a:lvl2pPr algn="ctr" rtl="0" fontAlgn="base">
        <a:spcBef>
          <a:spcPct val="0"/>
        </a:spcBef>
        <a:spcAft>
          <a:spcPct val="0"/>
        </a:spcAft>
        <a:defRPr kumimoji="1" sz="4400">
          <a:solidFill>
            <a:schemeClr val="bg1"/>
          </a:solidFill>
          <a:latin typeface="Arial" pitchFamily="34" charset="0"/>
          <a:ea typeface="ＭＳ Ｐゴシック" pitchFamily="50" charset="-128"/>
          <a:cs typeface="ＭＳ Ｐゴシック" charset="0"/>
        </a:defRPr>
      </a:lvl2pPr>
      <a:lvl3pPr algn="ctr" rtl="0" fontAlgn="base">
        <a:spcBef>
          <a:spcPct val="0"/>
        </a:spcBef>
        <a:spcAft>
          <a:spcPct val="0"/>
        </a:spcAft>
        <a:defRPr kumimoji="1" sz="4400">
          <a:solidFill>
            <a:schemeClr val="bg1"/>
          </a:solidFill>
          <a:latin typeface="Arial" pitchFamily="34" charset="0"/>
          <a:ea typeface="ＭＳ Ｐゴシック" pitchFamily="50" charset="-128"/>
          <a:cs typeface="ＭＳ Ｐゴシック" charset="0"/>
        </a:defRPr>
      </a:lvl3pPr>
      <a:lvl4pPr algn="ctr" rtl="0" fontAlgn="base">
        <a:spcBef>
          <a:spcPct val="0"/>
        </a:spcBef>
        <a:spcAft>
          <a:spcPct val="0"/>
        </a:spcAft>
        <a:defRPr kumimoji="1" sz="4400">
          <a:solidFill>
            <a:schemeClr val="bg1"/>
          </a:solidFill>
          <a:latin typeface="Arial" pitchFamily="34" charset="0"/>
          <a:ea typeface="ＭＳ Ｐゴシック" pitchFamily="50" charset="-128"/>
          <a:cs typeface="ＭＳ Ｐゴシック" charset="0"/>
        </a:defRPr>
      </a:lvl4pPr>
      <a:lvl5pPr algn="ctr" rtl="0" fontAlgn="base">
        <a:spcBef>
          <a:spcPct val="0"/>
        </a:spcBef>
        <a:spcAft>
          <a:spcPct val="0"/>
        </a:spcAft>
        <a:defRPr kumimoji="1" sz="4400">
          <a:solidFill>
            <a:schemeClr val="bg1"/>
          </a:solidFill>
          <a:latin typeface="Arial" pitchFamily="34" charset="0"/>
          <a:ea typeface="ＭＳ Ｐゴシック" pitchFamily="50" charset="-128"/>
          <a:cs typeface="ＭＳ Ｐゴシック" charset="0"/>
        </a:defRPr>
      </a:lvl5pPr>
      <a:lvl6pPr marL="457200" algn="ctr" rtl="0" eaLnBrk="1" fontAlgn="base" hangingPunct="1">
        <a:spcBef>
          <a:spcPct val="0"/>
        </a:spcBef>
        <a:spcAft>
          <a:spcPct val="0"/>
        </a:spcAft>
        <a:defRPr kumimoji="1" sz="4400">
          <a:solidFill>
            <a:schemeClr val="bg1"/>
          </a:solidFill>
          <a:latin typeface="Arial" pitchFamily="34" charset="0"/>
          <a:ea typeface="ＭＳ Ｐゴシック" pitchFamily="50" charset="-128"/>
        </a:defRPr>
      </a:lvl6pPr>
      <a:lvl7pPr marL="914400" algn="ctr" rtl="0" eaLnBrk="1" fontAlgn="base" hangingPunct="1">
        <a:spcBef>
          <a:spcPct val="0"/>
        </a:spcBef>
        <a:spcAft>
          <a:spcPct val="0"/>
        </a:spcAft>
        <a:defRPr kumimoji="1" sz="4400">
          <a:solidFill>
            <a:schemeClr val="bg1"/>
          </a:solidFill>
          <a:latin typeface="Arial" pitchFamily="34" charset="0"/>
          <a:ea typeface="ＭＳ Ｐゴシック" pitchFamily="50" charset="-128"/>
        </a:defRPr>
      </a:lvl7pPr>
      <a:lvl8pPr marL="1371600" algn="ctr" rtl="0" eaLnBrk="1" fontAlgn="base" hangingPunct="1">
        <a:spcBef>
          <a:spcPct val="0"/>
        </a:spcBef>
        <a:spcAft>
          <a:spcPct val="0"/>
        </a:spcAft>
        <a:defRPr kumimoji="1" sz="4400">
          <a:solidFill>
            <a:schemeClr val="bg1"/>
          </a:solidFill>
          <a:latin typeface="Arial" pitchFamily="34" charset="0"/>
          <a:ea typeface="ＭＳ Ｐゴシック" pitchFamily="50" charset="-128"/>
        </a:defRPr>
      </a:lvl8pPr>
      <a:lvl9pPr marL="1828800" algn="ctr" rtl="0" eaLnBrk="1" fontAlgn="base" hangingPunct="1">
        <a:spcBef>
          <a:spcPct val="0"/>
        </a:spcBef>
        <a:spcAft>
          <a:spcPct val="0"/>
        </a:spcAft>
        <a:defRPr kumimoji="1" sz="4400">
          <a:solidFill>
            <a:schemeClr val="bg1"/>
          </a:solidFill>
          <a:latin typeface="Arial" pitchFamily="34"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bg1"/>
          </a:solidFill>
          <a:latin typeface="+mn-lt"/>
          <a:ea typeface="+mn-ea"/>
          <a:cs typeface="ＭＳ Ｐゴシック" charset="0"/>
        </a:defRPr>
      </a:lvl1pPr>
      <a:lvl2pPr marL="742950" indent="-285750" algn="l" rtl="0" fontAlgn="base">
        <a:spcBef>
          <a:spcPct val="20000"/>
        </a:spcBef>
        <a:spcAft>
          <a:spcPct val="0"/>
        </a:spcAft>
        <a:buChar char="–"/>
        <a:defRPr kumimoji="1" sz="2800">
          <a:solidFill>
            <a:schemeClr val="bg1"/>
          </a:solidFill>
          <a:latin typeface="+mn-lt"/>
          <a:ea typeface="+mn-ea"/>
        </a:defRPr>
      </a:lvl2pPr>
      <a:lvl3pPr marL="1143000" indent="-228600" algn="l" rtl="0" fontAlgn="base">
        <a:spcBef>
          <a:spcPct val="20000"/>
        </a:spcBef>
        <a:spcAft>
          <a:spcPct val="0"/>
        </a:spcAft>
        <a:buChar char="•"/>
        <a:defRPr kumimoji="1" sz="2400">
          <a:solidFill>
            <a:schemeClr val="bg1"/>
          </a:solidFill>
          <a:latin typeface="+mn-lt"/>
          <a:ea typeface="+mn-ea"/>
        </a:defRPr>
      </a:lvl3pPr>
      <a:lvl4pPr marL="1600200" indent="-228600" algn="l" rtl="0" fontAlgn="base">
        <a:spcBef>
          <a:spcPct val="20000"/>
        </a:spcBef>
        <a:spcAft>
          <a:spcPct val="0"/>
        </a:spcAft>
        <a:buChar char="–"/>
        <a:defRPr kumimoji="1" sz="2000">
          <a:solidFill>
            <a:schemeClr val="bg1"/>
          </a:solidFill>
          <a:latin typeface="+mn-lt"/>
          <a:ea typeface="+mn-ea"/>
        </a:defRPr>
      </a:lvl4pPr>
      <a:lvl5pPr marL="2057400" indent="-228600" algn="l" rtl="0" fontAlgn="base">
        <a:spcBef>
          <a:spcPct val="20000"/>
        </a:spcBef>
        <a:spcAft>
          <a:spcPct val="0"/>
        </a:spcAft>
        <a:buChar char="»"/>
        <a:defRPr kumimoji="1" sz="2000">
          <a:solidFill>
            <a:schemeClr val="bg1"/>
          </a:solidFill>
          <a:latin typeface="+mn-lt"/>
          <a:ea typeface="+mn-ea"/>
        </a:defRPr>
      </a:lvl5pPr>
      <a:lvl6pPr marL="2514600" indent="-228600" algn="l" rtl="0" eaLnBrk="1" fontAlgn="base" hangingPunct="1">
        <a:spcBef>
          <a:spcPct val="20000"/>
        </a:spcBef>
        <a:spcAft>
          <a:spcPct val="0"/>
        </a:spcAft>
        <a:buChar char="»"/>
        <a:defRPr kumimoji="1" sz="2000">
          <a:solidFill>
            <a:schemeClr val="bg1"/>
          </a:solidFill>
          <a:latin typeface="+mn-lt"/>
          <a:ea typeface="+mn-ea"/>
        </a:defRPr>
      </a:lvl6pPr>
      <a:lvl7pPr marL="2971800" indent="-228600" algn="l" rtl="0" eaLnBrk="1" fontAlgn="base" hangingPunct="1">
        <a:spcBef>
          <a:spcPct val="20000"/>
        </a:spcBef>
        <a:spcAft>
          <a:spcPct val="0"/>
        </a:spcAft>
        <a:buChar char="»"/>
        <a:defRPr kumimoji="1" sz="2000">
          <a:solidFill>
            <a:schemeClr val="bg1"/>
          </a:solidFill>
          <a:latin typeface="+mn-lt"/>
          <a:ea typeface="+mn-ea"/>
        </a:defRPr>
      </a:lvl7pPr>
      <a:lvl8pPr marL="3429000" indent="-228600" algn="l" rtl="0" eaLnBrk="1" fontAlgn="base" hangingPunct="1">
        <a:spcBef>
          <a:spcPct val="20000"/>
        </a:spcBef>
        <a:spcAft>
          <a:spcPct val="0"/>
        </a:spcAft>
        <a:buChar char="»"/>
        <a:defRPr kumimoji="1" sz="2000">
          <a:solidFill>
            <a:schemeClr val="bg1"/>
          </a:solidFill>
          <a:latin typeface="+mn-lt"/>
          <a:ea typeface="+mn-ea"/>
        </a:defRPr>
      </a:lvl8pPr>
      <a:lvl9pPr marL="3886200" indent="-228600" algn="l" rtl="0" eaLnBrk="1" fontAlgn="base" hangingPunct="1">
        <a:spcBef>
          <a:spcPct val="20000"/>
        </a:spcBef>
        <a:spcAft>
          <a:spcPct val="0"/>
        </a:spcAft>
        <a:buChar char="»"/>
        <a:defRPr kumimoji="1" sz="2000">
          <a:solidFill>
            <a:schemeClr val="bg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1138" name="Rectangle 1"/>
          <p:cNvSpPr>
            <a:spLocks noGrp="1" noChangeArrowheads="1"/>
          </p:cNvSpPr>
          <p:nvPr>
            <p:ph type="title"/>
          </p:nvPr>
        </p:nvSpPr>
        <p:spPr bwMode="auto">
          <a:xfrm>
            <a:off x="893763" y="204788"/>
            <a:ext cx="7358062" cy="74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5717" tIns="35717" rIns="35717" bIns="35717" numCol="1" anchor="ctr" anchorCtr="0" compatLnSpc="1">
            <a:prstTxWarp prst="textNoShape">
              <a:avLst/>
            </a:prstTxWarp>
          </a:bodyPr>
          <a:lstStyle/>
          <a:p>
            <a:pPr lvl="0"/>
            <a:r>
              <a:rPr lang="ja-JP" altLang="en-US">
                <a:sym typeface="ＤＦＰ中楷書体" charset="0"/>
              </a:rPr>
              <a:t>マスタ</a:t>
            </a:r>
            <a:r>
              <a:rPr lang="en-US" altLang="ja-JP">
                <a:sym typeface="ＤＦＰ中楷書体" charset="0"/>
              </a:rPr>
              <a:t> </a:t>
            </a:r>
            <a:r>
              <a:rPr lang="ja-JP" altLang="en-US">
                <a:sym typeface="ＤＦＰ中楷書体" charset="0"/>
              </a:rPr>
              <a:t>タイトルの書式設定</a:t>
            </a:r>
            <a:endParaRPr lang="en-US" altLang="ja-JP">
              <a:sym typeface="ＤＦＰ中楷書体" charset="0"/>
            </a:endParaRPr>
          </a:p>
        </p:txBody>
      </p:sp>
    </p:spTree>
  </p:cSld>
  <p:clrMap bg1="dk2" tx1="lt1" bg2="dk1" tx2="lt2" accent1="accent1" accent2="accent2" accent3="accent3" accent4="accent4" accent5="accent5" accent6="accent6" hlink="hlink" folHlink="folHlink"/>
  <p:sldLayoutIdLst>
    <p:sldLayoutId id="2147485536" r:id="rId1"/>
  </p:sldLayoutIdLst>
  <p:transition xmlns:p14="http://schemas.microsoft.com/office/powerpoint/2010/main"/>
  <p:hf hdr="0"/>
  <p:txStyles>
    <p:titleStyle>
      <a:lvl1pPr algn="ctr" defTabSz="642938" rtl="0" eaLnBrk="0" fontAlgn="base" hangingPunct="0">
        <a:spcBef>
          <a:spcPct val="0"/>
        </a:spcBef>
        <a:spcAft>
          <a:spcPct val="0"/>
        </a:spcAft>
        <a:defRPr kumimoji="1" sz="5100">
          <a:solidFill>
            <a:schemeClr val="tx1"/>
          </a:solidFill>
          <a:latin typeface="+mj-lt"/>
          <a:ea typeface="+mj-ea"/>
          <a:cs typeface="ＤＦＰ中楷書体" pitchFamily="94" charset="-128"/>
          <a:sym typeface="ＤＦＰ中楷書体" charset="0"/>
        </a:defRPr>
      </a:lvl1pPr>
      <a:lvl2pPr algn="ctr" defTabSz="642938" rtl="0" eaLnBrk="0" fontAlgn="base" hangingPunct="0">
        <a:spcBef>
          <a:spcPct val="0"/>
        </a:spcBef>
        <a:spcAft>
          <a:spcPct val="0"/>
        </a:spcAft>
        <a:defRPr kumimoji="1" sz="5100">
          <a:solidFill>
            <a:schemeClr val="tx1"/>
          </a:solidFill>
          <a:latin typeface="ＤＦＰ中楷書体" pitchFamily="-96" charset="-128"/>
          <a:ea typeface="ＤＦＰ中楷書体" pitchFamily="-96" charset="-128"/>
          <a:cs typeface="ＤＦＰ中楷書体" pitchFamily="94" charset="-128"/>
          <a:sym typeface="ＤＦＰ中楷書体" charset="0"/>
        </a:defRPr>
      </a:lvl2pPr>
      <a:lvl3pPr algn="ctr" defTabSz="642938" rtl="0" eaLnBrk="0" fontAlgn="base" hangingPunct="0">
        <a:spcBef>
          <a:spcPct val="0"/>
        </a:spcBef>
        <a:spcAft>
          <a:spcPct val="0"/>
        </a:spcAft>
        <a:defRPr kumimoji="1" sz="5100">
          <a:solidFill>
            <a:schemeClr val="tx1"/>
          </a:solidFill>
          <a:latin typeface="ＤＦＰ中楷書体" pitchFamily="-96" charset="-128"/>
          <a:ea typeface="ＤＦＰ中楷書体" pitchFamily="-96" charset="-128"/>
          <a:cs typeface="ＤＦＰ中楷書体" pitchFamily="94" charset="-128"/>
          <a:sym typeface="ＤＦＰ中楷書体" charset="0"/>
        </a:defRPr>
      </a:lvl3pPr>
      <a:lvl4pPr algn="ctr" defTabSz="642938" rtl="0" eaLnBrk="0" fontAlgn="base" hangingPunct="0">
        <a:spcBef>
          <a:spcPct val="0"/>
        </a:spcBef>
        <a:spcAft>
          <a:spcPct val="0"/>
        </a:spcAft>
        <a:defRPr kumimoji="1" sz="5100">
          <a:solidFill>
            <a:schemeClr val="tx1"/>
          </a:solidFill>
          <a:latin typeface="ＤＦＰ中楷書体" pitchFamily="-96" charset="-128"/>
          <a:ea typeface="ＤＦＰ中楷書体" pitchFamily="-96" charset="-128"/>
          <a:cs typeface="ＤＦＰ中楷書体" pitchFamily="94" charset="-128"/>
          <a:sym typeface="ＤＦＰ中楷書体" charset="0"/>
        </a:defRPr>
      </a:lvl4pPr>
      <a:lvl5pPr algn="ctr" defTabSz="642938" rtl="0" eaLnBrk="0" fontAlgn="base" hangingPunct="0">
        <a:spcBef>
          <a:spcPct val="0"/>
        </a:spcBef>
        <a:spcAft>
          <a:spcPct val="0"/>
        </a:spcAft>
        <a:defRPr kumimoji="1" sz="5100">
          <a:solidFill>
            <a:schemeClr val="tx1"/>
          </a:solidFill>
          <a:latin typeface="ＤＦＰ中楷書体" pitchFamily="-96" charset="-128"/>
          <a:ea typeface="ＤＦＰ中楷書体" pitchFamily="-96" charset="-128"/>
          <a:cs typeface="ＤＦＰ中楷書体" pitchFamily="94" charset="-128"/>
          <a:sym typeface="ＤＦＰ中楷書体" charset="0"/>
        </a:defRPr>
      </a:lvl5pPr>
      <a:lvl6pPr marL="457200" algn="ctr" defTabSz="642938" rtl="0" fontAlgn="base">
        <a:spcBef>
          <a:spcPct val="0"/>
        </a:spcBef>
        <a:spcAft>
          <a:spcPct val="0"/>
        </a:spcAft>
        <a:defRPr sz="5100">
          <a:solidFill>
            <a:schemeClr val="tx1"/>
          </a:solidFill>
          <a:latin typeface="ＤＦＰ中楷書体" pitchFamily="-96" charset="-128"/>
          <a:ea typeface="ＤＦＰ中楷書体" pitchFamily="-96" charset="-128"/>
          <a:sym typeface="ＤＦＰ中楷書体" pitchFamily="-96" charset="-128"/>
        </a:defRPr>
      </a:lvl6pPr>
      <a:lvl7pPr marL="914400" algn="ctr" defTabSz="642938" rtl="0" fontAlgn="base">
        <a:spcBef>
          <a:spcPct val="0"/>
        </a:spcBef>
        <a:spcAft>
          <a:spcPct val="0"/>
        </a:spcAft>
        <a:defRPr sz="5100">
          <a:solidFill>
            <a:schemeClr val="tx1"/>
          </a:solidFill>
          <a:latin typeface="ＤＦＰ中楷書体" pitchFamily="-96" charset="-128"/>
          <a:ea typeface="ＤＦＰ中楷書体" pitchFamily="-96" charset="-128"/>
          <a:sym typeface="ＤＦＰ中楷書体" pitchFamily="-96" charset="-128"/>
        </a:defRPr>
      </a:lvl7pPr>
      <a:lvl8pPr marL="1371600" algn="ctr" defTabSz="642938" rtl="0" fontAlgn="base">
        <a:spcBef>
          <a:spcPct val="0"/>
        </a:spcBef>
        <a:spcAft>
          <a:spcPct val="0"/>
        </a:spcAft>
        <a:defRPr sz="5100">
          <a:solidFill>
            <a:schemeClr val="tx1"/>
          </a:solidFill>
          <a:latin typeface="ＤＦＰ中楷書体" pitchFamily="-96" charset="-128"/>
          <a:ea typeface="ＤＦＰ中楷書体" pitchFamily="-96" charset="-128"/>
          <a:sym typeface="ＤＦＰ中楷書体" pitchFamily="-96" charset="-128"/>
        </a:defRPr>
      </a:lvl8pPr>
      <a:lvl9pPr marL="1828800" algn="ctr" defTabSz="642938" rtl="0" fontAlgn="base">
        <a:spcBef>
          <a:spcPct val="0"/>
        </a:spcBef>
        <a:spcAft>
          <a:spcPct val="0"/>
        </a:spcAft>
        <a:defRPr sz="5100">
          <a:solidFill>
            <a:schemeClr val="tx1"/>
          </a:solidFill>
          <a:latin typeface="ＤＦＰ中楷書体" pitchFamily="-96" charset="-128"/>
          <a:ea typeface="ＤＦＰ中楷書体" pitchFamily="-96" charset="-128"/>
          <a:sym typeface="ＤＦＰ中楷書体" pitchFamily="-96" charset="-128"/>
        </a:defRPr>
      </a:lvl9pPr>
    </p:titleStyle>
    <p:bodyStyle>
      <a:lvl1pPr marL="625475" indent="-401638" algn="l" defTabSz="642938" rtl="0" eaLnBrk="0" fontAlgn="base" hangingPunct="0">
        <a:spcBef>
          <a:spcPts val="1688"/>
        </a:spcBef>
        <a:spcAft>
          <a:spcPct val="0"/>
        </a:spcAft>
        <a:buSzPct val="171000"/>
        <a:buFont typeface="ヒラギノ角ゴ Pro W3" charset="0"/>
        <a:buChar char="•"/>
        <a:defRPr kumimoji="1" sz="3000">
          <a:solidFill>
            <a:schemeClr val="tx1"/>
          </a:solidFill>
          <a:latin typeface="+mn-lt"/>
          <a:ea typeface="+mn-ea"/>
          <a:cs typeface="ヒラギノ角ゴ Pro W3" pitchFamily="94" charset="-128"/>
          <a:sym typeface="ヒラギノ角ゴ Pro W3" charset="0"/>
        </a:defRPr>
      </a:lvl1pPr>
      <a:lvl2pPr marL="938213" indent="-403225" algn="l" defTabSz="642938" rtl="0" eaLnBrk="0" fontAlgn="base" hangingPunct="0">
        <a:spcBef>
          <a:spcPts val="1688"/>
        </a:spcBef>
        <a:spcAft>
          <a:spcPct val="0"/>
        </a:spcAft>
        <a:buSzPct val="171000"/>
        <a:buFont typeface="ヒラギノ角ゴ Pro W3" charset="0"/>
        <a:buChar char="•"/>
        <a:defRPr kumimoji="1" sz="3000">
          <a:solidFill>
            <a:schemeClr val="tx1"/>
          </a:solidFill>
          <a:latin typeface="+mn-lt"/>
          <a:ea typeface="+mn-ea"/>
          <a:cs typeface="ヒラギノ角ゴ Pro W3" pitchFamily="94" charset="-128"/>
          <a:sym typeface="ヒラギノ角ゴ Pro W3" charset="0"/>
        </a:defRPr>
      </a:lvl2pPr>
      <a:lvl3pPr marL="1249363" indent="-401638" algn="l" defTabSz="642938" rtl="0" eaLnBrk="0" fontAlgn="base" hangingPunct="0">
        <a:spcBef>
          <a:spcPts val="1688"/>
        </a:spcBef>
        <a:spcAft>
          <a:spcPct val="0"/>
        </a:spcAft>
        <a:buSzPct val="171000"/>
        <a:buFont typeface="ヒラギノ角ゴ Pro W3" charset="0"/>
        <a:buChar char="•"/>
        <a:defRPr kumimoji="1" sz="3000">
          <a:solidFill>
            <a:schemeClr val="tx1"/>
          </a:solidFill>
          <a:latin typeface="+mn-lt"/>
          <a:ea typeface="+mn-ea"/>
          <a:cs typeface="ヒラギノ角ゴ Pro W3" pitchFamily="94" charset="-128"/>
          <a:sym typeface="ヒラギノ角ゴ Pro W3" charset="0"/>
        </a:defRPr>
      </a:lvl3pPr>
      <a:lvl4pPr marL="1562100" indent="-401638" algn="l" defTabSz="642938" rtl="0" eaLnBrk="0" fontAlgn="base" hangingPunct="0">
        <a:spcBef>
          <a:spcPts val="1688"/>
        </a:spcBef>
        <a:spcAft>
          <a:spcPct val="0"/>
        </a:spcAft>
        <a:buSzPct val="171000"/>
        <a:buFont typeface="ヒラギノ角ゴ Pro W3" charset="0"/>
        <a:buChar char="•"/>
        <a:defRPr kumimoji="1" sz="3000">
          <a:solidFill>
            <a:schemeClr val="tx1"/>
          </a:solidFill>
          <a:latin typeface="+mn-lt"/>
          <a:ea typeface="+mn-ea"/>
          <a:cs typeface="ヒラギノ角ゴ Pro W3" pitchFamily="94" charset="-128"/>
          <a:sym typeface="ヒラギノ角ゴ Pro W3" charset="0"/>
        </a:defRPr>
      </a:lvl4pPr>
      <a:lvl5pPr marL="1874838" indent="-401638" algn="l" defTabSz="642938" rtl="0" eaLnBrk="0" fontAlgn="base" hangingPunct="0">
        <a:spcBef>
          <a:spcPts val="1688"/>
        </a:spcBef>
        <a:spcAft>
          <a:spcPct val="0"/>
        </a:spcAft>
        <a:buSzPct val="171000"/>
        <a:buFont typeface="ヒラギノ角ゴ Pro W3" charset="0"/>
        <a:buChar char="•"/>
        <a:defRPr kumimoji="1" sz="3000">
          <a:solidFill>
            <a:schemeClr val="tx1"/>
          </a:solidFill>
          <a:latin typeface="+mn-lt"/>
          <a:ea typeface="+mn-ea"/>
          <a:cs typeface="ヒラギノ角ゴ Pro W3" pitchFamily="94" charset="-128"/>
          <a:sym typeface="ヒラギノ角ゴ Pro W3" charset="0"/>
        </a:defRPr>
      </a:lvl5pPr>
      <a:lvl6pPr marL="2332038" indent="-401638" algn="l" defTabSz="642938" rtl="0" fontAlgn="base">
        <a:spcBef>
          <a:spcPts val="1688"/>
        </a:spcBef>
        <a:spcAft>
          <a:spcPct val="0"/>
        </a:spcAft>
        <a:buSzPct val="171000"/>
        <a:buFont typeface="ヒラギノ角ゴ Pro W3" pitchFamily="-96" charset="-128"/>
        <a:buChar char="•"/>
        <a:defRPr sz="3000">
          <a:solidFill>
            <a:schemeClr val="tx1"/>
          </a:solidFill>
          <a:latin typeface="+mn-lt"/>
          <a:ea typeface="+mn-ea"/>
          <a:sym typeface="ヒラギノ角ゴ Pro W3" pitchFamily="-96" charset="-128"/>
        </a:defRPr>
      </a:lvl6pPr>
      <a:lvl7pPr marL="2789238" indent="-401638" algn="l" defTabSz="642938" rtl="0" fontAlgn="base">
        <a:spcBef>
          <a:spcPts val="1688"/>
        </a:spcBef>
        <a:spcAft>
          <a:spcPct val="0"/>
        </a:spcAft>
        <a:buSzPct val="171000"/>
        <a:buFont typeface="ヒラギノ角ゴ Pro W3" pitchFamily="-96" charset="-128"/>
        <a:buChar char="•"/>
        <a:defRPr sz="3000">
          <a:solidFill>
            <a:schemeClr val="tx1"/>
          </a:solidFill>
          <a:latin typeface="+mn-lt"/>
          <a:ea typeface="+mn-ea"/>
          <a:sym typeface="ヒラギノ角ゴ Pro W3" pitchFamily="-96" charset="-128"/>
        </a:defRPr>
      </a:lvl7pPr>
      <a:lvl8pPr marL="3246438" indent="-401638" algn="l" defTabSz="642938" rtl="0" fontAlgn="base">
        <a:spcBef>
          <a:spcPts val="1688"/>
        </a:spcBef>
        <a:spcAft>
          <a:spcPct val="0"/>
        </a:spcAft>
        <a:buSzPct val="171000"/>
        <a:buFont typeface="ヒラギノ角ゴ Pro W3" pitchFamily="-96" charset="-128"/>
        <a:buChar char="•"/>
        <a:defRPr sz="3000">
          <a:solidFill>
            <a:schemeClr val="tx1"/>
          </a:solidFill>
          <a:latin typeface="+mn-lt"/>
          <a:ea typeface="+mn-ea"/>
          <a:sym typeface="ヒラギノ角ゴ Pro W3" pitchFamily="-96" charset="-128"/>
        </a:defRPr>
      </a:lvl8pPr>
      <a:lvl9pPr marL="3703638" indent="-401638" algn="l" defTabSz="642938" rtl="0" fontAlgn="base">
        <a:spcBef>
          <a:spcPts val="1688"/>
        </a:spcBef>
        <a:spcAft>
          <a:spcPct val="0"/>
        </a:spcAft>
        <a:buSzPct val="171000"/>
        <a:buFont typeface="ヒラギノ角ゴ Pro W3" pitchFamily="-96" charset="-128"/>
        <a:buChar char="•"/>
        <a:defRPr sz="3000">
          <a:solidFill>
            <a:schemeClr val="tx1"/>
          </a:solidFill>
          <a:latin typeface="+mn-lt"/>
          <a:ea typeface="+mn-ea"/>
          <a:sym typeface="ヒラギノ角ゴ Pro W3" pitchFamily="-96" charset="-128"/>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p>
        </p:txBody>
      </p:sp>
      <p:sp>
        <p:nvSpPr>
          <p:cNvPr id="9728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a:defRPr sz="1400" smtClean="0">
                <a:solidFill>
                  <a:srgbClr val="000000"/>
                </a:solidFill>
                <a:latin typeface="Arial" pitchFamily="34" charset="0"/>
                <a:ea typeface="ＭＳ Ｐゴシック" pitchFamily="50" charset="-128"/>
                <a:cs typeface="ＭＳ Ｐゴシック"/>
              </a:defRPr>
            </a:lvl1pPr>
          </a:lstStyle>
          <a:p>
            <a:pPr>
              <a:defRPr/>
            </a:pPr>
            <a:r>
              <a:rPr lang="en-US" altLang="ja-JP" smtClean="0"/>
              <a:t>2012/02/07</a:t>
            </a:r>
            <a:endParaRPr lang="en-US" altLang="ja-JP"/>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a:defRPr sz="1400" smtClean="0">
                <a:solidFill>
                  <a:srgbClr val="000000"/>
                </a:solidFill>
                <a:latin typeface="Arial" pitchFamily="34" charset="0"/>
                <a:ea typeface="ＭＳ Ｐゴシック" pitchFamily="50" charset="-128"/>
                <a:cs typeface="ＭＳ Ｐゴシック"/>
              </a:defRPr>
            </a:lvl1pPr>
          </a:lstStyle>
          <a:p>
            <a:pPr>
              <a:defRPr/>
            </a:pPr>
            <a:r>
              <a:rPr lang="en-US" altLang="ja-JP" smtClean="0"/>
              <a:t>K. Kawagoe: Physics at the ILC</a:t>
            </a:r>
            <a:endParaRPr lang="en-US" altLang="ja-JP"/>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defRPr>
            </a:lvl1pPr>
          </a:lstStyle>
          <a:p>
            <a:pPr>
              <a:defRPr/>
            </a:pPr>
            <a:fld id="{F9912986-1A88-8A4C-B064-85C4ECED9DAB}"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597" r:id="rId1"/>
    <p:sldLayoutId id="2147485598" r:id="rId2"/>
    <p:sldLayoutId id="2147485599" r:id="rId3"/>
    <p:sldLayoutId id="2147485600" r:id="rId4"/>
    <p:sldLayoutId id="2147485601" r:id="rId5"/>
    <p:sldLayoutId id="2147485602" r:id="rId6"/>
    <p:sldLayoutId id="2147485603" r:id="rId7"/>
    <p:sldLayoutId id="2147485604" r:id="rId8"/>
    <p:sldLayoutId id="2147485605" r:id="rId9"/>
    <p:sldLayoutId id="2147485606" r:id="rId10"/>
    <p:sldLayoutId id="2147485607" r:id="rId11"/>
    <p:sldLayoutId id="2147485608" r:id="rId12"/>
  </p:sldLayoutIdLst>
  <p:hf hdr="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kumimoji="1"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kumimoji="1"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kumimoji="1"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kumimoji="1"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kumimoji="1"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kumimoji="1"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kumimoji="1"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a:t>
            </a:r>
            <a:r>
              <a:rPr lang="en-US" altLang="ja-JP"/>
              <a:t> </a:t>
            </a:r>
            <a:r>
              <a:rPr lang="ja-JP" altLang="en-US"/>
              <a:t>タイトルの書式設定</a:t>
            </a:r>
            <a:endParaRPr lang="en-US" altLang="ja-JP"/>
          </a:p>
        </p:txBody>
      </p:sp>
      <p:sp>
        <p:nvSpPr>
          <p:cNvPr id="12493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a:t>
            </a:r>
            <a:r>
              <a:rPr lang="en-US" altLang="ja-JP"/>
              <a:t> </a:t>
            </a:r>
            <a:r>
              <a:rPr lang="ja-JP" altLang="en-US"/>
              <a:t>テキストの書式設定</a:t>
            </a:r>
            <a:endParaRPr lang="en-US" altLang="ja-JP"/>
          </a:p>
          <a:p>
            <a:pPr lvl="1"/>
            <a:r>
              <a:rPr lang="ja-JP" altLang="en-US"/>
              <a:t>第</a:t>
            </a:r>
            <a:r>
              <a:rPr lang="en-US" altLang="ja-JP"/>
              <a:t> 2 </a:t>
            </a:r>
            <a:r>
              <a:rPr lang="ja-JP" altLang="en-US"/>
              <a:t>レベル</a:t>
            </a:r>
            <a:endParaRPr lang="en-US" altLang="ja-JP"/>
          </a:p>
          <a:p>
            <a:pPr lvl="2"/>
            <a:r>
              <a:rPr lang="ja-JP" altLang="en-US"/>
              <a:t>第</a:t>
            </a:r>
            <a:r>
              <a:rPr lang="en-US" altLang="ja-JP"/>
              <a:t> 3 </a:t>
            </a:r>
            <a:r>
              <a:rPr lang="ja-JP" altLang="en-US"/>
              <a:t>レベル</a:t>
            </a:r>
            <a:endParaRPr lang="en-US" altLang="ja-JP"/>
          </a:p>
          <a:p>
            <a:pPr lvl="3"/>
            <a:r>
              <a:rPr lang="ja-JP" altLang="en-US"/>
              <a:t>第</a:t>
            </a:r>
            <a:r>
              <a:rPr lang="en-US" altLang="ja-JP"/>
              <a:t> 4 </a:t>
            </a:r>
            <a:r>
              <a:rPr lang="ja-JP" altLang="en-US"/>
              <a:t>レベル</a:t>
            </a:r>
            <a:endParaRPr lang="en-US" altLang="ja-JP"/>
          </a:p>
          <a:p>
            <a:pPr lvl="4"/>
            <a:r>
              <a:rPr lang="ja-JP" altLang="en-US"/>
              <a:t>第</a:t>
            </a:r>
            <a:r>
              <a:rPr lang="en-US" altLang="ja-JP"/>
              <a:t> 5 </a:t>
            </a:r>
            <a:r>
              <a:rPr lang="ja-JP" altLang="en-US"/>
              <a:t>レベル</a:t>
            </a:r>
            <a:endParaRPr lang="en-US" altLang="ja-JP"/>
          </a:p>
        </p:txBody>
      </p:sp>
      <p:sp>
        <p:nvSpPr>
          <p:cNvPr id="385029"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defTabSz="914400">
              <a:defRPr kumimoji="1" sz="1400" smtClean="0">
                <a:solidFill>
                  <a:srgbClr val="000000"/>
                </a:solidFill>
                <a:latin typeface="Arial" pitchFamily="34" charset="0"/>
                <a:ea typeface="ＭＳ Ｐゴシック" pitchFamily="50" charset="-128"/>
                <a:cs typeface="ＭＳ Ｐゴシック"/>
                <a:sym typeface="ヒラギノ角ゴ Pro W3" charset="-128"/>
              </a:defRPr>
            </a:lvl1pPr>
          </a:lstStyle>
          <a:p>
            <a:pPr>
              <a:defRPr/>
            </a:pPr>
            <a:r>
              <a:rPr lang="en-US" altLang="ja-JP" smtClean="0"/>
              <a:t>2012/02/07</a:t>
            </a:r>
            <a:endParaRPr lang="en-US" altLang="ja-JP"/>
          </a:p>
        </p:txBody>
      </p:sp>
      <p:sp>
        <p:nvSpPr>
          <p:cNvPr id="385030"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defTabSz="914400">
              <a:defRPr kumimoji="1" sz="1400" smtClean="0">
                <a:solidFill>
                  <a:srgbClr val="000000"/>
                </a:solidFill>
                <a:latin typeface="Arial" pitchFamily="34" charset="0"/>
                <a:ea typeface="ＭＳ Ｐゴシック" pitchFamily="50" charset="-128"/>
                <a:cs typeface="ＭＳ Ｐゴシック"/>
                <a:sym typeface="ヒラギノ角ゴ Pro W3" charset="-128"/>
              </a:defRPr>
            </a:lvl1pPr>
          </a:lstStyle>
          <a:p>
            <a:pPr>
              <a:defRPr/>
            </a:pPr>
            <a:r>
              <a:rPr lang="en-US" altLang="ja-JP" smtClean="0"/>
              <a:t>K. Kawagoe: Physics at the ILC</a:t>
            </a:r>
            <a:endParaRPr lang="en-US" altLang="ja-JP"/>
          </a:p>
        </p:txBody>
      </p:sp>
      <p:sp>
        <p:nvSpPr>
          <p:cNvPr id="385031"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defTabSz="914400">
              <a:defRPr sz="1400">
                <a:solidFill>
                  <a:srgbClr val="000000"/>
                </a:solidFill>
                <a:sym typeface="ヒラギノ角ゴ Pro W3" charset="0"/>
              </a:defRPr>
            </a:lvl1pPr>
          </a:lstStyle>
          <a:p>
            <a:pPr>
              <a:defRPr/>
            </a:pPr>
            <a:fld id="{E8CE0F7E-E84E-CB48-BC1E-2EE4F55E460C}"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5618" r:id="rId1"/>
    <p:sldLayoutId id="2147485619" r:id="rId2"/>
  </p:sldLayoutIdLst>
  <p:hf hdr="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2pPr>
      <a:lvl3pPr algn="ctr"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3pPr>
      <a:lvl4pPr algn="ctr"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4pPr>
      <a:lvl5pPr algn="ctr" rtl="0" eaLnBrk="0" fontAlgn="base" hangingPunct="0">
        <a:spcBef>
          <a:spcPct val="0"/>
        </a:spcBef>
        <a:spcAft>
          <a:spcPct val="0"/>
        </a:spcAft>
        <a:defRPr kumimoji="1" sz="4400">
          <a:solidFill>
            <a:schemeClr val="tx2"/>
          </a:solidFill>
          <a:latin typeface="Futura" charset="0"/>
          <a:ea typeface="ＭＳ Ｐゴシック" charset="-128"/>
          <a:cs typeface="ＭＳ Ｐゴシック" charset="-128"/>
        </a:defRPr>
      </a:lvl5pPr>
      <a:lvl6pPr marL="457200" algn="ctr" rtl="0" fontAlgn="base">
        <a:spcBef>
          <a:spcPct val="0"/>
        </a:spcBef>
        <a:spcAft>
          <a:spcPct val="0"/>
        </a:spcAft>
        <a:defRPr kumimoji="1" sz="4400">
          <a:solidFill>
            <a:schemeClr val="tx2"/>
          </a:solidFill>
          <a:latin typeface="Futura" charset="0"/>
          <a:ea typeface="ＭＳ Ｐゴシック" charset="-128"/>
          <a:cs typeface="ＭＳ Ｐゴシック" charset="-128"/>
        </a:defRPr>
      </a:lvl6pPr>
      <a:lvl7pPr marL="914400" algn="ctr" rtl="0" fontAlgn="base">
        <a:spcBef>
          <a:spcPct val="0"/>
        </a:spcBef>
        <a:spcAft>
          <a:spcPct val="0"/>
        </a:spcAft>
        <a:defRPr kumimoji="1" sz="4400">
          <a:solidFill>
            <a:schemeClr val="tx2"/>
          </a:solidFill>
          <a:latin typeface="Futura" charset="0"/>
          <a:ea typeface="ＭＳ Ｐゴシック" charset="-128"/>
          <a:cs typeface="ＭＳ Ｐゴシック" charset="-128"/>
        </a:defRPr>
      </a:lvl7pPr>
      <a:lvl8pPr marL="1371600" algn="ctr" rtl="0" fontAlgn="base">
        <a:spcBef>
          <a:spcPct val="0"/>
        </a:spcBef>
        <a:spcAft>
          <a:spcPct val="0"/>
        </a:spcAft>
        <a:defRPr kumimoji="1" sz="4400">
          <a:solidFill>
            <a:schemeClr val="tx2"/>
          </a:solidFill>
          <a:latin typeface="Futura" charset="0"/>
          <a:ea typeface="ＭＳ Ｐゴシック" charset="-128"/>
          <a:cs typeface="ＭＳ Ｐゴシック" charset="-128"/>
        </a:defRPr>
      </a:lvl8pPr>
      <a:lvl9pPr marL="1828800" algn="ctr" rtl="0" fontAlgn="base">
        <a:spcBef>
          <a:spcPct val="0"/>
        </a:spcBef>
        <a:spcAft>
          <a:spcPct val="0"/>
        </a:spcAft>
        <a:defRPr kumimoji="1" sz="4400">
          <a:solidFill>
            <a:schemeClr val="tx2"/>
          </a:solidFill>
          <a:latin typeface="Futura"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rgbClr val="3C0000"/>
        </a:buClr>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3C0000"/>
        </a:buClr>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3C0000"/>
        </a:buClr>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3C0000"/>
        </a:buClr>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rgbClr val="3C0000"/>
        </a:buClr>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Clr>
          <a:srgbClr val="3C0000"/>
        </a:buClr>
        <a:buFont typeface="Wingdings" charset="2"/>
        <a:buChar char=""/>
        <a:defRPr kumimoji="1" sz="2000">
          <a:solidFill>
            <a:schemeClr val="tx1"/>
          </a:solidFill>
          <a:latin typeface="+mn-lt"/>
          <a:ea typeface="+mn-ea"/>
        </a:defRPr>
      </a:lvl6pPr>
      <a:lvl7pPr marL="2971800" indent="-228600" algn="l" rtl="0" fontAlgn="base">
        <a:spcBef>
          <a:spcPct val="20000"/>
        </a:spcBef>
        <a:spcAft>
          <a:spcPct val="0"/>
        </a:spcAft>
        <a:buClr>
          <a:srgbClr val="3C0000"/>
        </a:buClr>
        <a:buFont typeface="Wingdings" charset="2"/>
        <a:buChar char=""/>
        <a:defRPr kumimoji="1" sz="2000">
          <a:solidFill>
            <a:schemeClr val="tx1"/>
          </a:solidFill>
          <a:latin typeface="+mn-lt"/>
          <a:ea typeface="+mn-ea"/>
        </a:defRPr>
      </a:lvl7pPr>
      <a:lvl8pPr marL="3429000" indent="-228600" algn="l" rtl="0" fontAlgn="base">
        <a:spcBef>
          <a:spcPct val="20000"/>
        </a:spcBef>
        <a:spcAft>
          <a:spcPct val="0"/>
        </a:spcAft>
        <a:buClr>
          <a:srgbClr val="3C0000"/>
        </a:buClr>
        <a:buFont typeface="Wingdings" charset="2"/>
        <a:buChar char=""/>
        <a:defRPr kumimoji="1" sz="2000">
          <a:solidFill>
            <a:schemeClr val="tx1"/>
          </a:solidFill>
          <a:latin typeface="+mn-lt"/>
          <a:ea typeface="+mn-ea"/>
        </a:defRPr>
      </a:lvl8pPr>
      <a:lvl9pPr marL="3886200" indent="-228600" algn="l" rtl="0" fontAlgn="base">
        <a:spcBef>
          <a:spcPct val="20000"/>
        </a:spcBef>
        <a:spcAft>
          <a:spcPct val="0"/>
        </a:spcAft>
        <a:buClr>
          <a:srgbClr val="3C0000"/>
        </a:buClr>
        <a:buFont typeface="Wingdings" charset="2"/>
        <a:buChar char=""/>
        <a:defRPr kumimoji="1" sz="2000">
          <a:solidFill>
            <a:schemeClr val="tx1"/>
          </a:solidFill>
          <a:latin typeface="+mn-lt"/>
          <a:ea typeface="+mn-ea"/>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128002" name="Group 2"/>
          <p:cNvGrpSpPr>
            <a:grpSpLocks/>
          </p:cNvGrpSpPr>
          <p:nvPr/>
        </p:nvGrpSpPr>
        <p:grpSpPr bwMode="auto">
          <a:xfrm>
            <a:off x="0" y="0"/>
            <a:ext cx="9144000" cy="6858000"/>
            <a:chOff x="0" y="0"/>
            <a:chExt cx="5760" cy="4320"/>
          </a:xfrm>
        </p:grpSpPr>
        <p:sp>
          <p:nvSpPr>
            <p:cNvPr id="230403"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ja-JP" altLang="en-US" sz="2400">
                <a:solidFill>
                  <a:srgbClr val="006600"/>
                </a:solidFill>
                <a:effectLst>
                  <a:outerShdw blurRad="38100" dist="38100" dir="2700000" algn="tl">
                    <a:srgbClr val="000000">
                      <a:alpha val="43137"/>
                    </a:srgbClr>
                  </a:outerShdw>
                </a:effectLst>
                <a:latin typeface="Times New Roman" pitchFamily="18" charset="0"/>
                <a:ea typeface="ＭＳ Ｐゴシック" pitchFamily="50" charset="-128"/>
                <a:sym typeface="ヒラギノ角ゴ Pro W3" charset="0"/>
              </a:endParaRPr>
            </a:p>
          </p:txBody>
        </p:sp>
        <p:sp>
          <p:nvSpPr>
            <p:cNvPr id="230404"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defRPr/>
              </a:pPr>
              <a:endParaRPr lang="ja-JP" altLang="en-US" sz="2400">
                <a:solidFill>
                  <a:srgbClr val="006600"/>
                </a:solidFill>
                <a:effectLst>
                  <a:outerShdw blurRad="38100" dist="38100" dir="2700000" algn="tl">
                    <a:srgbClr val="000000">
                      <a:alpha val="43137"/>
                    </a:srgbClr>
                  </a:outerShdw>
                </a:effectLst>
                <a:latin typeface="Times New Roman" pitchFamily="18" charset="0"/>
                <a:ea typeface="ＭＳ Ｐゴシック" pitchFamily="50" charset="-128"/>
                <a:sym typeface="ヒラギノ角ゴ Pro W3" charset="0"/>
              </a:endParaRPr>
            </a:p>
          </p:txBody>
        </p:sp>
        <p:pic>
          <p:nvPicPr>
            <p:cNvPr id="128010" name="Picture 5" descr="URBBANND"/>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435" name="Rectangle 6"/>
          <p:cNvSpPr>
            <a:spLocks noGrp="1" noChangeArrowheads="1"/>
          </p:cNvSpPr>
          <p:nvPr>
            <p:ph type="title"/>
          </p:nvPr>
        </p:nvSpPr>
        <p:spPr bwMode="auto">
          <a:xfrm>
            <a:off x="685800" y="533400"/>
            <a:ext cx="7772400" cy="11430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ja-JP" altLang="en-US"/>
              <a:t>マスタ タイトルの書式設定</a:t>
            </a:r>
          </a:p>
        </p:txBody>
      </p:sp>
      <p:sp>
        <p:nvSpPr>
          <p:cNvPr id="18436" name="Rectangle 7"/>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230408" name="Rectangle 8"/>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defTabSz="914400">
              <a:defRPr kumimoji="0" sz="1400" smtClean="0">
                <a:solidFill>
                  <a:srgbClr val="EAE8E2"/>
                </a:solidFill>
                <a:effectLst/>
                <a:latin typeface="Arial Narrow"/>
                <a:ea typeface="ＭＳ Ｐゴシック" pitchFamily="50" charset="-128"/>
                <a:cs typeface="+mn-cs"/>
                <a:sym typeface="ヒラギノ角ゴ Pro W3" charset="0"/>
              </a:defRPr>
            </a:lvl1pPr>
          </a:lstStyle>
          <a:p>
            <a:pPr>
              <a:defRPr/>
            </a:pPr>
            <a:r>
              <a:rPr lang="en-US" altLang="ja-JP" smtClean="0"/>
              <a:t>2012/02/07</a:t>
            </a:r>
            <a:endParaRPr lang="en-US" altLang="ja-JP"/>
          </a:p>
        </p:txBody>
      </p:sp>
      <p:sp>
        <p:nvSpPr>
          <p:cNvPr id="230409" name="Rectangle 9"/>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defTabSz="914400">
              <a:defRPr kumimoji="0" sz="1400" smtClean="0">
                <a:solidFill>
                  <a:srgbClr val="EAE8E2"/>
                </a:solidFill>
                <a:effectLst/>
                <a:latin typeface="Arial Narrow"/>
                <a:ea typeface="ＭＳ Ｐゴシック" pitchFamily="50" charset="-128"/>
                <a:cs typeface="+mn-cs"/>
                <a:sym typeface="ヒラギノ角ゴ Pro W3" charset="0"/>
              </a:defRPr>
            </a:lvl1pPr>
          </a:lstStyle>
          <a:p>
            <a:pPr>
              <a:defRPr/>
            </a:pPr>
            <a:r>
              <a:rPr lang="en-US" altLang="ja-JP" smtClean="0"/>
              <a:t>K. Kawagoe: Physics at the ILC</a:t>
            </a:r>
            <a:endParaRPr lang="en-US" altLang="ja-JP" dirty="0"/>
          </a:p>
        </p:txBody>
      </p:sp>
      <p:sp>
        <p:nvSpPr>
          <p:cNvPr id="230410" name="Rectangle 10"/>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defTabSz="914400">
              <a:defRPr kumimoji="0" sz="1400">
                <a:solidFill>
                  <a:srgbClr val="EAE8E2"/>
                </a:solidFill>
                <a:latin typeface="Arial Narrow" charset="0"/>
                <a:sym typeface="ヒラギノ角ゴ Pro W3" charset="0"/>
              </a:defRPr>
            </a:lvl1pPr>
          </a:lstStyle>
          <a:p>
            <a:pPr>
              <a:defRPr/>
            </a:pPr>
            <a:fld id="{7E2F980B-116D-D641-BD03-26B6D06083BA}" type="slidenum">
              <a:rPr lang="en-US" altLang="ja-JP"/>
              <a:pPr>
                <a:defRPr/>
              </a:pPr>
              <a:t>‹#›</a:t>
            </a:fld>
            <a:endParaRPr lang="en-US" altLang="ja-JP"/>
          </a:p>
        </p:txBody>
      </p:sp>
    </p:spTree>
  </p:cSld>
  <p:clrMap bg1="dk2" tx1="lt1" bg2="dk1" tx2="lt2" accent1="accent1" accent2="accent2" accent3="accent3" accent4="accent4" accent5="accent5" accent6="accent6" hlink="hlink" folHlink="folHlink"/>
  <p:sldLayoutIdLst>
    <p:sldLayoutId id="2147485620" r:id="rId1"/>
    <p:sldLayoutId id="2147485621" r:id="rId2"/>
    <p:sldLayoutId id="2147485622" r:id="rId3"/>
    <p:sldLayoutId id="2147485623" r:id="rId4"/>
    <p:sldLayoutId id="2147485624" r:id="rId5"/>
    <p:sldLayoutId id="2147485625" r:id="rId6"/>
    <p:sldLayoutId id="2147485626" r:id="rId7"/>
    <p:sldLayoutId id="2147485627" r:id="rId8"/>
    <p:sldLayoutId id="2147485628" r:id="rId9"/>
    <p:sldLayoutId id="2147485629" r:id="rId10"/>
    <p:sldLayoutId id="2147485630" r:id="rId11"/>
  </p:sldLayoutIdLst>
  <p:timing>
    <p:tnLst>
      <p:par>
        <p:cTn xmlns:p14="http://schemas.microsoft.com/office/powerpoint/2010/main" id="1" dur="indefinite" restart="never" nodeType="tmRoot"/>
      </p:par>
    </p:tnLst>
  </p:timing>
  <p:hf hdr="0"/>
  <p:txStyles>
    <p:titleStyle>
      <a:lvl1pPr algn="l" rtl="0" eaLnBrk="0" fontAlgn="base" hangingPunct="0">
        <a:spcBef>
          <a:spcPct val="0"/>
        </a:spcBef>
        <a:spcAft>
          <a:spcPct val="0"/>
        </a:spcAft>
        <a:defRPr kumimoji="1" sz="4400">
          <a:solidFill>
            <a:schemeClr val="tx2"/>
          </a:solidFill>
          <a:latin typeface="+mj-lt"/>
          <a:ea typeface="+mj-ea"/>
          <a:cs typeface="ＭＳ Ｐゴシック" charset="0"/>
        </a:defRPr>
      </a:lvl1pPr>
      <a:lvl2pPr algn="l" rtl="0" eaLnBrk="0" fontAlgn="base" hangingPunct="0">
        <a:spcBef>
          <a:spcPct val="0"/>
        </a:spcBef>
        <a:spcAft>
          <a:spcPct val="0"/>
        </a:spcAft>
        <a:defRPr kumimoji="1" sz="4400">
          <a:solidFill>
            <a:schemeClr val="tx2"/>
          </a:solidFill>
          <a:latin typeface="Impact" pitchFamily="34" charset="0"/>
          <a:ea typeface="ＭＳ Ｐゴシック" pitchFamily="50" charset="-128"/>
          <a:cs typeface="ＭＳ Ｐゴシック" charset="0"/>
        </a:defRPr>
      </a:lvl2pPr>
      <a:lvl3pPr algn="l" rtl="0" eaLnBrk="0" fontAlgn="base" hangingPunct="0">
        <a:spcBef>
          <a:spcPct val="0"/>
        </a:spcBef>
        <a:spcAft>
          <a:spcPct val="0"/>
        </a:spcAft>
        <a:defRPr kumimoji="1" sz="4400">
          <a:solidFill>
            <a:schemeClr val="tx2"/>
          </a:solidFill>
          <a:latin typeface="Impact" pitchFamily="34" charset="0"/>
          <a:ea typeface="ＭＳ Ｐゴシック" pitchFamily="50" charset="-128"/>
          <a:cs typeface="ＭＳ Ｐゴシック" charset="0"/>
        </a:defRPr>
      </a:lvl3pPr>
      <a:lvl4pPr algn="l" rtl="0" eaLnBrk="0" fontAlgn="base" hangingPunct="0">
        <a:spcBef>
          <a:spcPct val="0"/>
        </a:spcBef>
        <a:spcAft>
          <a:spcPct val="0"/>
        </a:spcAft>
        <a:defRPr kumimoji="1" sz="4400">
          <a:solidFill>
            <a:schemeClr val="tx2"/>
          </a:solidFill>
          <a:latin typeface="Impact" pitchFamily="34" charset="0"/>
          <a:ea typeface="ＭＳ Ｐゴシック" pitchFamily="50" charset="-128"/>
          <a:cs typeface="ＭＳ Ｐゴシック" charset="0"/>
        </a:defRPr>
      </a:lvl4pPr>
      <a:lvl5pPr algn="l" rtl="0" eaLnBrk="0" fontAlgn="base" hangingPunct="0">
        <a:spcBef>
          <a:spcPct val="0"/>
        </a:spcBef>
        <a:spcAft>
          <a:spcPct val="0"/>
        </a:spcAft>
        <a:defRPr kumimoji="1" sz="4400">
          <a:solidFill>
            <a:schemeClr val="tx2"/>
          </a:solidFill>
          <a:latin typeface="Impact" pitchFamily="34" charset="0"/>
          <a:ea typeface="ＭＳ Ｐゴシック" pitchFamily="50" charset="-128"/>
          <a:cs typeface="ＭＳ Ｐゴシック" charset="0"/>
        </a:defRPr>
      </a:lvl5pPr>
      <a:lvl6pPr marL="457200" algn="l" rtl="0" fontAlgn="base">
        <a:spcBef>
          <a:spcPct val="0"/>
        </a:spcBef>
        <a:spcAft>
          <a:spcPct val="0"/>
        </a:spcAft>
        <a:defRPr kumimoji="1" sz="4400">
          <a:solidFill>
            <a:schemeClr val="tx2"/>
          </a:solidFill>
          <a:latin typeface="Impact" pitchFamily="34" charset="0"/>
          <a:ea typeface="ＭＳ Ｐゴシック" pitchFamily="50" charset="-128"/>
        </a:defRPr>
      </a:lvl6pPr>
      <a:lvl7pPr marL="914400" algn="l" rtl="0" fontAlgn="base">
        <a:spcBef>
          <a:spcPct val="0"/>
        </a:spcBef>
        <a:spcAft>
          <a:spcPct val="0"/>
        </a:spcAft>
        <a:defRPr kumimoji="1" sz="4400">
          <a:solidFill>
            <a:schemeClr val="tx2"/>
          </a:solidFill>
          <a:latin typeface="Impact" pitchFamily="34" charset="0"/>
          <a:ea typeface="ＭＳ Ｐゴシック" pitchFamily="50" charset="-128"/>
        </a:defRPr>
      </a:lvl7pPr>
      <a:lvl8pPr marL="1371600" algn="l" rtl="0" fontAlgn="base">
        <a:spcBef>
          <a:spcPct val="0"/>
        </a:spcBef>
        <a:spcAft>
          <a:spcPct val="0"/>
        </a:spcAft>
        <a:defRPr kumimoji="1" sz="4400">
          <a:solidFill>
            <a:schemeClr val="tx2"/>
          </a:solidFill>
          <a:latin typeface="Impact" pitchFamily="34" charset="0"/>
          <a:ea typeface="ＭＳ Ｐゴシック" pitchFamily="50" charset="-128"/>
        </a:defRPr>
      </a:lvl8pPr>
      <a:lvl9pPr marL="1828800" algn="l" rtl="0" fontAlgn="base">
        <a:spcBef>
          <a:spcPct val="0"/>
        </a:spcBef>
        <a:spcAft>
          <a:spcPct val="0"/>
        </a:spcAft>
        <a:defRPr kumimoji="1" sz="4400">
          <a:solidFill>
            <a:schemeClr val="tx2"/>
          </a:solidFill>
          <a:latin typeface="Impact" pitchFamily="34" charset="0"/>
          <a:ea typeface="ＭＳ Ｐゴシック" pitchFamily="50" charset="-128"/>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kumimoji="1"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SzPct val="130000"/>
        <a:buBlip>
          <a:blip r:embed="rId14"/>
        </a:buBlip>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chemeClr val="accent1"/>
        </a:buClr>
        <a:buFont typeface="Wingdings" charset="0"/>
        <a:buChar char="w"/>
        <a:defRPr kumimoji="1" sz="2000">
          <a:solidFill>
            <a:schemeClr val="tx1"/>
          </a:solidFill>
          <a:latin typeface="+mn-lt"/>
          <a:ea typeface="+mn-ea"/>
        </a:defRPr>
      </a:lvl4pPr>
      <a:lvl5pPr marL="2057400" indent="-228600" algn="l" rtl="0" eaLnBrk="0" fontAlgn="base" hangingPunct="0">
        <a:spcBef>
          <a:spcPct val="20000"/>
        </a:spcBef>
        <a:spcAft>
          <a:spcPct val="0"/>
        </a:spcAft>
        <a:buSzPct val="115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115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115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115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115000"/>
        <a:buBlip>
          <a:blip r:embed="rId14"/>
        </a:buBlip>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30" name="Rectangle 6"/>
          <p:cNvSpPr>
            <a:spLocks noGrp="1" noChangeArrowheads="1"/>
          </p:cNvSpPr>
          <p:nvPr>
            <p:ph type="sldNum" sz="quarter" idx="4"/>
          </p:nvPr>
        </p:nvSpPr>
        <p:spPr bwMode="auto">
          <a:xfrm>
            <a:off x="8305800" y="6553200"/>
            <a:ext cx="8382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eaLnBrk="0" hangingPunct="0">
              <a:defRPr kumimoji="0" sz="1200">
                <a:solidFill>
                  <a:srgbClr val="000000"/>
                </a:solidFill>
                <a:effectLst/>
                <a:latin typeface="Comic Sans MS" charset="0"/>
              </a:defRPr>
            </a:lvl1pPr>
          </a:lstStyle>
          <a:p>
            <a:pPr>
              <a:defRPr/>
            </a:pPr>
            <a:fld id="{BD11939D-27B0-7B43-9C4C-D05D33936AFF}" type="slidenum">
              <a:rPr lang="en-US"/>
              <a:pPr>
                <a:defRPr/>
              </a:pPr>
              <a:t>‹#›</a:t>
            </a:fld>
            <a:endParaRPr lang="en-US" dirty="0"/>
          </a:p>
        </p:txBody>
      </p:sp>
      <p:sp>
        <p:nvSpPr>
          <p:cNvPr id="1035" name="Text Box 11"/>
          <p:cNvSpPr txBox="1">
            <a:spLocks noChangeArrowheads="1"/>
          </p:cNvSpPr>
          <p:nvPr userDrawn="1"/>
        </p:nvSpPr>
        <p:spPr bwMode="auto">
          <a:xfrm>
            <a:off x="106363" y="6535738"/>
            <a:ext cx="3932237" cy="277812"/>
          </a:xfrm>
          <a:prstGeom prst="rect">
            <a:avLst/>
          </a:prstGeom>
          <a:solidFill>
            <a:schemeClr val="bg1"/>
          </a:solidFill>
          <a:ln w="9525">
            <a:noFill/>
            <a:miter lim="800000"/>
            <a:headEnd/>
            <a:tailEnd/>
          </a:ln>
          <a:effectLst/>
        </p:spPr>
        <p:txBody>
          <a:bodyPr wrap="none">
            <a:spAutoFit/>
          </a:bodyPr>
          <a:lstStyle>
            <a:lvl1pPr>
              <a:defRPr sz="1600">
                <a:solidFill>
                  <a:schemeClr val="tx1"/>
                </a:solidFill>
                <a:latin typeface="Comic Sans MS" charset="0"/>
                <a:ea typeface="ＭＳ Ｐゴシック" charset="0"/>
                <a:cs typeface="ＭＳ Ｐゴシック" charset="0"/>
              </a:defRPr>
            </a:lvl1pPr>
            <a:lvl2pPr marL="37931725" indent="-37474525">
              <a:defRPr sz="1600">
                <a:solidFill>
                  <a:schemeClr val="tx1"/>
                </a:solidFill>
                <a:latin typeface="Comic Sans MS" charset="0"/>
                <a:ea typeface="ＭＳ Ｐゴシック" charset="0"/>
              </a:defRPr>
            </a:lvl2pPr>
            <a:lvl3pPr>
              <a:defRPr sz="1600">
                <a:solidFill>
                  <a:schemeClr val="tx1"/>
                </a:solidFill>
                <a:latin typeface="Comic Sans MS" charset="0"/>
                <a:ea typeface="ＭＳ Ｐゴシック" charset="0"/>
              </a:defRPr>
            </a:lvl3pPr>
            <a:lvl4pPr>
              <a:defRPr sz="1600">
                <a:solidFill>
                  <a:schemeClr val="tx1"/>
                </a:solidFill>
                <a:latin typeface="Comic Sans MS" charset="0"/>
                <a:ea typeface="ＭＳ Ｐゴシック" charset="0"/>
              </a:defRPr>
            </a:lvl4pPr>
            <a:lvl5pPr>
              <a:defRPr sz="1600">
                <a:solidFill>
                  <a:schemeClr val="tx1"/>
                </a:solidFill>
                <a:latin typeface="Comic Sans MS" charset="0"/>
                <a:ea typeface="ＭＳ Ｐゴシック" charset="0"/>
              </a:defRPr>
            </a:lvl5pPr>
            <a:lvl6pPr marL="457200" eaLnBrk="0" fontAlgn="base" hangingPunct="0">
              <a:spcBef>
                <a:spcPct val="0"/>
              </a:spcBef>
              <a:spcAft>
                <a:spcPct val="0"/>
              </a:spcAft>
              <a:defRPr sz="1600">
                <a:solidFill>
                  <a:schemeClr val="tx1"/>
                </a:solidFill>
                <a:latin typeface="Comic Sans MS" charset="0"/>
                <a:ea typeface="ＭＳ Ｐゴシック" charset="0"/>
              </a:defRPr>
            </a:lvl6pPr>
            <a:lvl7pPr marL="914400" eaLnBrk="0" fontAlgn="base" hangingPunct="0">
              <a:spcBef>
                <a:spcPct val="0"/>
              </a:spcBef>
              <a:spcAft>
                <a:spcPct val="0"/>
              </a:spcAft>
              <a:defRPr sz="1600">
                <a:solidFill>
                  <a:schemeClr val="tx1"/>
                </a:solidFill>
                <a:latin typeface="Comic Sans MS" charset="0"/>
                <a:ea typeface="ＭＳ Ｐゴシック" charset="0"/>
              </a:defRPr>
            </a:lvl7pPr>
            <a:lvl8pPr marL="1371600" eaLnBrk="0" fontAlgn="base" hangingPunct="0">
              <a:spcBef>
                <a:spcPct val="0"/>
              </a:spcBef>
              <a:spcAft>
                <a:spcPct val="0"/>
              </a:spcAft>
              <a:defRPr sz="1600">
                <a:solidFill>
                  <a:schemeClr val="tx1"/>
                </a:solidFill>
                <a:latin typeface="Comic Sans MS" charset="0"/>
                <a:ea typeface="ＭＳ Ｐゴシック" charset="0"/>
              </a:defRPr>
            </a:lvl8pPr>
            <a:lvl9pPr marL="1828800" eaLnBrk="0" fontAlgn="base" hangingPunct="0">
              <a:spcBef>
                <a:spcPct val="0"/>
              </a:spcBef>
              <a:spcAft>
                <a:spcPct val="0"/>
              </a:spcAft>
              <a:defRPr sz="1600">
                <a:solidFill>
                  <a:schemeClr val="tx1"/>
                </a:solidFill>
                <a:latin typeface="Comic Sans MS" charset="0"/>
                <a:ea typeface="ＭＳ Ｐゴシック" charset="0"/>
              </a:defRPr>
            </a:lvl9pPr>
          </a:lstStyle>
          <a:p>
            <a:pPr defTabSz="914400" eaLnBrk="0" hangingPunct="0">
              <a:defRPr/>
            </a:pPr>
            <a:r>
              <a:rPr kumimoji="0" lang="en-US" sz="1200" dirty="0" smtClean="0">
                <a:solidFill>
                  <a:prstClr val="black"/>
                </a:solidFill>
              </a:rPr>
              <a:t>ATLAS: Update of SM Higgs searches, 13/12/2011</a:t>
            </a:r>
            <a:endParaRPr kumimoji="0" lang="en-US" dirty="0" smtClean="0">
              <a:solidFill>
                <a:prstClr val="black"/>
              </a:solidFill>
              <a:effectLst>
                <a:outerShdw blurRad="38100" dist="38100" dir="2700000" algn="tl">
                  <a:srgbClr val="DDDDDD"/>
                </a:outerShdw>
              </a:effectLst>
            </a:endParaRPr>
          </a:p>
        </p:txBody>
      </p:sp>
      <p:cxnSp>
        <p:nvCxnSpPr>
          <p:cNvPr id="52228" name="Straight Connector 2"/>
          <p:cNvCxnSpPr>
            <a:cxnSpLocks noChangeShapeType="1"/>
          </p:cNvCxnSpPr>
          <p:nvPr userDrawn="1"/>
        </p:nvCxnSpPr>
        <p:spPr bwMode="auto">
          <a:xfrm>
            <a:off x="179388" y="6524625"/>
            <a:ext cx="84248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cxnSp>
    </p:spTree>
  </p:cSld>
  <p:clrMap bg1="lt1" tx1="dk1" bg2="lt2" tx2="dk2" accent1="accent1" accent2="accent2" accent3="accent3" accent4="accent4" accent5="accent5" accent6="accent6" hlink="hlink" folHlink="folHlink"/>
  <p:sldLayoutIdLst>
    <p:sldLayoutId id="2147485680" r:id="rId1"/>
    <p:sldLayoutId id="2147485681" r:id="rId2"/>
    <p:sldLayoutId id="2147485682" r:id="rId3"/>
    <p:sldLayoutId id="2147485683" r:id="rId4"/>
    <p:sldLayoutId id="2147485684" r:id="rId5"/>
    <p:sldLayoutId id="2147485685" r:id="rId6"/>
    <p:sldLayoutId id="2147485686" r:id="rId7"/>
    <p:sldLayoutId id="2147485687" r:id="rId8"/>
    <p:sldLayoutId id="2147485688" r:id="rId9"/>
    <p:sldLayoutId id="2147485689" r:id="rId10"/>
    <p:sldLayoutId id="2147485690" r:id="rId11"/>
    <p:sldLayoutId id="2147485691" r:id="rId12"/>
    <p:sldLayoutId id="2147485692" r:id="rId13"/>
  </p:sldLayoutIdLst>
  <p:timing>
    <p:tnLst>
      <p:par>
        <p:cTn xmlns:p14="http://schemas.microsoft.com/office/powerpoint/2010/main" id="1" dur="indefinite" restart="never" nodeType="tmRoot"/>
      </p:par>
    </p:tnLst>
  </p:timing>
  <p:hf hdr="0"/>
  <p:txStyles>
    <p:titleStyle>
      <a:lvl1pPr algn="ctr" rtl="0" eaLnBrk="0" fontAlgn="base" hangingPunct="0">
        <a:spcBef>
          <a:spcPct val="0"/>
        </a:spcBef>
        <a:spcAft>
          <a:spcPct val="0"/>
        </a:spcAft>
        <a:defRPr kumimoji="1" sz="3200">
          <a:solidFill>
            <a:srgbClr val="FF0000"/>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kumimoji="1"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3200">
          <a:solidFill>
            <a:srgbClr val="FF0000"/>
          </a:solidFill>
          <a:effectLst>
            <a:outerShdw blurRad="38100" dist="38100" dir="2700000" algn="tl">
              <a:srgbClr val="000000"/>
            </a:outerShdw>
          </a:effectLst>
          <a:latin typeface="Comic Sans MS"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6pPr>
      <a:lvl7pPr marL="9144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7pPr>
      <a:lvl8pPr marL="13716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8pPr>
      <a:lvl9pPr marL="1828800" algn="ctr" rtl="0" eaLnBrk="0" fontAlgn="base" hangingPunct="0">
        <a:spcBef>
          <a:spcPct val="0"/>
        </a:spcBef>
        <a:spcAft>
          <a:spcPct val="0"/>
        </a:spcAft>
        <a:defRPr sz="3200">
          <a:solidFill>
            <a:srgbClr val="FF0000"/>
          </a:solidFill>
          <a:effectLst>
            <a:outerShdw blurRad="38100" dist="38100" dir="2700000" algn="tl">
              <a:srgbClr val="000000"/>
            </a:outerShdw>
          </a:effectLst>
          <a:latin typeface="Comic Sans MS" pitchFamily="-111"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タイトル プレースホルダ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ja-JP" altLang="en-US"/>
              <a:t>マスタ タイトルの書式設定</a:t>
            </a:r>
          </a:p>
        </p:txBody>
      </p:sp>
      <p:sp>
        <p:nvSpPr>
          <p:cNvPr id="25603" name="テキスト プレースホルダ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日付プレースホル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914400" fontAlgn="auto">
              <a:spcBef>
                <a:spcPts val="0"/>
              </a:spcBef>
              <a:spcAft>
                <a:spcPts val="0"/>
              </a:spcAft>
              <a:defRPr sz="1200">
                <a:solidFill>
                  <a:prstClr val="black">
                    <a:tint val="75000"/>
                  </a:prstClr>
                </a:solidFill>
                <a:latin typeface="Calibri"/>
                <a:ea typeface="ＭＳ Ｐゴシック"/>
                <a:cs typeface="+mn-cs"/>
              </a:defRPr>
            </a:lvl1pPr>
          </a:lstStyle>
          <a:p>
            <a:pPr>
              <a:defRPr/>
            </a:pPr>
            <a:r>
              <a:rPr lang="en-US" altLang="ja-JP" smtClean="0"/>
              <a:t>2012/02/07</a:t>
            </a:r>
            <a:endParaRPr lang="ja-JP" altLang="en-US"/>
          </a:p>
        </p:txBody>
      </p:sp>
      <p:sp>
        <p:nvSpPr>
          <p:cNvPr id="5" name="フッター プレースホル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914400" fontAlgn="auto">
              <a:spcBef>
                <a:spcPts val="0"/>
              </a:spcBef>
              <a:spcAft>
                <a:spcPts val="0"/>
              </a:spcAft>
              <a:defRPr sz="1200">
                <a:solidFill>
                  <a:prstClr val="black">
                    <a:tint val="75000"/>
                  </a:prstClr>
                </a:solidFill>
                <a:latin typeface="Calibri"/>
                <a:ea typeface="ＭＳ Ｐゴシック"/>
                <a:cs typeface="+mn-cs"/>
              </a:defRPr>
            </a:lvl1pPr>
          </a:lstStyle>
          <a:p>
            <a:pPr>
              <a:defRPr/>
            </a:pPr>
            <a:r>
              <a:rPr lang="en-US" altLang="ja-JP" smtClean="0"/>
              <a:t>K. Kawagoe: Physics at the ILC</a:t>
            </a:r>
            <a:endParaRPr lang="ja-JP" altLang="en-US"/>
          </a:p>
        </p:txBody>
      </p:sp>
      <p:sp>
        <p:nvSpPr>
          <p:cNvPr id="6" name="スライド番号プレースホル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914400" fontAlgn="auto">
              <a:spcBef>
                <a:spcPts val="0"/>
              </a:spcBef>
              <a:spcAft>
                <a:spcPts val="0"/>
              </a:spcAft>
              <a:defRPr sz="1200">
                <a:solidFill>
                  <a:prstClr val="black">
                    <a:tint val="75000"/>
                  </a:prstClr>
                </a:solidFill>
                <a:latin typeface="Calibri"/>
                <a:ea typeface="ＭＳ Ｐゴシック"/>
                <a:cs typeface="+mn-cs"/>
              </a:defRPr>
            </a:lvl1pPr>
          </a:lstStyle>
          <a:p>
            <a:pPr>
              <a:defRPr/>
            </a:pPr>
            <a:fld id="{8BFDACD5-C7B7-794A-99F9-68440C906050}" type="slidenum">
              <a:rPr lang="ja-JP" altLang="en-US"/>
              <a:pPr>
                <a:defRPr/>
              </a:pPr>
              <a:t>‹#›</a:t>
            </a:fld>
            <a:endParaRPr lang="ja-JP" altLang="en-US"/>
          </a:p>
        </p:txBody>
      </p:sp>
    </p:spTree>
  </p:cSld>
  <p:clrMap bg1="lt1" tx1="dk1" bg2="lt2" tx2="dk2" accent1="accent1" accent2="accent2" accent3="accent3" accent4="accent4" accent5="accent5" accent6="accent6" hlink="hlink" folHlink="folHlink"/>
  <p:sldLayoutIdLst>
    <p:sldLayoutId id="2147485694" r:id="rId1"/>
    <p:sldLayoutId id="2147485695" r:id="rId2"/>
    <p:sldLayoutId id="2147485696" r:id="rId3"/>
    <p:sldLayoutId id="2147485697" r:id="rId4"/>
    <p:sldLayoutId id="2147485698" r:id="rId5"/>
    <p:sldLayoutId id="2147485699" r:id="rId6"/>
    <p:sldLayoutId id="2147485700" r:id="rId7"/>
    <p:sldLayoutId id="2147485701" r:id="rId8"/>
    <p:sldLayoutId id="2147485702" r:id="rId9"/>
    <p:sldLayoutId id="2147485703" r:id="rId10"/>
    <p:sldLayoutId id="2147485704" r:id="rId11"/>
  </p:sldLayoutIdLst>
  <p:hf hdr="0"/>
  <p:txStyles>
    <p:titleStyle>
      <a:lvl1pPr algn="ctr" rtl="0" fontAlgn="base">
        <a:spcBef>
          <a:spcPct val="0"/>
        </a:spcBef>
        <a:spcAft>
          <a:spcPct val="0"/>
        </a:spcAft>
        <a:defRPr kumimoji="1" sz="4400" kern="1200">
          <a:solidFill>
            <a:schemeClr val="tx1"/>
          </a:solidFill>
          <a:latin typeface="+mj-lt"/>
          <a:ea typeface="+mj-ea"/>
          <a:cs typeface="ＭＳ Ｐゴシック" charset="0"/>
        </a:defRPr>
      </a:lvl1pPr>
      <a:lvl2pPr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2pPr>
      <a:lvl3pPr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3pPr>
      <a:lvl4pPr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4pPr>
      <a:lvl5pPr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6pPr>
      <a:lvl7pPr marL="9144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7pPr>
      <a:lvl8pPr marL="13716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8pPr>
      <a:lvl9pPr marL="1828800" algn="ctr" rtl="0" fontAlgn="base">
        <a:spcBef>
          <a:spcPct val="0"/>
        </a:spcBef>
        <a:spcAft>
          <a:spcPct val="0"/>
        </a:spcAft>
        <a:defRPr kumimoji="1" sz="4400">
          <a:solidFill>
            <a:schemeClr val="tx1"/>
          </a:solidFill>
          <a:latin typeface="Calibri" charset="0"/>
          <a:ea typeface="ＭＳ Ｐゴシック" charset="0"/>
          <a:cs typeface="ＭＳ Ｐゴシック" charset="0"/>
        </a:defRPr>
      </a:lvl9pPr>
    </p:titleStyle>
    <p:bodyStyle>
      <a:lvl1pPr marL="342900" indent="-342900" algn="l" rtl="0" fontAlgn="base">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rtl="0" fontAlgn="base">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effectLst/>
      </p:bgPr>
    </p:bg>
    <p:spTree>
      <p:nvGrpSpPr>
        <p:cNvPr id="1" name=""/>
        <p:cNvGrpSpPr/>
        <p:nvPr/>
      </p:nvGrpSpPr>
      <p:grpSpPr>
        <a:xfrm>
          <a:off x="0" y="0"/>
          <a:ext cx="0" cy="0"/>
          <a:chOff x="0" y="0"/>
          <a:chExt cx="0" cy="0"/>
        </a:xfrm>
      </p:grpSpPr>
      <p:grpSp>
        <p:nvGrpSpPr>
          <p:cNvPr id="2" name="Group 13"/>
          <p:cNvGrpSpPr>
            <a:grpSpLocks/>
          </p:cNvGrpSpPr>
          <p:nvPr/>
        </p:nvGrpSpPr>
        <p:grpSpPr bwMode="auto">
          <a:xfrm>
            <a:off x="0" y="2895600"/>
            <a:ext cx="9161463" cy="3960813"/>
            <a:chOff x="0" y="1824"/>
            <a:chExt cx="5771" cy="2495"/>
          </a:xfrm>
        </p:grpSpPr>
        <p:sp>
          <p:nvSpPr>
            <p:cNvPr id="1026" name="Rectangle 2"/>
            <p:cNvSpPr>
              <a:spLocks noChangeArrowheads="1"/>
            </p:cNvSpPr>
            <p:nvPr/>
          </p:nvSpPr>
          <p:spPr bwMode="invGray">
            <a:xfrm>
              <a:off x="0" y="3894"/>
              <a:ext cx="5759" cy="425"/>
            </a:xfrm>
            <a:prstGeom prst="rect">
              <a:avLst/>
            </a:prstGeom>
            <a:gradFill rotWithShape="0">
              <a:gsLst>
                <a:gs pos="0">
                  <a:srgbClr val="FFBF00"/>
                </a:gs>
                <a:gs pos="10001">
                  <a:srgbClr val="F27300"/>
                </a:gs>
                <a:gs pos="25000">
                  <a:srgbClr val="8F0040"/>
                </a:gs>
                <a:gs pos="50000">
                  <a:srgbClr val="400040"/>
                </a:gs>
                <a:gs pos="80000">
                  <a:srgbClr val="000040"/>
                </a:gs>
                <a:gs pos="100000">
                  <a:srgbClr val="000000"/>
                </a:gs>
              </a:gsLst>
              <a:lin ang="5400000" scaled="1"/>
            </a:gradFill>
            <a:ln w="9525">
              <a:noFill/>
              <a:miter lim="800000"/>
              <a:headEnd/>
              <a:tailEnd/>
            </a:ln>
            <a:effectLst/>
          </p:spPr>
          <p:txBody>
            <a:bodyPr wrap="none" anchor="ctr"/>
            <a:lstStyle/>
            <a:p>
              <a:pPr defTabSz="914400"/>
              <a:endParaRPr lang="ja-JP" altLang="en-US" sz="2400">
                <a:solidFill>
                  <a:srgbClr val="FFFFFF"/>
                </a:solidFill>
                <a:latin typeface="Times New Roman" pitchFamily="18" charset="0"/>
                <a:ea typeface="ＭＳ Ｐゴシック" pitchFamily="50" charset="-128"/>
                <a:cs typeface="+mn-cs"/>
              </a:endParaRPr>
            </a:p>
          </p:txBody>
        </p:sp>
        <p:grpSp>
          <p:nvGrpSpPr>
            <p:cNvPr id="3" name="Group 12"/>
            <p:cNvGrpSpPr>
              <a:grpSpLocks/>
            </p:cNvGrpSpPr>
            <p:nvPr/>
          </p:nvGrpSpPr>
          <p:grpSpPr bwMode="auto">
            <a:xfrm>
              <a:off x="2680" y="1824"/>
              <a:ext cx="3091" cy="2422"/>
              <a:chOff x="2680" y="1824"/>
              <a:chExt cx="3091" cy="2422"/>
            </a:xfrm>
          </p:grpSpPr>
          <p:grpSp>
            <p:nvGrpSpPr>
              <p:cNvPr id="4" name="Group 9"/>
              <p:cNvGrpSpPr>
                <a:grpSpLocks/>
              </p:cNvGrpSpPr>
              <p:nvPr/>
            </p:nvGrpSpPr>
            <p:grpSpPr bwMode="auto">
              <a:xfrm>
                <a:off x="4106" y="1824"/>
                <a:ext cx="1665" cy="1700"/>
                <a:chOff x="4106" y="1824"/>
                <a:chExt cx="1665" cy="1700"/>
              </a:xfrm>
            </p:grpSpPr>
            <p:sp>
              <p:nvSpPr>
                <p:cNvPr id="1027" name="Freeform 3"/>
                <p:cNvSpPr>
                  <a:spLocks/>
                </p:cNvSpPr>
                <p:nvPr/>
              </p:nvSpPr>
              <p:spPr bwMode="ltGray">
                <a:xfrm>
                  <a:off x="4106" y="1826"/>
                  <a:ext cx="942" cy="760"/>
                </a:xfrm>
                <a:custGeom>
                  <a:avLst/>
                  <a:gdLst/>
                  <a:ahLst/>
                  <a:cxnLst>
                    <a:cxn ang="0">
                      <a:pos x="618" y="605"/>
                    </a:cxn>
                    <a:cxn ang="0">
                      <a:pos x="699" y="478"/>
                    </a:cxn>
                    <a:cxn ang="0">
                      <a:pos x="739" y="478"/>
                    </a:cxn>
                    <a:cxn ang="0">
                      <a:pos x="719" y="583"/>
                    </a:cxn>
                    <a:cxn ang="0">
                      <a:pos x="759" y="552"/>
                    </a:cxn>
                    <a:cxn ang="0">
                      <a:pos x="776" y="517"/>
                    </a:cxn>
                    <a:cxn ang="0">
                      <a:pos x="797" y="487"/>
                    </a:cxn>
                    <a:cxn ang="0">
                      <a:pos x="867" y="523"/>
                    </a:cxn>
                    <a:cxn ang="0">
                      <a:pos x="880" y="461"/>
                    </a:cxn>
                    <a:cxn ang="0">
                      <a:pos x="820" y="431"/>
                    </a:cxn>
                    <a:cxn ang="0">
                      <a:pos x="769" y="412"/>
                    </a:cxn>
                    <a:cxn ang="0">
                      <a:pos x="789" y="347"/>
                    </a:cxn>
                    <a:cxn ang="0">
                      <a:pos x="776" y="302"/>
                    </a:cxn>
                    <a:cxn ang="0">
                      <a:pos x="941" y="110"/>
                    </a:cxn>
                    <a:cxn ang="0">
                      <a:pos x="417" y="110"/>
                    </a:cxn>
                    <a:cxn ang="0">
                      <a:pos x="343" y="114"/>
                    </a:cxn>
                    <a:cxn ang="0">
                      <a:pos x="261" y="136"/>
                    </a:cxn>
                    <a:cxn ang="0">
                      <a:pos x="245" y="136"/>
                    </a:cxn>
                    <a:cxn ang="0">
                      <a:pos x="161" y="180"/>
                    </a:cxn>
                    <a:cxn ang="0">
                      <a:pos x="235" y="193"/>
                    </a:cxn>
                    <a:cxn ang="0">
                      <a:pos x="261" y="210"/>
                    </a:cxn>
                    <a:cxn ang="0">
                      <a:pos x="275" y="220"/>
                    </a:cxn>
                    <a:cxn ang="0">
                      <a:pos x="127" y="259"/>
                    </a:cxn>
                    <a:cxn ang="0">
                      <a:pos x="97" y="312"/>
                    </a:cxn>
                    <a:cxn ang="0">
                      <a:pos x="204" y="285"/>
                    </a:cxn>
                    <a:cxn ang="0">
                      <a:pos x="151" y="338"/>
                    </a:cxn>
                    <a:cxn ang="0">
                      <a:pos x="84" y="347"/>
                    </a:cxn>
                    <a:cxn ang="0">
                      <a:pos x="13" y="382"/>
                    </a:cxn>
                    <a:cxn ang="0">
                      <a:pos x="87" y="421"/>
                    </a:cxn>
                    <a:cxn ang="0">
                      <a:pos x="134" y="431"/>
                    </a:cxn>
                    <a:cxn ang="0">
                      <a:pos x="44" y="478"/>
                    </a:cxn>
                    <a:cxn ang="0">
                      <a:pos x="0" y="504"/>
                    </a:cxn>
                    <a:cxn ang="0">
                      <a:pos x="63" y="523"/>
                    </a:cxn>
                    <a:cxn ang="0">
                      <a:pos x="134" y="500"/>
                    </a:cxn>
                    <a:cxn ang="0">
                      <a:pos x="130" y="527"/>
                    </a:cxn>
                    <a:cxn ang="0">
                      <a:pos x="187" y="540"/>
                    </a:cxn>
                    <a:cxn ang="0">
                      <a:pos x="187" y="474"/>
                    </a:cxn>
                    <a:cxn ang="0">
                      <a:pos x="285" y="469"/>
                    </a:cxn>
                    <a:cxn ang="0">
                      <a:pos x="272" y="548"/>
                    </a:cxn>
                    <a:cxn ang="0">
                      <a:pos x="316" y="527"/>
                    </a:cxn>
                    <a:cxn ang="0">
                      <a:pos x="389" y="496"/>
                    </a:cxn>
                    <a:cxn ang="0">
                      <a:pos x="419" y="575"/>
                    </a:cxn>
                    <a:cxn ang="0">
                      <a:pos x="523" y="583"/>
                    </a:cxn>
                    <a:cxn ang="0">
                      <a:pos x="517" y="605"/>
                    </a:cxn>
                    <a:cxn ang="0">
                      <a:pos x="467" y="618"/>
                    </a:cxn>
                    <a:cxn ang="0">
                      <a:pos x="353" y="650"/>
                    </a:cxn>
                    <a:cxn ang="0">
                      <a:pos x="484" y="640"/>
                    </a:cxn>
                    <a:cxn ang="0">
                      <a:pos x="426" y="671"/>
                    </a:cxn>
                    <a:cxn ang="0">
                      <a:pos x="440" y="684"/>
                    </a:cxn>
                    <a:cxn ang="0">
                      <a:pos x="517" y="715"/>
                    </a:cxn>
                    <a:cxn ang="0">
                      <a:pos x="662" y="724"/>
                    </a:cxn>
                    <a:cxn ang="0">
                      <a:pos x="578" y="741"/>
                    </a:cxn>
                  </a:cxnLst>
                  <a:rect l="0" t="0" r="r" b="b"/>
                  <a:pathLst>
                    <a:path w="942" h="760">
                      <a:moveTo>
                        <a:pt x="713" y="702"/>
                      </a:moveTo>
                      <a:lnTo>
                        <a:pt x="685" y="680"/>
                      </a:lnTo>
                      <a:lnTo>
                        <a:pt x="648" y="627"/>
                      </a:lnTo>
                      <a:lnTo>
                        <a:pt x="625" y="627"/>
                      </a:lnTo>
                      <a:lnTo>
                        <a:pt x="618" y="605"/>
                      </a:lnTo>
                      <a:lnTo>
                        <a:pt x="638" y="593"/>
                      </a:lnTo>
                      <a:lnTo>
                        <a:pt x="638" y="562"/>
                      </a:lnTo>
                      <a:lnTo>
                        <a:pt x="656" y="552"/>
                      </a:lnTo>
                      <a:lnTo>
                        <a:pt x="705" y="491"/>
                      </a:lnTo>
                      <a:lnTo>
                        <a:pt x="699" y="478"/>
                      </a:lnTo>
                      <a:lnTo>
                        <a:pt x="732" y="435"/>
                      </a:lnTo>
                      <a:lnTo>
                        <a:pt x="746" y="439"/>
                      </a:lnTo>
                      <a:lnTo>
                        <a:pt x="753" y="461"/>
                      </a:lnTo>
                      <a:lnTo>
                        <a:pt x="746" y="474"/>
                      </a:lnTo>
                      <a:lnTo>
                        <a:pt x="739" y="478"/>
                      </a:lnTo>
                      <a:lnTo>
                        <a:pt x="739" y="500"/>
                      </a:lnTo>
                      <a:lnTo>
                        <a:pt x="746" y="496"/>
                      </a:lnTo>
                      <a:lnTo>
                        <a:pt x="729" y="540"/>
                      </a:lnTo>
                      <a:lnTo>
                        <a:pt x="713" y="562"/>
                      </a:lnTo>
                      <a:lnTo>
                        <a:pt x="719" y="583"/>
                      </a:lnTo>
                      <a:lnTo>
                        <a:pt x="725" y="552"/>
                      </a:lnTo>
                      <a:lnTo>
                        <a:pt x="739" y="566"/>
                      </a:lnTo>
                      <a:lnTo>
                        <a:pt x="742" y="544"/>
                      </a:lnTo>
                      <a:lnTo>
                        <a:pt x="753" y="540"/>
                      </a:lnTo>
                      <a:lnTo>
                        <a:pt x="759" y="552"/>
                      </a:lnTo>
                      <a:lnTo>
                        <a:pt x="766" y="540"/>
                      </a:lnTo>
                      <a:lnTo>
                        <a:pt x="766" y="527"/>
                      </a:lnTo>
                      <a:lnTo>
                        <a:pt x="793" y="540"/>
                      </a:lnTo>
                      <a:lnTo>
                        <a:pt x="803" y="531"/>
                      </a:lnTo>
                      <a:lnTo>
                        <a:pt x="776" y="517"/>
                      </a:lnTo>
                      <a:lnTo>
                        <a:pt x="772" y="504"/>
                      </a:lnTo>
                      <a:lnTo>
                        <a:pt x="793" y="504"/>
                      </a:lnTo>
                      <a:lnTo>
                        <a:pt x="799" y="523"/>
                      </a:lnTo>
                      <a:lnTo>
                        <a:pt x="822" y="504"/>
                      </a:lnTo>
                      <a:lnTo>
                        <a:pt x="797" y="487"/>
                      </a:lnTo>
                      <a:lnTo>
                        <a:pt x="803" y="474"/>
                      </a:lnTo>
                      <a:lnTo>
                        <a:pt x="822" y="482"/>
                      </a:lnTo>
                      <a:lnTo>
                        <a:pt x="833" y="496"/>
                      </a:lnTo>
                      <a:lnTo>
                        <a:pt x="833" y="504"/>
                      </a:lnTo>
                      <a:lnTo>
                        <a:pt x="867" y="523"/>
                      </a:lnTo>
                      <a:lnTo>
                        <a:pt x="867" y="500"/>
                      </a:lnTo>
                      <a:lnTo>
                        <a:pt x="894" y="513"/>
                      </a:lnTo>
                      <a:lnTo>
                        <a:pt x="890" y="482"/>
                      </a:lnTo>
                      <a:lnTo>
                        <a:pt x="894" y="457"/>
                      </a:lnTo>
                      <a:lnTo>
                        <a:pt x="880" y="461"/>
                      </a:lnTo>
                      <a:lnTo>
                        <a:pt x="877" y="474"/>
                      </a:lnTo>
                      <a:lnTo>
                        <a:pt x="860" y="465"/>
                      </a:lnTo>
                      <a:lnTo>
                        <a:pt x="833" y="457"/>
                      </a:lnTo>
                      <a:lnTo>
                        <a:pt x="822" y="461"/>
                      </a:lnTo>
                      <a:lnTo>
                        <a:pt x="820" y="431"/>
                      </a:lnTo>
                      <a:lnTo>
                        <a:pt x="810" y="452"/>
                      </a:lnTo>
                      <a:lnTo>
                        <a:pt x="803" y="435"/>
                      </a:lnTo>
                      <a:lnTo>
                        <a:pt x="793" y="421"/>
                      </a:lnTo>
                      <a:lnTo>
                        <a:pt x="776" y="431"/>
                      </a:lnTo>
                      <a:lnTo>
                        <a:pt x="769" y="412"/>
                      </a:lnTo>
                      <a:lnTo>
                        <a:pt x="772" y="403"/>
                      </a:lnTo>
                      <a:lnTo>
                        <a:pt x="803" y="399"/>
                      </a:lnTo>
                      <a:lnTo>
                        <a:pt x="836" y="390"/>
                      </a:lnTo>
                      <a:lnTo>
                        <a:pt x="810" y="355"/>
                      </a:lnTo>
                      <a:lnTo>
                        <a:pt x="789" y="347"/>
                      </a:lnTo>
                      <a:lnTo>
                        <a:pt x="789" y="329"/>
                      </a:lnTo>
                      <a:lnTo>
                        <a:pt x="786" y="338"/>
                      </a:lnTo>
                      <a:lnTo>
                        <a:pt x="810" y="325"/>
                      </a:lnTo>
                      <a:lnTo>
                        <a:pt x="803" y="312"/>
                      </a:lnTo>
                      <a:lnTo>
                        <a:pt x="776" y="302"/>
                      </a:lnTo>
                      <a:lnTo>
                        <a:pt x="776" y="289"/>
                      </a:lnTo>
                      <a:lnTo>
                        <a:pt x="816" y="289"/>
                      </a:lnTo>
                      <a:lnTo>
                        <a:pt x="860" y="268"/>
                      </a:lnTo>
                      <a:lnTo>
                        <a:pt x="920" y="229"/>
                      </a:lnTo>
                      <a:lnTo>
                        <a:pt x="941" y="110"/>
                      </a:lnTo>
                      <a:lnTo>
                        <a:pt x="860" y="0"/>
                      </a:lnTo>
                      <a:lnTo>
                        <a:pt x="732" y="8"/>
                      </a:lnTo>
                      <a:lnTo>
                        <a:pt x="521" y="106"/>
                      </a:lnTo>
                      <a:lnTo>
                        <a:pt x="497" y="74"/>
                      </a:lnTo>
                      <a:lnTo>
                        <a:pt x="417" y="110"/>
                      </a:lnTo>
                      <a:lnTo>
                        <a:pt x="369" y="106"/>
                      </a:lnTo>
                      <a:lnTo>
                        <a:pt x="373" y="70"/>
                      </a:lnTo>
                      <a:lnTo>
                        <a:pt x="353" y="93"/>
                      </a:lnTo>
                      <a:lnTo>
                        <a:pt x="322" y="93"/>
                      </a:lnTo>
                      <a:lnTo>
                        <a:pt x="343" y="114"/>
                      </a:lnTo>
                      <a:lnTo>
                        <a:pt x="336" y="127"/>
                      </a:lnTo>
                      <a:lnTo>
                        <a:pt x="329" y="114"/>
                      </a:lnTo>
                      <a:lnTo>
                        <a:pt x="316" y="118"/>
                      </a:lnTo>
                      <a:lnTo>
                        <a:pt x="278" y="110"/>
                      </a:lnTo>
                      <a:lnTo>
                        <a:pt x="261" y="136"/>
                      </a:lnTo>
                      <a:lnTo>
                        <a:pt x="282" y="136"/>
                      </a:lnTo>
                      <a:lnTo>
                        <a:pt x="295" y="149"/>
                      </a:lnTo>
                      <a:lnTo>
                        <a:pt x="272" y="149"/>
                      </a:lnTo>
                      <a:lnTo>
                        <a:pt x="255" y="149"/>
                      </a:lnTo>
                      <a:lnTo>
                        <a:pt x="245" y="136"/>
                      </a:lnTo>
                      <a:lnTo>
                        <a:pt x="225" y="162"/>
                      </a:lnTo>
                      <a:lnTo>
                        <a:pt x="215" y="184"/>
                      </a:lnTo>
                      <a:lnTo>
                        <a:pt x="195" y="149"/>
                      </a:lnTo>
                      <a:lnTo>
                        <a:pt x="195" y="171"/>
                      </a:lnTo>
                      <a:lnTo>
                        <a:pt x="161" y="180"/>
                      </a:lnTo>
                      <a:lnTo>
                        <a:pt x="187" y="206"/>
                      </a:lnTo>
                      <a:lnTo>
                        <a:pt x="208" y="210"/>
                      </a:lnTo>
                      <a:lnTo>
                        <a:pt x="222" y="233"/>
                      </a:lnTo>
                      <a:lnTo>
                        <a:pt x="251" y="229"/>
                      </a:lnTo>
                      <a:lnTo>
                        <a:pt x="235" y="193"/>
                      </a:lnTo>
                      <a:lnTo>
                        <a:pt x="248" y="171"/>
                      </a:lnTo>
                      <a:lnTo>
                        <a:pt x="259" y="189"/>
                      </a:lnTo>
                      <a:lnTo>
                        <a:pt x="248" y="210"/>
                      </a:lnTo>
                      <a:lnTo>
                        <a:pt x="259" y="229"/>
                      </a:lnTo>
                      <a:lnTo>
                        <a:pt x="261" y="210"/>
                      </a:lnTo>
                      <a:lnTo>
                        <a:pt x="278" y="197"/>
                      </a:lnTo>
                      <a:lnTo>
                        <a:pt x="302" y="184"/>
                      </a:lnTo>
                      <a:lnTo>
                        <a:pt x="312" y="193"/>
                      </a:lnTo>
                      <a:lnTo>
                        <a:pt x="295" y="206"/>
                      </a:lnTo>
                      <a:lnTo>
                        <a:pt x="275" y="220"/>
                      </a:lnTo>
                      <a:lnTo>
                        <a:pt x="265" y="246"/>
                      </a:lnTo>
                      <a:lnTo>
                        <a:pt x="235" y="254"/>
                      </a:lnTo>
                      <a:lnTo>
                        <a:pt x="195" y="233"/>
                      </a:lnTo>
                      <a:lnTo>
                        <a:pt x="187" y="254"/>
                      </a:lnTo>
                      <a:lnTo>
                        <a:pt x="127" y="259"/>
                      </a:lnTo>
                      <a:lnTo>
                        <a:pt x="94" y="276"/>
                      </a:lnTo>
                      <a:lnTo>
                        <a:pt x="73" y="268"/>
                      </a:lnTo>
                      <a:lnTo>
                        <a:pt x="73" y="289"/>
                      </a:lnTo>
                      <a:lnTo>
                        <a:pt x="94" y="285"/>
                      </a:lnTo>
                      <a:lnTo>
                        <a:pt x="97" y="312"/>
                      </a:lnTo>
                      <a:lnTo>
                        <a:pt x="124" y="308"/>
                      </a:lnTo>
                      <a:lnTo>
                        <a:pt x="134" y="289"/>
                      </a:lnTo>
                      <a:lnTo>
                        <a:pt x="137" y="302"/>
                      </a:lnTo>
                      <a:lnTo>
                        <a:pt x="181" y="298"/>
                      </a:lnTo>
                      <a:lnTo>
                        <a:pt x="204" y="285"/>
                      </a:lnTo>
                      <a:lnTo>
                        <a:pt x="212" y="312"/>
                      </a:lnTo>
                      <a:lnTo>
                        <a:pt x="198" y="308"/>
                      </a:lnTo>
                      <a:lnTo>
                        <a:pt x="191" y="316"/>
                      </a:lnTo>
                      <a:lnTo>
                        <a:pt x="195" y="333"/>
                      </a:lnTo>
                      <a:lnTo>
                        <a:pt x="151" y="338"/>
                      </a:lnTo>
                      <a:lnTo>
                        <a:pt x="127" y="343"/>
                      </a:lnTo>
                      <a:lnTo>
                        <a:pt x="134" y="364"/>
                      </a:lnTo>
                      <a:lnTo>
                        <a:pt x="120" y="355"/>
                      </a:lnTo>
                      <a:lnTo>
                        <a:pt x="110" y="368"/>
                      </a:lnTo>
                      <a:lnTo>
                        <a:pt x="84" y="347"/>
                      </a:lnTo>
                      <a:lnTo>
                        <a:pt x="77" y="368"/>
                      </a:lnTo>
                      <a:lnTo>
                        <a:pt x="50" y="360"/>
                      </a:lnTo>
                      <a:lnTo>
                        <a:pt x="36" y="373"/>
                      </a:lnTo>
                      <a:lnTo>
                        <a:pt x="30" y="382"/>
                      </a:lnTo>
                      <a:lnTo>
                        <a:pt x="13" y="382"/>
                      </a:lnTo>
                      <a:lnTo>
                        <a:pt x="6" y="403"/>
                      </a:lnTo>
                      <a:lnTo>
                        <a:pt x="26" y="412"/>
                      </a:lnTo>
                      <a:lnTo>
                        <a:pt x="54" y="408"/>
                      </a:lnTo>
                      <a:lnTo>
                        <a:pt x="67" y="425"/>
                      </a:lnTo>
                      <a:lnTo>
                        <a:pt x="87" y="421"/>
                      </a:lnTo>
                      <a:lnTo>
                        <a:pt x="114" y="412"/>
                      </a:lnTo>
                      <a:lnTo>
                        <a:pt x="137" y="421"/>
                      </a:lnTo>
                      <a:lnTo>
                        <a:pt x="147" y="408"/>
                      </a:lnTo>
                      <a:lnTo>
                        <a:pt x="151" y="416"/>
                      </a:lnTo>
                      <a:lnTo>
                        <a:pt x="134" y="431"/>
                      </a:lnTo>
                      <a:lnTo>
                        <a:pt x="100" y="435"/>
                      </a:lnTo>
                      <a:lnTo>
                        <a:pt x="117" y="452"/>
                      </a:lnTo>
                      <a:lnTo>
                        <a:pt x="67" y="457"/>
                      </a:lnTo>
                      <a:lnTo>
                        <a:pt x="67" y="474"/>
                      </a:lnTo>
                      <a:lnTo>
                        <a:pt x="44" y="478"/>
                      </a:lnTo>
                      <a:lnTo>
                        <a:pt x="30" y="478"/>
                      </a:lnTo>
                      <a:lnTo>
                        <a:pt x="26" y="482"/>
                      </a:lnTo>
                      <a:lnTo>
                        <a:pt x="3" y="474"/>
                      </a:lnTo>
                      <a:lnTo>
                        <a:pt x="6" y="482"/>
                      </a:lnTo>
                      <a:lnTo>
                        <a:pt x="0" y="504"/>
                      </a:lnTo>
                      <a:lnTo>
                        <a:pt x="23" y="504"/>
                      </a:lnTo>
                      <a:lnTo>
                        <a:pt x="26" y="517"/>
                      </a:lnTo>
                      <a:lnTo>
                        <a:pt x="46" y="508"/>
                      </a:lnTo>
                      <a:lnTo>
                        <a:pt x="61" y="508"/>
                      </a:lnTo>
                      <a:lnTo>
                        <a:pt x="63" y="523"/>
                      </a:lnTo>
                      <a:lnTo>
                        <a:pt x="80" y="517"/>
                      </a:lnTo>
                      <a:lnTo>
                        <a:pt x="73" y="491"/>
                      </a:lnTo>
                      <a:lnTo>
                        <a:pt x="107" y="491"/>
                      </a:lnTo>
                      <a:lnTo>
                        <a:pt x="110" y="504"/>
                      </a:lnTo>
                      <a:lnTo>
                        <a:pt x="134" y="500"/>
                      </a:lnTo>
                      <a:lnTo>
                        <a:pt x="158" y="504"/>
                      </a:lnTo>
                      <a:lnTo>
                        <a:pt x="164" y="478"/>
                      </a:lnTo>
                      <a:lnTo>
                        <a:pt x="171" y="491"/>
                      </a:lnTo>
                      <a:lnTo>
                        <a:pt x="158" y="508"/>
                      </a:lnTo>
                      <a:lnTo>
                        <a:pt x="130" y="527"/>
                      </a:lnTo>
                      <a:lnTo>
                        <a:pt x="114" y="540"/>
                      </a:lnTo>
                      <a:lnTo>
                        <a:pt x="141" y="535"/>
                      </a:lnTo>
                      <a:lnTo>
                        <a:pt x="144" y="552"/>
                      </a:lnTo>
                      <a:lnTo>
                        <a:pt x="147" y="562"/>
                      </a:lnTo>
                      <a:lnTo>
                        <a:pt x="187" y="540"/>
                      </a:lnTo>
                      <a:lnTo>
                        <a:pt x="225" y="500"/>
                      </a:lnTo>
                      <a:lnTo>
                        <a:pt x="191" y="517"/>
                      </a:lnTo>
                      <a:lnTo>
                        <a:pt x="175" y="491"/>
                      </a:lnTo>
                      <a:lnTo>
                        <a:pt x="215" y="482"/>
                      </a:lnTo>
                      <a:lnTo>
                        <a:pt x="187" y="474"/>
                      </a:lnTo>
                      <a:lnTo>
                        <a:pt x="212" y="452"/>
                      </a:lnTo>
                      <a:lnTo>
                        <a:pt x="238" y="500"/>
                      </a:lnTo>
                      <a:lnTo>
                        <a:pt x="245" y="474"/>
                      </a:lnTo>
                      <a:lnTo>
                        <a:pt x="259" y="496"/>
                      </a:lnTo>
                      <a:lnTo>
                        <a:pt x="285" y="469"/>
                      </a:lnTo>
                      <a:lnTo>
                        <a:pt x="272" y="517"/>
                      </a:lnTo>
                      <a:lnTo>
                        <a:pt x="275" y="540"/>
                      </a:lnTo>
                      <a:lnTo>
                        <a:pt x="228" y="548"/>
                      </a:lnTo>
                      <a:lnTo>
                        <a:pt x="309" y="552"/>
                      </a:lnTo>
                      <a:lnTo>
                        <a:pt x="272" y="548"/>
                      </a:lnTo>
                      <a:lnTo>
                        <a:pt x="289" y="504"/>
                      </a:lnTo>
                      <a:lnTo>
                        <a:pt x="329" y="496"/>
                      </a:lnTo>
                      <a:lnTo>
                        <a:pt x="343" y="478"/>
                      </a:lnTo>
                      <a:lnTo>
                        <a:pt x="353" y="517"/>
                      </a:lnTo>
                      <a:lnTo>
                        <a:pt x="316" y="527"/>
                      </a:lnTo>
                      <a:lnTo>
                        <a:pt x="346" y="531"/>
                      </a:lnTo>
                      <a:lnTo>
                        <a:pt x="376" y="535"/>
                      </a:lnTo>
                      <a:lnTo>
                        <a:pt x="359" y="513"/>
                      </a:lnTo>
                      <a:lnTo>
                        <a:pt x="369" y="478"/>
                      </a:lnTo>
                      <a:lnTo>
                        <a:pt x="389" y="496"/>
                      </a:lnTo>
                      <a:lnTo>
                        <a:pt x="382" y="531"/>
                      </a:lnTo>
                      <a:lnTo>
                        <a:pt x="413" y="544"/>
                      </a:lnTo>
                      <a:lnTo>
                        <a:pt x="336" y="566"/>
                      </a:lnTo>
                      <a:lnTo>
                        <a:pt x="410" y="562"/>
                      </a:lnTo>
                      <a:lnTo>
                        <a:pt x="419" y="575"/>
                      </a:lnTo>
                      <a:lnTo>
                        <a:pt x="440" y="557"/>
                      </a:lnTo>
                      <a:lnTo>
                        <a:pt x="453" y="575"/>
                      </a:lnTo>
                      <a:lnTo>
                        <a:pt x="490" y="513"/>
                      </a:lnTo>
                      <a:lnTo>
                        <a:pt x="510" y="523"/>
                      </a:lnTo>
                      <a:lnTo>
                        <a:pt x="523" y="583"/>
                      </a:lnTo>
                      <a:lnTo>
                        <a:pt x="467" y="544"/>
                      </a:lnTo>
                      <a:lnTo>
                        <a:pt x="484" y="566"/>
                      </a:lnTo>
                      <a:lnTo>
                        <a:pt x="517" y="557"/>
                      </a:lnTo>
                      <a:lnTo>
                        <a:pt x="521" y="583"/>
                      </a:lnTo>
                      <a:lnTo>
                        <a:pt x="517" y="605"/>
                      </a:lnTo>
                      <a:lnTo>
                        <a:pt x="490" y="557"/>
                      </a:lnTo>
                      <a:lnTo>
                        <a:pt x="447" y="605"/>
                      </a:lnTo>
                      <a:lnTo>
                        <a:pt x="402" y="579"/>
                      </a:lnTo>
                      <a:lnTo>
                        <a:pt x="426" y="610"/>
                      </a:lnTo>
                      <a:lnTo>
                        <a:pt x="467" y="618"/>
                      </a:lnTo>
                      <a:lnTo>
                        <a:pt x="500" y="622"/>
                      </a:lnTo>
                      <a:lnTo>
                        <a:pt x="531" y="680"/>
                      </a:lnTo>
                      <a:lnTo>
                        <a:pt x="433" y="622"/>
                      </a:lnTo>
                      <a:lnTo>
                        <a:pt x="433" y="644"/>
                      </a:lnTo>
                      <a:lnTo>
                        <a:pt x="353" y="650"/>
                      </a:lnTo>
                      <a:lnTo>
                        <a:pt x="329" y="631"/>
                      </a:lnTo>
                      <a:lnTo>
                        <a:pt x="305" y="650"/>
                      </a:lnTo>
                      <a:lnTo>
                        <a:pt x="349" y="650"/>
                      </a:lnTo>
                      <a:lnTo>
                        <a:pt x="443" y="650"/>
                      </a:lnTo>
                      <a:lnTo>
                        <a:pt x="484" y="640"/>
                      </a:lnTo>
                      <a:lnTo>
                        <a:pt x="521" y="650"/>
                      </a:lnTo>
                      <a:lnTo>
                        <a:pt x="523" y="676"/>
                      </a:lnTo>
                      <a:lnTo>
                        <a:pt x="443" y="676"/>
                      </a:lnTo>
                      <a:lnTo>
                        <a:pt x="440" y="684"/>
                      </a:lnTo>
                      <a:lnTo>
                        <a:pt x="426" y="671"/>
                      </a:lnTo>
                      <a:lnTo>
                        <a:pt x="393" y="676"/>
                      </a:lnTo>
                      <a:lnTo>
                        <a:pt x="410" y="680"/>
                      </a:lnTo>
                      <a:lnTo>
                        <a:pt x="376" y="706"/>
                      </a:lnTo>
                      <a:lnTo>
                        <a:pt x="419" y="680"/>
                      </a:lnTo>
                      <a:lnTo>
                        <a:pt x="440" y="684"/>
                      </a:lnTo>
                      <a:lnTo>
                        <a:pt x="487" y="680"/>
                      </a:lnTo>
                      <a:lnTo>
                        <a:pt x="531" y="684"/>
                      </a:lnTo>
                      <a:lnTo>
                        <a:pt x="500" y="693"/>
                      </a:lnTo>
                      <a:lnTo>
                        <a:pt x="504" y="715"/>
                      </a:lnTo>
                      <a:lnTo>
                        <a:pt x="517" y="715"/>
                      </a:lnTo>
                      <a:lnTo>
                        <a:pt x="514" y="702"/>
                      </a:lnTo>
                      <a:lnTo>
                        <a:pt x="548" y="698"/>
                      </a:lnTo>
                      <a:lnTo>
                        <a:pt x="615" y="680"/>
                      </a:lnTo>
                      <a:lnTo>
                        <a:pt x="662" y="711"/>
                      </a:lnTo>
                      <a:lnTo>
                        <a:pt x="662" y="724"/>
                      </a:lnTo>
                      <a:lnTo>
                        <a:pt x="574" y="728"/>
                      </a:lnTo>
                      <a:lnTo>
                        <a:pt x="544" y="719"/>
                      </a:lnTo>
                      <a:lnTo>
                        <a:pt x="523" y="728"/>
                      </a:lnTo>
                      <a:lnTo>
                        <a:pt x="541" y="732"/>
                      </a:lnTo>
                      <a:lnTo>
                        <a:pt x="578" y="741"/>
                      </a:lnTo>
                      <a:lnTo>
                        <a:pt x="618" y="732"/>
                      </a:lnTo>
                      <a:lnTo>
                        <a:pt x="685" y="741"/>
                      </a:lnTo>
                      <a:lnTo>
                        <a:pt x="685" y="759"/>
                      </a:lnTo>
                      <a:lnTo>
                        <a:pt x="713" y="702"/>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1028" name="Freeform 4"/>
                <p:cNvSpPr>
                  <a:spLocks/>
                </p:cNvSpPr>
                <p:nvPr/>
              </p:nvSpPr>
              <p:spPr bwMode="ltGray">
                <a:xfrm>
                  <a:off x="4209" y="2480"/>
                  <a:ext cx="732" cy="1044"/>
                </a:xfrm>
                <a:custGeom>
                  <a:avLst/>
                  <a:gdLst/>
                  <a:ahLst/>
                  <a:cxnLst>
                    <a:cxn ang="0">
                      <a:pos x="452" y="796"/>
                    </a:cxn>
                    <a:cxn ang="0">
                      <a:pos x="268" y="740"/>
                    </a:cxn>
                    <a:cxn ang="0">
                      <a:pos x="107" y="722"/>
                    </a:cxn>
                    <a:cxn ang="0">
                      <a:pos x="84" y="678"/>
                    </a:cxn>
                    <a:cxn ang="0">
                      <a:pos x="144" y="700"/>
                    </a:cxn>
                    <a:cxn ang="0">
                      <a:pos x="271" y="696"/>
                    </a:cxn>
                    <a:cxn ang="0">
                      <a:pos x="268" y="665"/>
                    </a:cxn>
                    <a:cxn ang="0">
                      <a:pos x="211" y="647"/>
                    </a:cxn>
                    <a:cxn ang="0">
                      <a:pos x="248" y="590"/>
                    </a:cxn>
                    <a:cxn ang="0">
                      <a:pos x="268" y="594"/>
                    </a:cxn>
                    <a:cxn ang="0">
                      <a:pos x="299" y="607"/>
                    </a:cxn>
                    <a:cxn ang="0">
                      <a:pos x="315" y="639"/>
                    </a:cxn>
                    <a:cxn ang="0">
                      <a:pos x="335" y="696"/>
                    </a:cxn>
                    <a:cxn ang="0">
                      <a:pos x="322" y="586"/>
                    </a:cxn>
                    <a:cxn ang="0">
                      <a:pos x="348" y="594"/>
                    </a:cxn>
                    <a:cxn ang="0">
                      <a:pos x="392" y="616"/>
                    </a:cxn>
                    <a:cxn ang="0">
                      <a:pos x="419" y="643"/>
                    </a:cxn>
                    <a:cxn ang="0">
                      <a:pos x="412" y="682"/>
                    </a:cxn>
                    <a:cxn ang="0">
                      <a:pos x="449" y="696"/>
                    </a:cxn>
                    <a:cxn ang="0">
                      <a:pos x="490" y="709"/>
                    </a:cxn>
                    <a:cxn ang="0">
                      <a:pos x="459" y="652"/>
                    </a:cxn>
                    <a:cxn ang="0">
                      <a:pos x="315" y="410"/>
                    </a:cxn>
                    <a:cxn ang="0">
                      <a:pos x="318" y="287"/>
                    </a:cxn>
                    <a:cxn ang="0">
                      <a:pos x="318" y="375"/>
                    </a:cxn>
                    <a:cxn ang="0">
                      <a:pos x="332" y="345"/>
                    </a:cxn>
                    <a:cxn ang="0">
                      <a:pos x="348" y="332"/>
                    </a:cxn>
                    <a:cxn ang="0">
                      <a:pos x="301" y="314"/>
                    </a:cxn>
                    <a:cxn ang="0">
                      <a:pos x="278" y="253"/>
                    </a:cxn>
                    <a:cxn ang="0">
                      <a:pos x="307" y="199"/>
                    </a:cxn>
                    <a:cxn ang="0">
                      <a:pos x="291" y="191"/>
                    </a:cxn>
                    <a:cxn ang="0">
                      <a:pos x="322" y="112"/>
                    </a:cxn>
                    <a:cxn ang="0">
                      <a:pos x="248" y="91"/>
                    </a:cxn>
                    <a:cxn ang="0">
                      <a:pos x="311" y="21"/>
                    </a:cxn>
                    <a:cxn ang="0">
                      <a:pos x="379" y="91"/>
                    </a:cxn>
                    <a:cxn ang="0">
                      <a:pos x="446" y="85"/>
                    </a:cxn>
                    <a:cxn ang="0">
                      <a:pos x="543" y="95"/>
                    </a:cxn>
                    <a:cxn ang="0">
                      <a:pos x="583" y="95"/>
                    </a:cxn>
                    <a:cxn ang="0">
                      <a:pos x="660" y="99"/>
                    </a:cxn>
                    <a:cxn ang="0">
                      <a:pos x="660" y="151"/>
                    </a:cxn>
                    <a:cxn ang="0">
                      <a:pos x="707" y="91"/>
                    </a:cxn>
                    <a:cxn ang="0">
                      <a:pos x="674" y="178"/>
                    </a:cxn>
                    <a:cxn ang="0">
                      <a:pos x="589" y="151"/>
                    </a:cxn>
                    <a:cxn ang="0">
                      <a:pos x="439" y="112"/>
                    </a:cxn>
                    <a:cxn ang="0">
                      <a:pos x="405" y="191"/>
                    </a:cxn>
                    <a:cxn ang="0">
                      <a:pos x="509" y="143"/>
                    </a:cxn>
                    <a:cxn ang="0">
                      <a:pos x="623" y="208"/>
                    </a:cxn>
                    <a:cxn ang="0">
                      <a:pos x="459" y="204"/>
                    </a:cxn>
                    <a:cxn ang="0">
                      <a:pos x="513" y="279"/>
                    </a:cxn>
                    <a:cxn ang="0">
                      <a:pos x="462" y="305"/>
                    </a:cxn>
                    <a:cxn ang="0">
                      <a:pos x="462" y="371"/>
                    </a:cxn>
                    <a:cxn ang="0">
                      <a:pos x="519" y="568"/>
                    </a:cxn>
                    <a:cxn ang="0">
                      <a:pos x="543" y="556"/>
                    </a:cxn>
                    <a:cxn ang="0">
                      <a:pos x="583" y="603"/>
                    </a:cxn>
                    <a:cxn ang="0">
                      <a:pos x="633" y="740"/>
                    </a:cxn>
                    <a:cxn ang="0">
                      <a:pos x="596" y="810"/>
                    </a:cxn>
                    <a:cxn ang="0">
                      <a:pos x="676" y="924"/>
                    </a:cxn>
                    <a:cxn ang="0">
                      <a:pos x="720" y="893"/>
                    </a:cxn>
                    <a:cxn ang="0">
                      <a:pos x="593" y="998"/>
                    </a:cxn>
                  </a:cxnLst>
                  <a:rect l="0" t="0" r="r" b="b"/>
                  <a:pathLst>
                    <a:path w="732" h="1044">
                      <a:moveTo>
                        <a:pt x="523" y="1016"/>
                      </a:moveTo>
                      <a:lnTo>
                        <a:pt x="516" y="968"/>
                      </a:lnTo>
                      <a:lnTo>
                        <a:pt x="509" y="945"/>
                      </a:lnTo>
                      <a:lnTo>
                        <a:pt x="509" y="932"/>
                      </a:lnTo>
                      <a:lnTo>
                        <a:pt x="496" y="871"/>
                      </a:lnTo>
                      <a:lnTo>
                        <a:pt x="490" y="867"/>
                      </a:lnTo>
                      <a:lnTo>
                        <a:pt x="490" y="862"/>
                      </a:lnTo>
                      <a:lnTo>
                        <a:pt x="490" y="853"/>
                      </a:lnTo>
                      <a:lnTo>
                        <a:pt x="476" y="814"/>
                      </a:lnTo>
                      <a:lnTo>
                        <a:pt x="465" y="805"/>
                      </a:lnTo>
                      <a:lnTo>
                        <a:pt x="452" y="796"/>
                      </a:lnTo>
                      <a:lnTo>
                        <a:pt x="442" y="775"/>
                      </a:lnTo>
                      <a:lnTo>
                        <a:pt x="425" y="762"/>
                      </a:lnTo>
                      <a:lnTo>
                        <a:pt x="398" y="753"/>
                      </a:lnTo>
                      <a:lnTo>
                        <a:pt x="358" y="743"/>
                      </a:lnTo>
                      <a:lnTo>
                        <a:pt x="348" y="753"/>
                      </a:lnTo>
                      <a:lnTo>
                        <a:pt x="328" y="753"/>
                      </a:lnTo>
                      <a:lnTo>
                        <a:pt x="322" y="740"/>
                      </a:lnTo>
                      <a:lnTo>
                        <a:pt x="311" y="736"/>
                      </a:lnTo>
                      <a:lnTo>
                        <a:pt x="294" y="740"/>
                      </a:lnTo>
                      <a:lnTo>
                        <a:pt x="282" y="730"/>
                      </a:lnTo>
                      <a:lnTo>
                        <a:pt x="268" y="740"/>
                      </a:lnTo>
                      <a:lnTo>
                        <a:pt x="258" y="740"/>
                      </a:lnTo>
                      <a:lnTo>
                        <a:pt x="251" y="743"/>
                      </a:lnTo>
                      <a:lnTo>
                        <a:pt x="235" y="753"/>
                      </a:lnTo>
                      <a:lnTo>
                        <a:pt x="245" y="743"/>
                      </a:lnTo>
                      <a:lnTo>
                        <a:pt x="245" y="740"/>
                      </a:lnTo>
                      <a:lnTo>
                        <a:pt x="245" y="736"/>
                      </a:lnTo>
                      <a:lnTo>
                        <a:pt x="241" y="726"/>
                      </a:lnTo>
                      <a:lnTo>
                        <a:pt x="160" y="718"/>
                      </a:lnTo>
                      <a:lnTo>
                        <a:pt x="144" y="718"/>
                      </a:lnTo>
                      <a:lnTo>
                        <a:pt x="127" y="718"/>
                      </a:lnTo>
                      <a:lnTo>
                        <a:pt x="107" y="722"/>
                      </a:lnTo>
                      <a:lnTo>
                        <a:pt x="97" y="736"/>
                      </a:lnTo>
                      <a:lnTo>
                        <a:pt x="64" y="740"/>
                      </a:lnTo>
                      <a:lnTo>
                        <a:pt x="74" y="730"/>
                      </a:lnTo>
                      <a:lnTo>
                        <a:pt x="80" y="726"/>
                      </a:lnTo>
                      <a:lnTo>
                        <a:pt x="87" y="726"/>
                      </a:lnTo>
                      <a:lnTo>
                        <a:pt x="87" y="722"/>
                      </a:lnTo>
                      <a:lnTo>
                        <a:pt x="90" y="718"/>
                      </a:lnTo>
                      <a:lnTo>
                        <a:pt x="101" y="713"/>
                      </a:lnTo>
                      <a:lnTo>
                        <a:pt x="101" y="709"/>
                      </a:lnTo>
                      <a:lnTo>
                        <a:pt x="94" y="700"/>
                      </a:lnTo>
                      <a:lnTo>
                        <a:pt x="84" y="678"/>
                      </a:lnTo>
                      <a:lnTo>
                        <a:pt x="74" y="674"/>
                      </a:lnTo>
                      <a:lnTo>
                        <a:pt x="44" y="691"/>
                      </a:lnTo>
                      <a:lnTo>
                        <a:pt x="0" y="691"/>
                      </a:lnTo>
                      <a:lnTo>
                        <a:pt x="17" y="687"/>
                      </a:lnTo>
                      <a:lnTo>
                        <a:pt x="27" y="687"/>
                      </a:lnTo>
                      <a:lnTo>
                        <a:pt x="37" y="687"/>
                      </a:lnTo>
                      <a:lnTo>
                        <a:pt x="77" y="665"/>
                      </a:lnTo>
                      <a:lnTo>
                        <a:pt x="94" y="682"/>
                      </a:lnTo>
                      <a:lnTo>
                        <a:pt x="111" y="700"/>
                      </a:lnTo>
                      <a:lnTo>
                        <a:pt x="124" y="705"/>
                      </a:lnTo>
                      <a:lnTo>
                        <a:pt x="144" y="700"/>
                      </a:lnTo>
                      <a:lnTo>
                        <a:pt x="154" y="705"/>
                      </a:lnTo>
                      <a:lnTo>
                        <a:pt x="170" y="700"/>
                      </a:lnTo>
                      <a:lnTo>
                        <a:pt x="184" y="705"/>
                      </a:lnTo>
                      <a:lnTo>
                        <a:pt x="184" y="687"/>
                      </a:lnTo>
                      <a:lnTo>
                        <a:pt x="198" y="674"/>
                      </a:lnTo>
                      <a:lnTo>
                        <a:pt x="191" y="687"/>
                      </a:lnTo>
                      <a:lnTo>
                        <a:pt x="194" y="696"/>
                      </a:lnTo>
                      <a:lnTo>
                        <a:pt x="198" y="700"/>
                      </a:lnTo>
                      <a:lnTo>
                        <a:pt x="221" y="709"/>
                      </a:lnTo>
                      <a:lnTo>
                        <a:pt x="241" y="705"/>
                      </a:lnTo>
                      <a:lnTo>
                        <a:pt x="271" y="696"/>
                      </a:lnTo>
                      <a:lnTo>
                        <a:pt x="294" y="682"/>
                      </a:lnTo>
                      <a:lnTo>
                        <a:pt x="299" y="687"/>
                      </a:lnTo>
                      <a:lnTo>
                        <a:pt x="288" y="691"/>
                      </a:lnTo>
                      <a:lnTo>
                        <a:pt x="275" y="696"/>
                      </a:lnTo>
                      <a:lnTo>
                        <a:pt x="241" y="705"/>
                      </a:lnTo>
                      <a:lnTo>
                        <a:pt x="278" y="713"/>
                      </a:lnTo>
                      <a:lnTo>
                        <a:pt x="294" y="718"/>
                      </a:lnTo>
                      <a:lnTo>
                        <a:pt x="307" y="713"/>
                      </a:lnTo>
                      <a:lnTo>
                        <a:pt x="301" y="682"/>
                      </a:lnTo>
                      <a:lnTo>
                        <a:pt x="291" y="674"/>
                      </a:lnTo>
                      <a:lnTo>
                        <a:pt x="268" y="665"/>
                      </a:lnTo>
                      <a:lnTo>
                        <a:pt x="258" y="665"/>
                      </a:lnTo>
                      <a:lnTo>
                        <a:pt x="261" y="674"/>
                      </a:lnTo>
                      <a:lnTo>
                        <a:pt x="245" y="678"/>
                      </a:lnTo>
                      <a:lnTo>
                        <a:pt x="241" y="674"/>
                      </a:lnTo>
                      <a:lnTo>
                        <a:pt x="245" y="661"/>
                      </a:lnTo>
                      <a:lnTo>
                        <a:pt x="225" y="656"/>
                      </a:lnTo>
                      <a:lnTo>
                        <a:pt x="204" y="656"/>
                      </a:lnTo>
                      <a:lnTo>
                        <a:pt x="201" y="665"/>
                      </a:lnTo>
                      <a:lnTo>
                        <a:pt x="194" y="656"/>
                      </a:lnTo>
                      <a:lnTo>
                        <a:pt x="211" y="652"/>
                      </a:lnTo>
                      <a:lnTo>
                        <a:pt x="211" y="647"/>
                      </a:lnTo>
                      <a:lnTo>
                        <a:pt x="217" y="639"/>
                      </a:lnTo>
                      <a:lnTo>
                        <a:pt x="225" y="630"/>
                      </a:lnTo>
                      <a:lnTo>
                        <a:pt x="225" y="616"/>
                      </a:lnTo>
                      <a:lnTo>
                        <a:pt x="221" y="612"/>
                      </a:lnTo>
                      <a:lnTo>
                        <a:pt x="211" y="603"/>
                      </a:lnTo>
                      <a:lnTo>
                        <a:pt x="181" y="582"/>
                      </a:lnTo>
                      <a:lnTo>
                        <a:pt x="207" y="590"/>
                      </a:lnTo>
                      <a:lnTo>
                        <a:pt x="217" y="599"/>
                      </a:lnTo>
                      <a:lnTo>
                        <a:pt x="227" y="603"/>
                      </a:lnTo>
                      <a:lnTo>
                        <a:pt x="238" y="603"/>
                      </a:lnTo>
                      <a:lnTo>
                        <a:pt x="248" y="590"/>
                      </a:lnTo>
                      <a:lnTo>
                        <a:pt x="238" y="603"/>
                      </a:lnTo>
                      <a:lnTo>
                        <a:pt x="231" y="622"/>
                      </a:lnTo>
                      <a:lnTo>
                        <a:pt x="227" y="639"/>
                      </a:lnTo>
                      <a:lnTo>
                        <a:pt x="231" y="643"/>
                      </a:lnTo>
                      <a:lnTo>
                        <a:pt x="238" y="639"/>
                      </a:lnTo>
                      <a:lnTo>
                        <a:pt x="248" y="643"/>
                      </a:lnTo>
                      <a:lnTo>
                        <a:pt x="255" y="643"/>
                      </a:lnTo>
                      <a:lnTo>
                        <a:pt x="265" y="643"/>
                      </a:lnTo>
                      <a:lnTo>
                        <a:pt x="275" y="643"/>
                      </a:lnTo>
                      <a:lnTo>
                        <a:pt x="291" y="647"/>
                      </a:lnTo>
                      <a:lnTo>
                        <a:pt x="268" y="594"/>
                      </a:lnTo>
                      <a:lnTo>
                        <a:pt x="258" y="594"/>
                      </a:lnTo>
                      <a:lnTo>
                        <a:pt x="282" y="594"/>
                      </a:lnTo>
                      <a:lnTo>
                        <a:pt x="301" y="568"/>
                      </a:lnTo>
                      <a:lnTo>
                        <a:pt x="341" y="534"/>
                      </a:lnTo>
                      <a:lnTo>
                        <a:pt x="322" y="551"/>
                      </a:lnTo>
                      <a:lnTo>
                        <a:pt x="307" y="573"/>
                      </a:lnTo>
                      <a:lnTo>
                        <a:pt x="294" y="590"/>
                      </a:lnTo>
                      <a:lnTo>
                        <a:pt x="288" y="599"/>
                      </a:lnTo>
                      <a:lnTo>
                        <a:pt x="294" y="603"/>
                      </a:lnTo>
                      <a:lnTo>
                        <a:pt x="294" y="616"/>
                      </a:lnTo>
                      <a:lnTo>
                        <a:pt x="299" y="607"/>
                      </a:lnTo>
                      <a:lnTo>
                        <a:pt x="307" y="599"/>
                      </a:lnTo>
                      <a:lnTo>
                        <a:pt x="315" y="599"/>
                      </a:lnTo>
                      <a:lnTo>
                        <a:pt x="318" y="607"/>
                      </a:lnTo>
                      <a:lnTo>
                        <a:pt x="307" y="607"/>
                      </a:lnTo>
                      <a:lnTo>
                        <a:pt x="301" y="612"/>
                      </a:lnTo>
                      <a:lnTo>
                        <a:pt x="301" y="626"/>
                      </a:lnTo>
                      <a:lnTo>
                        <a:pt x="305" y="639"/>
                      </a:lnTo>
                      <a:lnTo>
                        <a:pt x="311" y="630"/>
                      </a:lnTo>
                      <a:lnTo>
                        <a:pt x="318" y="630"/>
                      </a:lnTo>
                      <a:lnTo>
                        <a:pt x="318" y="635"/>
                      </a:lnTo>
                      <a:lnTo>
                        <a:pt x="315" y="639"/>
                      </a:lnTo>
                      <a:lnTo>
                        <a:pt x="307" y="643"/>
                      </a:lnTo>
                      <a:lnTo>
                        <a:pt x="307" y="652"/>
                      </a:lnTo>
                      <a:lnTo>
                        <a:pt x="311" y="656"/>
                      </a:lnTo>
                      <a:lnTo>
                        <a:pt x="318" y="656"/>
                      </a:lnTo>
                      <a:lnTo>
                        <a:pt x="322" y="656"/>
                      </a:lnTo>
                      <a:lnTo>
                        <a:pt x="322" y="652"/>
                      </a:lnTo>
                      <a:lnTo>
                        <a:pt x="332" y="674"/>
                      </a:lnTo>
                      <a:lnTo>
                        <a:pt x="328" y="682"/>
                      </a:lnTo>
                      <a:lnTo>
                        <a:pt x="325" y="687"/>
                      </a:lnTo>
                      <a:lnTo>
                        <a:pt x="325" y="696"/>
                      </a:lnTo>
                      <a:lnTo>
                        <a:pt x="335" y="696"/>
                      </a:lnTo>
                      <a:lnTo>
                        <a:pt x="335" y="687"/>
                      </a:lnTo>
                      <a:lnTo>
                        <a:pt x="318" y="635"/>
                      </a:lnTo>
                      <a:lnTo>
                        <a:pt x="311" y="599"/>
                      </a:lnTo>
                      <a:lnTo>
                        <a:pt x="315" y="582"/>
                      </a:lnTo>
                      <a:lnTo>
                        <a:pt x="307" y="568"/>
                      </a:lnTo>
                      <a:lnTo>
                        <a:pt x="284" y="560"/>
                      </a:lnTo>
                      <a:lnTo>
                        <a:pt x="311" y="568"/>
                      </a:lnTo>
                      <a:lnTo>
                        <a:pt x="325" y="547"/>
                      </a:lnTo>
                      <a:lnTo>
                        <a:pt x="318" y="560"/>
                      </a:lnTo>
                      <a:lnTo>
                        <a:pt x="325" y="573"/>
                      </a:lnTo>
                      <a:lnTo>
                        <a:pt x="322" y="586"/>
                      </a:lnTo>
                      <a:lnTo>
                        <a:pt x="328" y="594"/>
                      </a:lnTo>
                      <a:lnTo>
                        <a:pt x="322" y="603"/>
                      </a:lnTo>
                      <a:lnTo>
                        <a:pt x="328" y="626"/>
                      </a:lnTo>
                      <a:lnTo>
                        <a:pt x="332" y="647"/>
                      </a:lnTo>
                      <a:lnTo>
                        <a:pt x="348" y="665"/>
                      </a:lnTo>
                      <a:lnTo>
                        <a:pt x="362" y="661"/>
                      </a:lnTo>
                      <a:lnTo>
                        <a:pt x="351" y="647"/>
                      </a:lnTo>
                      <a:lnTo>
                        <a:pt x="348" y="630"/>
                      </a:lnTo>
                      <a:lnTo>
                        <a:pt x="338" y="622"/>
                      </a:lnTo>
                      <a:lnTo>
                        <a:pt x="341" y="607"/>
                      </a:lnTo>
                      <a:lnTo>
                        <a:pt x="348" y="594"/>
                      </a:lnTo>
                      <a:lnTo>
                        <a:pt x="356" y="607"/>
                      </a:lnTo>
                      <a:lnTo>
                        <a:pt x="351" y="612"/>
                      </a:lnTo>
                      <a:lnTo>
                        <a:pt x="351" y="622"/>
                      </a:lnTo>
                      <a:lnTo>
                        <a:pt x="356" y="639"/>
                      </a:lnTo>
                      <a:lnTo>
                        <a:pt x="362" y="643"/>
                      </a:lnTo>
                      <a:lnTo>
                        <a:pt x="368" y="643"/>
                      </a:lnTo>
                      <a:lnTo>
                        <a:pt x="372" y="639"/>
                      </a:lnTo>
                      <a:lnTo>
                        <a:pt x="379" y="630"/>
                      </a:lnTo>
                      <a:lnTo>
                        <a:pt x="375" y="616"/>
                      </a:lnTo>
                      <a:lnTo>
                        <a:pt x="379" y="612"/>
                      </a:lnTo>
                      <a:lnTo>
                        <a:pt x="392" y="616"/>
                      </a:lnTo>
                      <a:lnTo>
                        <a:pt x="392" y="626"/>
                      </a:lnTo>
                      <a:lnTo>
                        <a:pt x="389" y="622"/>
                      </a:lnTo>
                      <a:lnTo>
                        <a:pt x="385" y="630"/>
                      </a:lnTo>
                      <a:lnTo>
                        <a:pt x="379" y="639"/>
                      </a:lnTo>
                      <a:lnTo>
                        <a:pt x="379" y="652"/>
                      </a:lnTo>
                      <a:lnTo>
                        <a:pt x="382" y="665"/>
                      </a:lnTo>
                      <a:lnTo>
                        <a:pt x="402" y="652"/>
                      </a:lnTo>
                      <a:lnTo>
                        <a:pt x="408" y="647"/>
                      </a:lnTo>
                      <a:lnTo>
                        <a:pt x="402" y="626"/>
                      </a:lnTo>
                      <a:lnTo>
                        <a:pt x="415" y="635"/>
                      </a:lnTo>
                      <a:lnTo>
                        <a:pt x="419" y="643"/>
                      </a:lnTo>
                      <a:lnTo>
                        <a:pt x="419" y="652"/>
                      </a:lnTo>
                      <a:lnTo>
                        <a:pt x="415" y="656"/>
                      </a:lnTo>
                      <a:lnTo>
                        <a:pt x="423" y="665"/>
                      </a:lnTo>
                      <a:lnTo>
                        <a:pt x="415" y="670"/>
                      </a:lnTo>
                      <a:lnTo>
                        <a:pt x="412" y="661"/>
                      </a:lnTo>
                      <a:lnTo>
                        <a:pt x="398" y="665"/>
                      </a:lnTo>
                      <a:lnTo>
                        <a:pt x="398" y="674"/>
                      </a:lnTo>
                      <a:lnTo>
                        <a:pt x="405" y="674"/>
                      </a:lnTo>
                      <a:lnTo>
                        <a:pt x="412" y="670"/>
                      </a:lnTo>
                      <a:lnTo>
                        <a:pt x="419" y="678"/>
                      </a:lnTo>
                      <a:lnTo>
                        <a:pt x="412" y="682"/>
                      </a:lnTo>
                      <a:lnTo>
                        <a:pt x="412" y="691"/>
                      </a:lnTo>
                      <a:lnTo>
                        <a:pt x="419" y="691"/>
                      </a:lnTo>
                      <a:lnTo>
                        <a:pt x="419" y="709"/>
                      </a:lnTo>
                      <a:lnTo>
                        <a:pt x="423" y="718"/>
                      </a:lnTo>
                      <a:lnTo>
                        <a:pt x="429" y="722"/>
                      </a:lnTo>
                      <a:lnTo>
                        <a:pt x="432" y="718"/>
                      </a:lnTo>
                      <a:lnTo>
                        <a:pt x="429" y="709"/>
                      </a:lnTo>
                      <a:lnTo>
                        <a:pt x="419" y="705"/>
                      </a:lnTo>
                      <a:lnTo>
                        <a:pt x="425" y="696"/>
                      </a:lnTo>
                      <a:lnTo>
                        <a:pt x="436" y="696"/>
                      </a:lnTo>
                      <a:lnTo>
                        <a:pt x="449" y="696"/>
                      </a:lnTo>
                      <a:lnTo>
                        <a:pt x="459" y="709"/>
                      </a:lnTo>
                      <a:lnTo>
                        <a:pt x="472" y="726"/>
                      </a:lnTo>
                      <a:lnTo>
                        <a:pt x="476" y="740"/>
                      </a:lnTo>
                      <a:lnTo>
                        <a:pt x="496" y="762"/>
                      </a:lnTo>
                      <a:lnTo>
                        <a:pt x="506" y="770"/>
                      </a:lnTo>
                      <a:lnTo>
                        <a:pt x="506" y="757"/>
                      </a:lnTo>
                      <a:lnTo>
                        <a:pt x="506" y="747"/>
                      </a:lnTo>
                      <a:lnTo>
                        <a:pt x="496" y="713"/>
                      </a:lnTo>
                      <a:lnTo>
                        <a:pt x="490" y="722"/>
                      </a:lnTo>
                      <a:lnTo>
                        <a:pt x="486" y="713"/>
                      </a:lnTo>
                      <a:lnTo>
                        <a:pt x="490" y="709"/>
                      </a:lnTo>
                      <a:lnTo>
                        <a:pt x="492" y="696"/>
                      </a:lnTo>
                      <a:lnTo>
                        <a:pt x="486" y="674"/>
                      </a:lnTo>
                      <a:lnTo>
                        <a:pt x="476" y="665"/>
                      </a:lnTo>
                      <a:lnTo>
                        <a:pt x="442" y="647"/>
                      </a:lnTo>
                      <a:lnTo>
                        <a:pt x="439" y="652"/>
                      </a:lnTo>
                      <a:lnTo>
                        <a:pt x="423" y="639"/>
                      </a:lnTo>
                      <a:lnTo>
                        <a:pt x="429" y="635"/>
                      </a:lnTo>
                      <a:lnTo>
                        <a:pt x="446" y="647"/>
                      </a:lnTo>
                      <a:lnTo>
                        <a:pt x="465" y="656"/>
                      </a:lnTo>
                      <a:lnTo>
                        <a:pt x="462" y="647"/>
                      </a:lnTo>
                      <a:lnTo>
                        <a:pt x="459" y="652"/>
                      </a:lnTo>
                      <a:lnTo>
                        <a:pt x="452" y="647"/>
                      </a:lnTo>
                      <a:lnTo>
                        <a:pt x="456" y="643"/>
                      </a:lnTo>
                      <a:lnTo>
                        <a:pt x="459" y="639"/>
                      </a:lnTo>
                      <a:lnTo>
                        <a:pt x="456" y="630"/>
                      </a:lnTo>
                      <a:lnTo>
                        <a:pt x="446" y="630"/>
                      </a:lnTo>
                      <a:lnTo>
                        <a:pt x="432" y="635"/>
                      </a:lnTo>
                      <a:lnTo>
                        <a:pt x="439" y="622"/>
                      </a:lnTo>
                      <a:lnTo>
                        <a:pt x="452" y="612"/>
                      </a:lnTo>
                      <a:lnTo>
                        <a:pt x="408" y="499"/>
                      </a:lnTo>
                      <a:lnTo>
                        <a:pt x="382" y="420"/>
                      </a:lnTo>
                      <a:lnTo>
                        <a:pt x="315" y="410"/>
                      </a:lnTo>
                      <a:lnTo>
                        <a:pt x="214" y="410"/>
                      </a:lnTo>
                      <a:lnTo>
                        <a:pt x="258" y="405"/>
                      </a:lnTo>
                      <a:lnTo>
                        <a:pt x="291" y="405"/>
                      </a:lnTo>
                      <a:lnTo>
                        <a:pt x="299" y="388"/>
                      </a:lnTo>
                      <a:lnTo>
                        <a:pt x="307" y="384"/>
                      </a:lnTo>
                      <a:lnTo>
                        <a:pt x="307" y="371"/>
                      </a:lnTo>
                      <a:lnTo>
                        <a:pt x="307" y="358"/>
                      </a:lnTo>
                      <a:lnTo>
                        <a:pt x="318" y="349"/>
                      </a:lnTo>
                      <a:lnTo>
                        <a:pt x="315" y="336"/>
                      </a:lnTo>
                      <a:lnTo>
                        <a:pt x="318" y="305"/>
                      </a:lnTo>
                      <a:lnTo>
                        <a:pt x="318" y="287"/>
                      </a:lnTo>
                      <a:lnTo>
                        <a:pt x="328" y="293"/>
                      </a:lnTo>
                      <a:lnTo>
                        <a:pt x="332" y="305"/>
                      </a:lnTo>
                      <a:lnTo>
                        <a:pt x="325" y="305"/>
                      </a:lnTo>
                      <a:lnTo>
                        <a:pt x="328" y="322"/>
                      </a:lnTo>
                      <a:lnTo>
                        <a:pt x="335" y="332"/>
                      </a:lnTo>
                      <a:lnTo>
                        <a:pt x="328" y="341"/>
                      </a:lnTo>
                      <a:lnTo>
                        <a:pt x="332" y="349"/>
                      </a:lnTo>
                      <a:lnTo>
                        <a:pt x="328" y="362"/>
                      </a:lnTo>
                      <a:lnTo>
                        <a:pt x="328" y="371"/>
                      </a:lnTo>
                      <a:lnTo>
                        <a:pt x="322" y="371"/>
                      </a:lnTo>
                      <a:lnTo>
                        <a:pt x="318" y="375"/>
                      </a:lnTo>
                      <a:lnTo>
                        <a:pt x="307" y="393"/>
                      </a:lnTo>
                      <a:lnTo>
                        <a:pt x="307" y="397"/>
                      </a:lnTo>
                      <a:lnTo>
                        <a:pt x="328" y="401"/>
                      </a:lnTo>
                      <a:lnTo>
                        <a:pt x="335" y="401"/>
                      </a:lnTo>
                      <a:lnTo>
                        <a:pt x="345" y="405"/>
                      </a:lnTo>
                      <a:lnTo>
                        <a:pt x="382" y="405"/>
                      </a:lnTo>
                      <a:lnTo>
                        <a:pt x="379" y="371"/>
                      </a:lnTo>
                      <a:lnTo>
                        <a:pt x="368" y="354"/>
                      </a:lnTo>
                      <a:lnTo>
                        <a:pt x="356" y="345"/>
                      </a:lnTo>
                      <a:lnTo>
                        <a:pt x="341" y="341"/>
                      </a:lnTo>
                      <a:lnTo>
                        <a:pt x="332" y="345"/>
                      </a:lnTo>
                      <a:lnTo>
                        <a:pt x="322" y="345"/>
                      </a:lnTo>
                      <a:lnTo>
                        <a:pt x="318" y="332"/>
                      </a:lnTo>
                      <a:lnTo>
                        <a:pt x="318" y="318"/>
                      </a:lnTo>
                      <a:lnTo>
                        <a:pt x="315" y="318"/>
                      </a:lnTo>
                      <a:lnTo>
                        <a:pt x="318" y="293"/>
                      </a:lnTo>
                      <a:lnTo>
                        <a:pt x="328" y="293"/>
                      </a:lnTo>
                      <a:lnTo>
                        <a:pt x="335" y="305"/>
                      </a:lnTo>
                      <a:lnTo>
                        <a:pt x="328" y="310"/>
                      </a:lnTo>
                      <a:lnTo>
                        <a:pt x="332" y="318"/>
                      </a:lnTo>
                      <a:lnTo>
                        <a:pt x="341" y="327"/>
                      </a:lnTo>
                      <a:lnTo>
                        <a:pt x="348" y="332"/>
                      </a:lnTo>
                      <a:lnTo>
                        <a:pt x="356" y="327"/>
                      </a:lnTo>
                      <a:lnTo>
                        <a:pt x="351" y="322"/>
                      </a:lnTo>
                      <a:lnTo>
                        <a:pt x="351" y="314"/>
                      </a:lnTo>
                      <a:lnTo>
                        <a:pt x="341" y="310"/>
                      </a:lnTo>
                      <a:lnTo>
                        <a:pt x="332" y="297"/>
                      </a:lnTo>
                      <a:lnTo>
                        <a:pt x="322" y="293"/>
                      </a:lnTo>
                      <a:lnTo>
                        <a:pt x="315" y="297"/>
                      </a:lnTo>
                      <a:lnTo>
                        <a:pt x="311" y="301"/>
                      </a:lnTo>
                      <a:lnTo>
                        <a:pt x="307" y="305"/>
                      </a:lnTo>
                      <a:lnTo>
                        <a:pt x="305" y="310"/>
                      </a:lnTo>
                      <a:lnTo>
                        <a:pt x="301" y="314"/>
                      </a:lnTo>
                      <a:lnTo>
                        <a:pt x="294" y="327"/>
                      </a:lnTo>
                      <a:lnTo>
                        <a:pt x="282" y="336"/>
                      </a:lnTo>
                      <a:lnTo>
                        <a:pt x="278" y="327"/>
                      </a:lnTo>
                      <a:lnTo>
                        <a:pt x="291" y="318"/>
                      </a:lnTo>
                      <a:lnTo>
                        <a:pt x="291" y="310"/>
                      </a:lnTo>
                      <a:lnTo>
                        <a:pt x="299" y="305"/>
                      </a:lnTo>
                      <a:lnTo>
                        <a:pt x="301" y="297"/>
                      </a:lnTo>
                      <a:lnTo>
                        <a:pt x="299" y="287"/>
                      </a:lnTo>
                      <a:lnTo>
                        <a:pt x="288" y="283"/>
                      </a:lnTo>
                      <a:lnTo>
                        <a:pt x="278" y="270"/>
                      </a:lnTo>
                      <a:lnTo>
                        <a:pt x="278" y="253"/>
                      </a:lnTo>
                      <a:lnTo>
                        <a:pt x="282" y="270"/>
                      </a:lnTo>
                      <a:lnTo>
                        <a:pt x="288" y="279"/>
                      </a:lnTo>
                      <a:lnTo>
                        <a:pt x="301" y="257"/>
                      </a:lnTo>
                      <a:lnTo>
                        <a:pt x="299" y="239"/>
                      </a:lnTo>
                      <a:lnTo>
                        <a:pt x="301" y="226"/>
                      </a:lnTo>
                      <a:lnTo>
                        <a:pt x="307" y="231"/>
                      </a:lnTo>
                      <a:lnTo>
                        <a:pt x="311" y="244"/>
                      </a:lnTo>
                      <a:lnTo>
                        <a:pt x="328" y="248"/>
                      </a:lnTo>
                      <a:lnTo>
                        <a:pt x="335" y="231"/>
                      </a:lnTo>
                      <a:lnTo>
                        <a:pt x="315" y="218"/>
                      </a:lnTo>
                      <a:lnTo>
                        <a:pt x="307" y="199"/>
                      </a:lnTo>
                      <a:lnTo>
                        <a:pt x="315" y="199"/>
                      </a:lnTo>
                      <a:lnTo>
                        <a:pt x="322" y="214"/>
                      </a:lnTo>
                      <a:lnTo>
                        <a:pt x="332" y="222"/>
                      </a:lnTo>
                      <a:lnTo>
                        <a:pt x="328" y="199"/>
                      </a:lnTo>
                      <a:lnTo>
                        <a:pt x="311" y="195"/>
                      </a:lnTo>
                      <a:lnTo>
                        <a:pt x="299" y="199"/>
                      </a:lnTo>
                      <a:lnTo>
                        <a:pt x="301" y="218"/>
                      </a:lnTo>
                      <a:lnTo>
                        <a:pt x="301" y="239"/>
                      </a:lnTo>
                      <a:lnTo>
                        <a:pt x="291" y="239"/>
                      </a:lnTo>
                      <a:lnTo>
                        <a:pt x="288" y="222"/>
                      </a:lnTo>
                      <a:lnTo>
                        <a:pt x="291" y="191"/>
                      </a:lnTo>
                      <a:lnTo>
                        <a:pt x="305" y="182"/>
                      </a:lnTo>
                      <a:lnTo>
                        <a:pt x="322" y="187"/>
                      </a:lnTo>
                      <a:lnTo>
                        <a:pt x="328" y="169"/>
                      </a:lnTo>
                      <a:lnTo>
                        <a:pt x="322" y="160"/>
                      </a:lnTo>
                      <a:lnTo>
                        <a:pt x="311" y="169"/>
                      </a:lnTo>
                      <a:lnTo>
                        <a:pt x="305" y="182"/>
                      </a:lnTo>
                      <a:lnTo>
                        <a:pt x="301" y="169"/>
                      </a:lnTo>
                      <a:lnTo>
                        <a:pt x="301" y="151"/>
                      </a:lnTo>
                      <a:lnTo>
                        <a:pt x="305" y="125"/>
                      </a:lnTo>
                      <a:lnTo>
                        <a:pt x="307" y="112"/>
                      </a:lnTo>
                      <a:lnTo>
                        <a:pt x="322" y="112"/>
                      </a:lnTo>
                      <a:lnTo>
                        <a:pt x="332" y="121"/>
                      </a:lnTo>
                      <a:lnTo>
                        <a:pt x="325" y="64"/>
                      </a:lnTo>
                      <a:lnTo>
                        <a:pt x="307" y="73"/>
                      </a:lnTo>
                      <a:lnTo>
                        <a:pt x="291" y="81"/>
                      </a:lnTo>
                      <a:lnTo>
                        <a:pt x="291" y="99"/>
                      </a:lnTo>
                      <a:lnTo>
                        <a:pt x="284" y="95"/>
                      </a:lnTo>
                      <a:lnTo>
                        <a:pt x="265" y="95"/>
                      </a:lnTo>
                      <a:lnTo>
                        <a:pt x="251" y="104"/>
                      </a:lnTo>
                      <a:lnTo>
                        <a:pt x="248" y="108"/>
                      </a:lnTo>
                      <a:lnTo>
                        <a:pt x="245" y="99"/>
                      </a:lnTo>
                      <a:lnTo>
                        <a:pt x="248" y="91"/>
                      </a:lnTo>
                      <a:lnTo>
                        <a:pt x="255" y="81"/>
                      </a:lnTo>
                      <a:lnTo>
                        <a:pt x="265" y="91"/>
                      </a:lnTo>
                      <a:lnTo>
                        <a:pt x="275" y="91"/>
                      </a:lnTo>
                      <a:lnTo>
                        <a:pt x="282" y="85"/>
                      </a:lnTo>
                      <a:lnTo>
                        <a:pt x="282" y="77"/>
                      </a:lnTo>
                      <a:lnTo>
                        <a:pt x="288" y="73"/>
                      </a:lnTo>
                      <a:lnTo>
                        <a:pt x="301" y="73"/>
                      </a:lnTo>
                      <a:lnTo>
                        <a:pt x="305" y="64"/>
                      </a:lnTo>
                      <a:lnTo>
                        <a:pt x="311" y="68"/>
                      </a:lnTo>
                      <a:lnTo>
                        <a:pt x="318" y="64"/>
                      </a:lnTo>
                      <a:lnTo>
                        <a:pt x="311" y="21"/>
                      </a:lnTo>
                      <a:lnTo>
                        <a:pt x="375" y="0"/>
                      </a:lnTo>
                      <a:lnTo>
                        <a:pt x="368" y="50"/>
                      </a:lnTo>
                      <a:lnTo>
                        <a:pt x="366" y="64"/>
                      </a:lnTo>
                      <a:lnTo>
                        <a:pt x="372" y="64"/>
                      </a:lnTo>
                      <a:lnTo>
                        <a:pt x="379" y="55"/>
                      </a:lnTo>
                      <a:lnTo>
                        <a:pt x="382" y="55"/>
                      </a:lnTo>
                      <a:lnTo>
                        <a:pt x="385" y="68"/>
                      </a:lnTo>
                      <a:lnTo>
                        <a:pt x="379" y="73"/>
                      </a:lnTo>
                      <a:lnTo>
                        <a:pt x="372" y="77"/>
                      </a:lnTo>
                      <a:lnTo>
                        <a:pt x="375" y="91"/>
                      </a:lnTo>
                      <a:lnTo>
                        <a:pt x="379" y="91"/>
                      </a:lnTo>
                      <a:lnTo>
                        <a:pt x="382" y="85"/>
                      </a:lnTo>
                      <a:lnTo>
                        <a:pt x="382" y="81"/>
                      </a:lnTo>
                      <a:lnTo>
                        <a:pt x="382" y="68"/>
                      </a:lnTo>
                      <a:lnTo>
                        <a:pt x="389" y="64"/>
                      </a:lnTo>
                      <a:lnTo>
                        <a:pt x="389" y="81"/>
                      </a:lnTo>
                      <a:lnTo>
                        <a:pt x="398" y="85"/>
                      </a:lnTo>
                      <a:lnTo>
                        <a:pt x="392" y="99"/>
                      </a:lnTo>
                      <a:lnTo>
                        <a:pt x="405" y="95"/>
                      </a:lnTo>
                      <a:lnTo>
                        <a:pt x="419" y="91"/>
                      </a:lnTo>
                      <a:lnTo>
                        <a:pt x="436" y="85"/>
                      </a:lnTo>
                      <a:lnTo>
                        <a:pt x="446" y="85"/>
                      </a:lnTo>
                      <a:lnTo>
                        <a:pt x="449" y="95"/>
                      </a:lnTo>
                      <a:lnTo>
                        <a:pt x="465" y="91"/>
                      </a:lnTo>
                      <a:lnTo>
                        <a:pt x="469" y="95"/>
                      </a:lnTo>
                      <a:lnTo>
                        <a:pt x="490" y="91"/>
                      </a:lnTo>
                      <a:lnTo>
                        <a:pt x="503" y="99"/>
                      </a:lnTo>
                      <a:lnTo>
                        <a:pt x="519" y="99"/>
                      </a:lnTo>
                      <a:lnTo>
                        <a:pt x="519" y="73"/>
                      </a:lnTo>
                      <a:lnTo>
                        <a:pt x="523" y="73"/>
                      </a:lnTo>
                      <a:lnTo>
                        <a:pt x="523" y="95"/>
                      </a:lnTo>
                      <a:lnTo>
                        <a:pt x="537" y="104"/>
                      </a:lnTo>
                      <a:lnTo>
                        <a:pt x="543" y="95"/>
                      </a:lnTo>
                      <a:lnTo>
                        <a:pt x="549" y="95"/>
                      </a:lnTo>
                      <a:lnTo>
                        <a:pt x="556" y="108"/>
                      </a:lnTo>
                      <a:lnTo>
                        <a:pt x="573" y="108"/>
                      </a:lnTo>
                      <a:lnTo>
                        <a:pt x="570" y="95"/>
                      </a:lnTo>
                      <a:lnTo>
                        <a:pt x="580" y="95"/>
                      </a:lnTo>
                      <a:lnTo>
                        <a:pt x="576" y="104"/>
                      </a:lnTo>
                      <a:lnTo>
                        <a:pt x="570" y="104"/>
                      </a:lnTo>
                      <a:lnTo>
                        <a:pt x="576" y="112"/>
                      </a:lnTo>
                      <a:lnTo>
                        <a:pt x="586" y="112"/>
                      </a:lnTo>
                      <a:lnTo>
                        <a:pt x="586" y="104"/>
                      </a:lnTo>
                      <a:lnTo>
                        <a:pt x="583" y="95"/>
                      </a:lnTo>
                      <a:lnTo>
                        <a:pt x="589" y="95"/>
                      </a:lnTo>
                      <a:lnTo>
                        <a:pt x="589" y="68"/>
                      </a:lnTo>
                      <a:lnTo>
                        <a:pt x="600" y="95"/>
                      </a:lnTo>
                      <a:lnTo>
                        <a:pt x="609" y="108"/>
                      </a:lnTo>
                      <a:lnTo>
                        <a:pt x="619" y="112"/>
                      </a:lnTo>
                      <a:lnTo>
                        <a:pt x="627" y="104"/>
                      </a:lnTo>
                      <a:lnTo>
                        <a:pt x="640" y="116"/>
                      </a:lnTo>
                      <a:lnTo>
                        <a:pt x="640" y="73"/>
                      </a:lnTo>
                      <a:lnTo>
                        <a:pt x="657" y="64"/>
                      </a:lnTo>
                      <a:lnTo>
                        <a:pt x="657" y="91"/>
                      </a:lnTo>
                      <a:lnTo>
                        <a:pt x="660" y="99"/>
                      </a:lnTo>
                      <a:lnTo>
                        <a:pt x="667" y="112"/>
                      </a:lnTo>
                      <a:lnTo>
                        <a:pt x="663" y="121"/>
                      </a:lnTo>
                      <a:lnTo>
                        <a:pt x="657" y="112"/>
                      </a:lnTo>
                      <a:lnTo>
                        <a:pt x="650" y="121"/>
                      </a:lnTo>
                      <a:lnTo>
                        <a:pt x="640" y="116"/>
                      </a:lnTo>
                      <a:lnTo>
                        <a:pt x="627" y="112"/>
                      </a:lnTo>
                      <a:lnTo>
                        <a:pt x="623" y="125"/>
                      </a:lnTo>
                      <a:lnTo>
                        <a:pt x="633" y="130"/>
                      </a:lnTo>
                      <a:lnTo>
                        <a:pt x="647" y="130"/>
                      </a:lnTo>
                      <a:lnTo>
                        <a:pt x="650" y="143"/>
                      </a:lnTo>
                      <a:lnTo>
                        <a:pt x="660" y="151"/>
                      </a:lnTo>
                      <a:lnTo>
                        <a:pt x="670" y="143"/>
                      </a:lnTo>
                      <a:lnTo>
                        <a:pt x="667" y="130"/>
                      </a:lnTo>
                      <a:lnTo>
                        <a:pt x="674" y="116"/>
                      </a:lnTo>
                      <a:lnTo>
                        <a:pt x="667" y="95"/>
                      </a:lnTo>
                      <a:lnTo>
                        <a:pt x="674" y="68"/>
                      </a:lnTo>
                      <a:lnTo>
                        <a:pt x="676" y="68"/>
                      </a:lnTo>
                      <a:lnTo>
                        <a:pt x="684" y="81"/>
                      </a:lnTo>
                      <a:lnTo>
                        <a:pt x="676" y="85"/>
                      </a:lnTo>
                      <a:lnTo>
                        <a:pt x="684" y="95"/>
                      </a:lnTo>
                      <a:lnTo>
                        <a:pt x="697" y="91"/>
                      </a:lnTo>
                      <a:lnTo>
                        <a:pt x="707" y="91"/>
                      </a:lnTo>
                      <a:lnTo>
                        <a:pt x="700" y="104"/>
                      </a:lnTo>
                      <a:lnTo>
                        <a:pt x="703" y="112"/>
                      </a:lnTo>
                      <a:lnTo>
                        <a:pt x="690" y="116"/>
                      </a:lnTo>
                      <a:lnTo>
                        <a:pt x="700" y="130"/>
                      </a:lnTo>
                      <a:lnTo>
                        <a:pt x="707" y="143"/>
                      </a:lnTo>
                      <a:lnTo>
                        <a:pt x="697" y="165"/>
                      </a:lnTo>
                      <a:lnTo>
                        <a:pt x="680" y="156"/>
                      </a:lnTo>
                      <a:lnTo>
                        <a:pt x="676" y="178"/>
                      </a:lnTo>
                      <a:lnTo>
                        <a:pt x="690" y="182"/>
                      </a:lnTo>
                      <a:lnTo>
                        <a:pt x="684" y="191"/>
                      </a:lnTo>
                      <a:lnTo>
                        <a:pt x="674" y="178"/>
                      </a:lnTo>
                      <a:lnTo>
                        <a:pt x="674" y="191"/>
                      </a:lnTo>
                      <a:lnTo>
                        <a:pt x="684" y="199"/>
                      </a:lnTo>
                      <a:lnTo>
                        <a:pt x="653" y="187"/>
                      </a:lnTo>
                      <a:lnTo>
                        <a:pt x="633" y="169"/>
                      </a:lnTo>
                      <a:lnTo>
                        <a:pt x="617" y="178"/>
                      </a:lnTo>
                      <a:lnTo>
                        <a:pt x="596" y="169"/>
                      </a:lnTo>
                      <a:lnTo>
                        <a:pt x="593" y="160"/>
                      </a:lnTo>
                      <a:lnTo>
                        <a:pt x="613" y="151"/>
                      </a:lnTo>
                      <a:lnTo>
                        <a:pt x="609" y="139"/>
                      </a:lnTo>
                      <a:lnTo>
                        <a:pt x="593" y="134"/>
                      </a:lnTo>
                      <a:lnTo>
                        <a:pt x="589" y="151"/>
                      </a:lnTo>
                      <a:lnTo>
                        <a:pt x="576" y="147"/>
                      </a:lnTo>
                      <a:lnTo>
                        <a:pt x="573" y="134"/>
                      </a:lnTo>
                      <a:lnTo>
                        <a:pt x="570" y="156"/>
                      </a:lnTo>
                      <a:lnTo>
                        <a:pt x="553" y="173"/>
                      </a:lnTo>
                      <a:lnTo>
                        <a:pt x="543" y="165"/>
                      </a:lnTo>
                      <a:lnTo>
                        <a:pt x="546" y="139"/>
                      </a:lnTo>
                      <a:lnTo>
                        <a:pt x="543" y="121"/>
                      </a:lnTo>
                      <a:lnTo>
                        <a:pt x="529" y="125"/>
                      </a:lnTo>
                      <a:lnTo>
                        <a:pt x="509" y="121"/>
                      </a:lnTo>
                      <a:lnTo>
                        <a:pt x="482" y="112"/>
                      </a:lnTo>
                      <a:lnTo>
                        <a:pt x="439" y="112"/>
                      </a:lnTo>
                      <a:lnTo>
                        <a:pt x="425" y="112"/>
                      </a:lnTo>
                      <a:lnTo>
                        <a:pt x="429" y="121"/>
                      </a:lnTo>
                      <a:lnTo>
                        <a:pt x="429" y="130"/>
                      </a:lnTo>
                      <a:lnTo>
                        <a:pt x="425" y="151"/>
                      </a:lnTo>
                      <a:lnTo>
                        <a:pt x="412" y="151"/>
                      </a:lnTo>
                      <a:lnTo>
                        <a:pt x="405" y="139"/>
                      </a:lnTo>
                      <a:lnTo>
                        <a:pt x="395" y="143"/>
                      </a:lnTo>
                      <a:lnTo>
                        <a:pt x="392" y="169"/>
                      </a:lnTo>
                      <a:lnTo>
                        <a:pt x="402" y="160"/>
                      </a:lnTo>
                      <a:lnTo>
                        <a:pt x="412" y="173"/>
                      </a:lnTo>
                      <a:lnTo>
                        <a:pt x="405" y="191"/>
                      </a:lnTo>
                      <a:lnTo>
                        <a:pt x="408" y="204"/>
                      </a:lnTo>
                      <a:lnTo>
                        <a:pt x="429" y="199"/>
                      </a:lnTo>
                      <a:lnTo>
                        <a:pt x="449" y="195"/>
                      </a:lnTo>
                      <a:lnTo>
                        <a:pt x="449" y="178"/>
                      </a:lnTo>
                      <a:lnTo>
                        <a:pt x="425" y="169"/>
                      </a:lnTo>
                      <a:lnTo>
                        <a:pt x="456" y="165"/>
                      </a:lnTo>
                      <a:lnTo>
                        <a:pt x="459" y="169"/>
                      </a:lnTo>
                      <a:lnTo>
                        <a:pt x="469" y="160"/>
                      </a:lnTo>
                      <a:lnTo>
                        <a:pt x="479" y="165"/>
                      </a:lnTo>
                      <a:lnTo>
                        <a:pt x="499" y="160"/>
                      </a:lnTo>
                      <a:lnTo>
                        <a:pt x="509" y="143"/>
                      </a:lnTo>
                      <a:lnTo>
                        <a:pt x="506" y="116"/>
                      </a:lnTo>
                      <a:lnTo>
                        <a:pt x="513" y="143"/>
                      </a:lnTo>
                      <a:lnTo>
                        <a:pt x="519" y="160"/>
                      </a:lnTo>
                      <a:lnTo>
                        <a:pt x="546" y="160"/>
                      </a:lnTo>
                      <a:lnTo>
                        <a:pt x="549" y="125"/>
                      </a:lnTo>
                      <a:lnTo>
                        <a:pt x="560" y="125"/>
                      </a:lnTo>
                      <a:lnTo>
                        <a:pt x="553" y="156"/>
                      </a:lnTo>
                      <a:lnTo>
                        <a:pt x="570" y="156"/>
                      </a:lnTo>
                      <a:lnTo>
                        <a:pt x="606" y="169"/>
                      </a:lnTo>
                      <a:lnTo>
                        <a:pt x="583" y="187"/>
                      </a:lnTo>
                      <a:lnTo>
                        <a:pt x="623" y="208"/>
                      </a:lnTo>
                      <a:lnTo>
                        <a:pt x="663" y="222"/>
                      </a:lnTo>
                      <a:lnTo>
                        <a:pt x="676" y="239"/>
                      </a:lnTo>
                      <a:lnTo>
                        <a:pt x="670" y="248"/>
                      </a:lnTo>
                      <a:lnTo>
                        <a:pt x="657" y="235"/>
                      </a:lnTo>
                      <a:lnTo>
                        <a:pt x="623" y="218"/>
                      </a:lnTo>
                      <a:lnTo>
                        <a:pt x="596" y="214"/>
                      </a:lnTo>
                      <a:lnTo>
                        <a:pt x="570" y="204"/>
                      </a:lnTo>
                      <a:lnTo>
                        <a:pt x="560" y="191"/>
                      </a:lnTo>
                      <a:lnTo>
                        <a:pt x="519" y="182"/>
                      </a:lnTo>
                      <a:lnTo>
                        <a:pt x="486" y="191"/>
                      </a:lnTo>
                      <a:lnTo>
                        <a:pt x="459" y="204"/>
                      </a:lnTo>
                      <a:lnTo>
                        <a:pt x="432" y="226"/>
                      </a:lnTo>
                      <a:lnTo>
                        <a:pt x="419" y="248"/>
                      </a:lnTo>
                      <a:lnTo>
                        <a:pt x="423" y="265"/>
                      </a:lnTo>
                      <a:lnTo>
                        <a:pt x="436" y="287"/>
                      </a:lnTo>
                      <a:lnTo>
                        <a:pt x="449" y="283"/>
                      </a:lnTo>
                      <a:lnTo>
                        <a:pt x="469" y="270"/>
                      </a:lnTo>
                      <a:lnTo>
                        <a:pt x="482" y="261"/>
                      </a:lnTo>
                      <a:lnTo>
                        <a:pt x="482" y="235"/>
                      </a:lnTo>
                      <a:lnTo>
                        <a:pt x="496" y="239"/>
                      </a:lnTo>
                      <a:lnTo>
                        <a:pt x="486" y="261"/>
                      </a:lnTo>
                      <a:lnTo>
                        <a:pt x="513" y="279"/>
                      </a:lnTo>
                      <a:lnTo>
                        <a:pt x="516" y="301"/>
                      </a:lnTo>
                      <a:lnTo>
                        <a:pt x="560" y="270"/>
                      </a:lnTo>
                      <a:lnTo>
                        <a:pt x="563" y="283"/>
                      </a:lnTo>
                      <a:lnTo>
                        <a:pt x="549" y="297"/>
                      </a:lnTo>
                      <a:lnTo>
                        <a:pt x="573" y="301"/>
                      </a:lnTo>
                      <a:lnTo>
                        <a:pt x="573" y="314"/>
                      </a:lnTo>
                      <a:lnTo>
                        <a:pt x="553" y="318"/>
                      </a:lnTo>
                      <a:lnTo>
                        <a:pt x="529" y="297"/>
                      </a:lnTo>
                      <a:lnTo>
                        <a:pt x="496" y="305"/>
                      </a:lnTo>
                      <a:lnTo>
                        <a:pt x="476" y="310"/>
                      </a:lnTo>
                      <a:lnTo>
                        <a:pt x="462" y="305"/>
                      </a:lnTo>
                      <a:lnTo>
                        <a:pt x="436" y="297"/>
                      </a:lnTo>
                      <a:lnTo>
                        <a:pt x="459" y="322"/>
                      </a:lnTo>
                      <a:lnTo>
                        <a:pt x="482" y="345"/>
                      </a:lnTo>
                      <a:lnTo>
                        <a:pt x="509" y="341"/>
                      </a:lnTo>
                      <a:lnTo>
                        <a:pt x="529" y="345"/>
                      </a:lnTo>
                      <a:lnTo>
                        <a:pt x="529" y="358"/>
                      </a:lnTo>
                      <a:lnTo>
                        <a:pt x="509" y="358"/>
                      </a:lnTo>
                      <a:lnTo>
                        <a:pt x="490" y="345"/>
                      </a:lnTo>
                      <a:lnTo>
                        <a:pt x="476" y="345"/>
                      </a:lnTo>
                      <a:lnTo>
                        <a:pt x="479" y="367"/>
                      </a:lnTo>
                      <a:lnTo>
                        <a:pt x="462" y="371"/>
                      </a:lnTo>
                      <a:lnTo>
                        <a:pt x="439" y="362"/>
                      </a:lnTo>
                      <a:lnTo>
                        <a:pt x="442" y="341"/>
                      </a:lnTo>
                      <a:lnTo>
                        <a:pt x="456" y="362"/>
                      </a:lnTo>
                      <a:lnTo>
                        <a:pt x="459" y="349"/>
                      </a:lnTo>
                      <a:lnTo>
                        <a:pt x="436" y="327"/>
                      </a:lnTo>
                      <a:lnTo>
                        <a:pt x="412" y="332"/>
                      </a:lnTo>
                      <a:lnTo>
                        <a:pt x="415" y="354"/>
                      </a:lnTo>
                      <a:lnTo>
                        <a:pt x="429" y="393"/>
                      </a:lnTo>
                      <a:lnTo>
                        <a:pt x="459" y="481"/>
                      </a:lnTo>
                      <a:lnTo>
                        <a:pt x="496" y="538"/>
                      </a:lnTo>
                      <a:lnTo>
                        <a:pt x="519" y="568"/>
                      </a:lnTo>
                      <a:lnTo>
                        <a:pt x="529" y="582"/>
                      </a:lnTo>
                      <a:lnTo>
                        <a:pt x="532" y="582"/>
                      </a:lnTo>
                      <a:lnTo>
                        <a:pt x="526" y="564"/>
                      </a:lnTo>
                      <a:lnTo>
                        <a:pt x="519" y="547"/>
                      </a:lnTo>
                      <a:lnTo>
                        <a:pt x="523" y="551"/>
                      </a:lnTo>
                      <a:lnTo>
                        <a:pt x="537" y="541"/>
                      </a:lnTo>
                      <a:lnTo>
                        <a:pt x="553" y="541"/>
                      </a:lnTo>
                      <a:lnTo>
                        <a:pt x="593" y="528"/>
                      </a:lnTo>
                      <a:lnTo>
                        <a:pt x="600" y="520"/>
                      </a:lnTo>
                      <a:lnTo>
                        <a:pt x="596" y="538"/>
                      </a:lnTo>
                      <a:lnTo>
                        <a:pt x="543" y="556"/>
                      </a:lnTo>
                      <a:lnTo>
                        <a:pt x="539" y="568"/>
                      </a:lnTo>
                      <a:lnTo>
                        <a:pt x="546" y="577"/>
                      </a:lnTo>
                      <a:lnTo>
                        <a:pt x="549" y="586"/>
                      </a:lnTo>
                      <a:lnTo>
                        <a:pt x="546" y="599"/>
                      </a:lnTo>
                      <a:lnTo>
                        <a:pt x="553" y="626"/>
                      </a:lnTo>
                      <a:lnTo>
                        <a:pt x="576" y="643"/>
                      </a:lnTo>
                      <a:lnTo>
                        <a:pt x="580" y="626"/>
                      </a:lnTo>
                      <a:lnTo>
                        <a:pt x="573" y="603"/>
                      </a:lnTo>
                      <a:lnTo>
                        <a:pt x="570" y="599"/>
                      </a:lnTo>
                      <a:lnTo>
                        <a:pt x="583" y="594"/>
                      </a:lnTo>
                      <a:lnTo>
                        <a:pt x="583" y="603"/>
                      </a:lnTo>
                      <a:lnTo>
                        <a:pt x="580" y="616"/>
                      </a:lnTo>
                      <a:lnTo>
                        <a:pt x="583" y="635"/>
                      </a:lnTo>
                      <a:lnTo>
                        <a:pt x="589" y="639"/>
                      </a:lnTo>
                      <a:lnTo>
                        <a:pt x="606" y="687"/>
                      </a:lnTo>
                      <a:lnTo>
                        <a:pt x="609" y="713"/>
                      </a:lnTo>
                      <a:lnTo>
                        <a:pt x="589" y="743"/>
                      </a:lnTo>
                      <a:lnTo>
                        <a:pt x="586" y="753"/>
                      </a:lnTo>
                      <a:lnTo>
                        <a:pt x="603" y="736"/>
                      </a:lnTo>
                      <a:lnTo>
                        <a:pt x="613" y="730"/>
                      </a:lnTo>
                      <a:lnTo>
                        <a:pt x="623" y="730"/>
                      </a:lnTo>
                      <a:lnTo>
                        <a:pt x="633" y="740"/>
                      </a:lnTo>
                      <a:lnTo>
                        <a:pt x="643" y="730"/>
                      </a:lnTo>
                      <a:lnTo>
                        <a:pt x="629" y="757"/>
                      </a:lnTo>
                      <a:lnTo>
                        <a:pt x="619" y="753"/>
                      </a:lnTo>
                      <a:lnTo>
                        <a:pt x="613" y="753"/>
                      </a:lnTo>
                      <a:lnTo>
                        <a:pt x="609" y="766"/>
                      </a:lnTo>
                      <a:lnTo>
                        <a:pt x="600" y="779"/>
                      </a:lnTo>
                      <a:lnTo>
                        <a:pt x="589" y="784"/>
                      </a:lnTo>
                      <a:lnTo>
                        <a:pt x="593" y="796"/>
                      </a:lnTo>
                      <a:lnTo>
                        <a:pt x="600" y="796"/>
                      </a:lnTo>
                      <a:lnTo>
                        <a:pt x="603" y="810"/>
                      </a:lnTo>
                      <a:lnTo>
                        <a:pt x="596" y="810"/>
                      </a:lnTo>
                      <a:lnTo>
                        <a:pt x="589" y="805"/>
                      </a:lnTo>
                      <a:lnTo>
                        <a:pt x="583" y="788"/>
                      </a:lnTo>
                      <a:lnTo>
                        <a:pt x="576" y="792"/>
                      </a:lnTo>
                      <a:lnTo>
                        <a:pt x="570" y="818"/>
                      </a:lnTo>
                      <a:lnTo>
                        <a:pt x="570" y="841"/>
                      </a:lnTo>
                      <a:lnTo>
                        <a:pt x="573" y="871"/>
                      </a:lnTo>
                      <a:lnTo>
                        <a:pt x="573" y="893"/>
                      </a:lnTo>
                      <a:lnTo>
                        <a:pt x="573" y="910"/>
                      </a:lnTo>
                      <a:lnTo>
                        <a:pt x="586" y="942"/>
                      </a:lnTo>
                      <a:lnTo>
                        <a:pt x="589" y="951"/>
                      </a:lnTo>
                      <a:lnTo>
                        <a:pt x="676" y="924"/>
                      </a:lnTo>
                      <a:lnTo>
                        <a:pt x="690" y="910"/>
                      </a:lnTo>
                      <a:lnTo>
                        <a:pt x="697" y="880"/>
                      </a:lnTo>
                      <a:lnTo>
                        <a:pt x="694" y="867"/>
                      </a:lnTo>
                      <a:lnTo>
                        <a:pt x="697" y="853"/>
                      </a:lnTo>
                      <a:lnTo>
                        <a:pt x="697" y="867"/>
                      </a:lnTo>
                      <a:lnTo>
                        <a:pt x="720" y="845"/>
                      </a:lnTo>
                      <a:lnTo>
                        <a:pt x="731" y="845"/>
                      </a:lnTo>
                      <a:lnTo>
                        <a:pt x="731" y="867"/>
                      </a:lnTo>
                      <a:lnTo>
                        <a:pt x="720" y="876"/>
                      </a:lnTo>
                      <a:lnTo>
                        <a:pt x="713" y="893"/>
                      </a:lnTo>
                      <a:lnTo>
                        <a:pt x="720" y="893"/>
                      </a:lnTo>
                      <a:lnTo>
                        <a:pt x="710" y="938"/>
                      </a:lnTo>
                      <a:lnTo>
                        <a:pt x="703" y="955"/>
                      </a:lnTo>
                      <a:lnTo>
                        <a:pt x="700" y="945"/>
                      </a:lnTo>
                      <a:lnTo>
                        <a:pt x="686" y="955"/>
                      </a:lnTo>
                      <a:lnTo>
                        <a:pt x="680" y="964"/>
                      </a:lnTo>
                      <a:lnTo>
                        <a:pt x="663" y="964"/>
                      </a:lnTo>
                      <a:lnTo>
                        <a:pt x="663" y="972"/>
                      </a:lnTo>
                      <a:lnTo>
                        <a:pt x="647" y="964"/>
                      </a:lnTo>
                      <a:lnTo>
                        <a:pt x="623" y="964"/>
                      </a:lnTo>
                      <a:lnTo>
                        <a:pt x="600" y="981"/>
                      </a:lnTo>
                      <a:lnTo>
                        <a:pt x="593" y="998"/>
                      </a:lnTo>
                      <a:lnTo>
                        <a:pt x="593" y="1016"/>
                      </a:lnTo>
                      <a:lnTo>
                        <a:pt x="596" y="1043"/>
                      </a:lnTo>
                      <a:lnTo>
                        <a:pt x="523" y="1016"/>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1029" name="Freeform 5"/>
                <p:cNvSpPr>
                  <a:spLocks/>
                </p:cNvSpPr>
                <p:nvPr/>
              </p:nvSpPr>
              <p:spPr bwMode="ltGray">
                <a:xfrm>
                  <a:off x="4782" y="1824"/>
                  <a:ext cx="684" cy="1697"/>
                </a:xfrm>
                <a:custGeom>
                  <a:avLst/>
                  <a:gdLst/>
                  <a:ahLst/>
                  <a:cxnLst>
                    <a:cxn ang="0">
                      <a:pos x="174" y="1431"/>
                    </a:cxn>
                    <a:cxn ang="0">
                      <a:pos x="147" y="1334"/>
                    </a:cxn>
                    <a:cxn ang="0">
                      <a:pos x="177" y="1330"/>
                    </a:cxn>
                    <a:cxn ang="0">
                      <a:pos x="257" y="1365"/>
                    </a:cxn>
                    <a:cxn ang="0">
                      <a:pos x="301" y="1232"/>
                    </a:cxn>
                    <a:cxn ang="0">
                      <a:pos x="220" y="1127"/>
                    </a:cxn>
                    <a:cxn ang="0">
                      <a:pos x="123" y="1141"/>
                    </a:cxn>
                    <a:cxn ang="0">
                      <a:pos x="157" y="1069"/>
                    </a:cxn>
                    <a:cxn ang="0">
                      <a:pos x="136" y="1030"/>
                    </a:cxn>
                    <a:cxn ang="0">
                      <a:pos x="163" y="1017"/>
                    </a:cxn>
                    <a:cxn ang="0">
                      <a:pos x="177" y="1060"/>
                    </a:cxn>
                    <a:cxn ang="0">
                      <a:pos x="267" y="1145"/>
                    </a:cxn>
                    <a:cxn ang="0">
                      <a:pos x="308" y="1075"/>
                    </a:cxn>
                    <a:cxn ang="0">
                      <a:pos x="130" y="924"/>
                    </a:cxn>
                    <a:cxn ang="0">
                      <a:pos x="143" y="753"/>
                    </a:cxn>
                    <a:cxn ang="0">
                      <a:pos x="140" y="669"/>
                    </a:cxn>
                    <a:cxn ang="0">
                      <a:pos x="116" y="634"/>
                    </a:cxn>
                    <a:cxn ang="0">
                      <a:pos x="67" y="554"/>
                    </a:cxn>
                    <a:cxn ang="0">
                      <a:pos x="140" y="519"/>
                    </a:cxn>
                    <a:cxn ang="0">
                      <a:pos x="116" y="467"/>
                    </a:cxn>
                    <a:cxn ang="0">
                      <a:pos x="23" y="378"/>
                    </a:cxn>
                    <a:cxn ang="0">
                      <a:pos x="254" y="0"/>
                    </a:cxn>
                    <a:cxn ang="0">
                      <a:pos x="301" y="44"/>
                    </a:cxn>
                    <a:cxn ang="0">
                      <a:pos x="355" y="39"/>
                    </a:cxn>
                    <a:cxn ang="0">
                      <a:pos x="395" y="8"/>
                    </a:cxn>
                    <a:cxn ang="0">
                      <a:pos x="441" y="22"/>
                    </a:cxn>
                    <a:cxn ang="0">
                      <a:pos x="508" y="18"/>
                    </a:cxn>
                    <a:cxn ang="0">
                      <a:pos x="515" y="74"/>
                    </a:cxn>
                    <a:cxn ang="0">
                      <a:pos x="535" y="118"/>
                    </a:cxn>
                    <a:cxn ang="0">
                      <a:pos x="479" y="92"/>
                    </a:cxn>
                    <a:cxn ang="0">
                      <a:pos x="538" y="132"/>
                    </a:cxn>
                    <a:cxn ang="0">
                      <a:pos x="589" y="159"/>
                    </a:cxn>
                    <a:cxn ang="0">
                      <a:pos x="605" y="233"/>
                    </a:cxn>
                    <a:cxn ang="0">
                      <a:pos x="669" y="281"/>
                    </a:cxn>
                    <a:cxn ang="0">
                      <a:pos x="633" y="260"/>
                    </a:cxn>
                    <a:cxn ang="0">
                      <a:pos x="572" y="295"/>
                    </a:cxn>
                    <a:cxn ang="0">
                      <a:pos x="528" y="264"/>
                    </a:cxn>
                    <a:cxn ang="0">
                      <a:pos x="528" y="281"/>
                    </a:cxn>
                    <a:cxn ang="0">
                      <a:pos x="552" y="308"/>
                    </a:cxn>
                    <a:cxn ang="0">
                      <a:pos x="569" y="320"/>
                    </a:cxn>
                    <a:cxn ang="0">
                      <a:pos x="629" y="365"/>
                    </a:cxn>
                    <a:cxn ang="0">
                      <a:pos x="672" y="384"/>
                    </a:cxn>
                    <a:cxn ang="0">
                      <a:pos x="234" y="392"/>
                    </a:cxn>
                    <a:cxn ang="0">
                      <a:pos x="275" y="585"/>
                    </a:cxn>
                    <a:cxn ang="0">
                      <a:pos x="301" y="643"/>
                    </a:cxn>
                    <a:cxn ang="0">
                      <a:pos x="231" y="696"/>
                    </a:cxn>
                    <a:cxn ang="0">
                      <a:pos x="220" y="643"/>
                    </a:cxn>
                    <a:cxn ang="0">
                      <a:pos x="231" y="722"/>
                    </a:cxn>
                    <a:cxn ang="0">
                      <a:pos x="208" y="775"/>
                    </a:cxn>
                    <a:cxn ang="0">
                      <a:pos x="214" y="819"/>
                    </a:cxn>
                    <a:cxn ang="0">
                      <a:pos x="197" y="890"/>
                    </a:cxn>
                    <a:cxn ang="0">
                      <a:pos x="275" y="951"/>
                    </a:cxn>
                    <a:cxn ang="0">
                      <a:pos x="445" y="1048"/>
                    </a:cxn>
                    <a:cxn ang="0">
                      <a:pos x="415" y="1197"/>
                    </a:cxn>
                    <a:cxn ang="0">
                      <a:pos x="425" y="1184"/>
                    </a:cxn>
                    <a:cxn ang="0">
                      <a:pos x="451" y="1189"/>
                    </a:cxn>
                    <a:cxn ang="0">
                      <a:pos x="451" y="1096"/>
                    </a:cxn>
                    <a:cxn ang="0">
                      <a:pos x="432" y="1215"/>
                    </a:cxn>
                    <a:cxn ang="0">
                      <a:pos x="401" y="1249"/>
                    </a:cxn>
                    <a:cxn ang="0">
                      <a:pos x="348" y="1317"/>
                    </a:cxn>
                    <a:cxn ang="0">
                      <a:pos x="411" y="1375"/>
                    </a:cxn>
                    <a:cxn ang="0">
                      <a:pos x="241" y="1536"/>
                    </a:cxn>
                    <a:cxn ang="0">
                      <a:pos x="275" y="1696"/>
                    </a:cxn>
                  </a:cxnLst>
                  <a:rect l="0" t="0" r="r" b="b"/>
                  <a:pathLst>
                    <a:path w="684" h="1697">
                      <a:moveTo>
                        <a:pt x="147" y="1660"/>
                      </a:moveTo>
                      <a:lnTo>
                        <a:pt x="123" y="1647"/>
                      </a:lnTo>
                      <a:lnTo>
                        <a:pt x="170" y="1497"/>
                      </a:lnTo>
                      <a:lnTo>
                        <a:pt x="174" y="1431"/>
                      </a:lnTo>
                      <a:lnTo>
                        <a:pt x="177" y="1426"/>
                      </a:lnTo>
                      <a:lnTo>
                        <a:pt x="220" y="1392"/>
                      </a:lnTo>
                      <a:lnTo>
                        <a:pt x="214" y="1375"/>
                      </a:lnTo>
                      <a:lnTo>
                        <a:pt x="147" y="1334"/>
                      </a:lnTo>
                      <a:lnTo>
                        <a:pt x="163" y="1338"/>
                      </a:lnTo>
                      <a:lnTo>
                        <a:pt x="167" y="1326"/>
                      </a:lnTo>
                      <a:lnTo>
                        <a:pt x="167" y="1290"/>
                      </a:lnTo>
                      <a:lnTo>
                        <a:pt x="177" y="1330"/>
                      </a:lnTo>
                      <a:lnTo>
                        <a:pt x="208" y="1360"/>
                      </a:lnTo>
                      <a:lnTo>
                        <a:pt x="220" y="1356"/>
                      </a:lnTo>
                      <a:lnTo>
                        <a:pt x="231" y="1379"/>
                      </a:lnTo>
                      <a:lnTo>
                        <a:pt x="257" y="1365"/>
                      </a:lnTo>
                      <a:lnTo>
                        <a:pt x="275" y="1334"/>
                      </a:lnTo>
                      <a:lnTo>
                        <a:pt x="291" y="1281"/>
                      </a:lnTo>
                      <a:lnTo>
                        <a:pt x="294" y="1272"/>
                      </a:lnTo>
                      <a:lnTo>
                        <a:pt x="301" y="1232"/>
                      </a:lnTo>
                      <a:lnTo>
                        <a:pt x="294" y="1211"/>
                      </a:lnTo>
                      <a:lnTo>
                        <a:pt x="287" y="1202"/>
                      </a:lnTo>
                      <a:lnTo>
                        <a:pt x="291" y="1189"/>
                      </a:lnTo>
                      <a:lnTo>
                        <a:pt x="220" y="1127"/>
                      </a:lnTo>
                      <a:lnTo>
                        <a:pt x="197" y="1127"/>
                      </a:lnTo>
                      <a:lnTo>
                        <a:pt x="200" y="1118"/>
                      </a:lnTo>
                      <a:lnTo>
                        <a:pt x="107" y="1158"/>
                      </a:lnTo>
                      <a:lnTo>
                        <a:pt x="123" y="1141"/>
                      </a:lnTo>
                      <a:lnTo>
                        <a:pt x="197" y="1114"/>
                      </a:lnTo>
                      <a:lnTo>
                        <a:pt x="177" y="1100"/>
                      </a:lnTo>
                      <a:lnTo>
                        <a:pt x="163" y="1092"/>
                      </a:lnTo>
                      <a:lnTo>
                        <a:pt x="157" y="1069"/>
                      </a:lnTo>
                      <a:lnTo>
                        <a:pt x="126" y="1056"/>
                      </a:lnTo>
                      <a:lnTo>
                        <a:pt x="120" y="1034"/>
                      </a:lnTo>
                      <a:lnTo>
                        <a:pt x="133" y="1052"/>
                      </a:lnTo>
                      <a:lnTo>
                        <a:pt x="136" y="1030"/>
                      </a:lnTo>
                      <a:lnTo>
                        <a:pt x="136" y="951"/>
                      </a:lnTo>
                      <a:lnTo>
                        <a:pt x="157" y="968"/>
                      </a:lnTo>
                      <a:lnTo>
                        <a:pt x="167" y="1003"/>
                      </a:lnTo>
                      <a:lnTo>
                        <a:pt x="163" y="1017"/>
                      </a:lnTo>
                      <a:lnTo>
                        <a:pt x="163" y="1030"/>
                      </a:lnTo>
                      <a:lnTo>
                        <a:pt x="183" y="1026"/>
                      </a:lnTo>
                      <a:lnTo>
                        <a:pt x="174" y="1048"/>
                      </a:lnTo>
                      <a:lnTo>
                        <a:pt x="177" y="1060"/>
                      </a:lnTo>
                      <a:lnTo>
                        <a:pt x="203" y="1088"/>
                      </a:lnTo>
                      <a:lnTo>
                        <a:pt x="208" y="1079"/>
                      </a:lnTo>
                      <a:lnTo>
                        <a:pt x="214" y="1100"/>
                      </a:lnTo>
                      <a:lnTo>
                        <a:pt x="267" y="1145"/>
                      </a:lnTo>
                      <a:lnTo>
                        <a:pt x="301" y="1158"/>
                      </a:lnTo>
                      <a:lnTo>
                        <a:pt x="327" y="1118"/>
                      </a:lnTo>
                      <a:lnTo>
                        <a:pt x="327" y="1100"/>
                      </a:lnTo>
                      <a:lnTo>
                        <a:pt x="308" y="1075"/>
                      </a:lnTo>
                      <a:lnTo>
                        <a:pt x="271" y="1043"/>
                      </a:lnTo>
                      <a:lnTo>
                        <a:pt x="214" y="1003"/>
                      </a:lnTo>
                      <a:lnTo>
                        <a:pt x="167" y="955"/>
                      </a:lnTo>
                      <a:lnTo>
                        <a:pt x="130" y="924"/>
                      </a:lnTo>
                      <a:lnTo>
                        <a:pt x="116" y="880"/>
                      </a:lnTo>
                      <a:lnTo>
                        <a:pt x="113" y="827"/>
                      </a:lnTo>
                      <a:lnTo>
                        <a:pt x="126" y="784"/>
                      </a:lnTo>
                      <a:lnTo>
                        <a:pt x="143" y="753"/>
                      </a:lnTo>
                      <a:lnTo>
                        <a:pt x="157" y="735"/>
                      </a:lnTo>
                      <a:lnTo>
                        <a:pt x="177" y="669"/>
                      </a:lnTo>
                      <a:lnTo>
                        <a:pt x="167" y="656"/>
                      </a:lnTo>
                      <a:lnTo>
                        <a:pt x="140" y="669"/>
                      </a:lnTo>
                      <a:lnTo>
                        <a:pt x="113" y="673"/>
                      </a:lnTo>
                      <a:lnTo>
                        <a:pt x="67" y="669"/>
                      </a:lnTo>
                      <a:lnTo>
                        <a:pt x="113" y="647"/>
                      </a:lnTo>
                      <a:lnTo>
                        <a:pt x="116" y="634"/>
                      </a:lnTo>
                      <a:lnTo>
                        <a:pt x="154" y="630"/>
                      </a:lnTo>
                      <a:lnTo>
                        <a:pt x="154" y="616"/>
                      </a:lnTo>
                      <a:lnTo>
                        <a:pt x="97" y="603"/>
                      </a:lnTo>
                      <a:lnTo>
                        <a:pt x="67" y="554"/>
                      </a:lnTo>
                      <a:lnTo>
                        <a:pt x="87" y="506"/>
                      </a:lnTo>
                      <a:lnTo>
                        <a:pt x="150" y="564"/>
                      </a:lnTo>
                      <a:lnTo>
                        <a:pt x="157" y="546"/>
                      </a:lnTo>
                      <a:lnTo>
                        <a:pt x="140" y="519"/>
                      </a:lnTo>
                      <a:lnTo>
                        <a:pt x="147" y="502"/>
                      </a:lnTo>
                      <a:lnTo>
                        <a:pt x="123" y="480"/>
                      </a:lnTo>
                      <a:lnTo>
                        <a:pt x="110" y="497"/>
                      </a:lnTo>
                      <a:lnTo>
                        <a:pt x="116" y="467"/>
                      </a:lnTo>
                      <a:lnTo>
                        <a:pt x="107" y="440"/>
                      </a:lnTo>
                      <a:lnTo>
                        <a:pt x="56" y="422"/>
                      </a:lnTo>
                      <a:lnTo>
                        <a:pt x="20" y="413"/>
                      </a:lnTo>
                      <a:lnTo>
                        <a:pt x="23" y="378"/>
                      </a:lnTo>
                      <a:lnTo>
                        <a:pt x="0" y="225"/>
                      </a:lnTo>
                      <a:lnTo>
                        <a:pt x="250" y="8"/>
                      </a:lnTo>
                      <a:lnTo>
                        <a:pt x="244" y="31"/>
                      </a:lnTo>
                      <a:lnTo>
                        <a:pt x="254" y="0"/>
                      </a:lnTo>
                      <a:lnTo>
                        <a:pt x="257" y="18"/>
                      </a:lnTo>
                      <a:lnTo>
                        <a:pt x="271" y="39"/>
                      </a:lnTo>
                      <a:lnTo>
                        <a:pt x="298" y="26"/>
                      </a:lnTo>
                      <a:lnTo>
                        <a:pt x="301" y="44"/>
                      </a:lnTo>
                      <a:lnTo>
                        <a:pt x="327" y="31"/>
                      </a:lnTo>
                      <a:lnTo>
                        <a:pt x="334" y="44"/>
                      </a:lnTo>
                      <a:lnTo>
                        <a:pt x="348" y="26"/>
                      </a:lnTo>
                      <a:lnTo>
                        <a:pt x="355" y="39"/>
                      </a:lnTo>
                      <a:lnTo>
                        <a:pt x="365" y="18"/>
                      </a:lnTo>
                      <a:lnTo>
                        <a:pt x="378" y="8"/>
                      </a:lnTo>
                      <a:lnTo>
                        <a:pt x="384" y="18"/>
                      </a:lnTo>
                      <a:lnTo>
                        <a:pt x="395" y="8"/>
                      </a:lnTo>
                      <a:lnTo>
                        <a:pt x="405" y="26"/>
                      </a:lnTo>
                      <a:lnTo>
                        <a:pt x="418" y="26"/>
                      </a:lnTo>
                      <a:lnTo>
                        <a:pt x="425" y="8"/>
                      </a:lnTo>
                      <a:lnTo>
                        <a:pt x="441" y="22"/>
                      </a:lnTo>
                      <a:lnTo>
                        <a:pt x="448" y="35"/>
                      </a:lnTo>
                      <a:lnTo>
                        <a:pt x="479" y="26"/>
                      </a:lnTo>
                      <a:lnTo>
                        <a:pt x="495" y="18"/>
                      </a:lnTo>
                      <a:lnTo>
                        <a:pt x="508" y="18"/>
                      </a:lnTo>
                      <a:lnTo>
                        <a:pt x="535" y="31"/>
                      </a:lnTo>
                      <a:lnTo>
                        <a:pt x="525" y="44"/>
                      </a:lnTo>
                      <a:lnTo>
                        <a:pt x="525" y="65"/>
                      </a:lnTo>
                      <a:lnTo>
                        <a:pt x="515" y="74"/>
                      </a:lnTo>
                      <a:lnTo>
                        <a:pt x="522" y="80"/>
                      </a:lnTo>
                      <a:lnTo>
                        <a:pt x="535" y="84"/>
                      </a:lnTo>
                      <a:lnTo>
                        <a:pt x="535" y="97"/>
                      </a:lnTo>
                      <a:lnTo>
                        <a:pt x="535" y="118"/>
                      </a:lnTo>
                      <a:lnTo>
                        <a:pt x="525" y="132"/>
                      </a:lnTo>
                      <a:lnTo>
                        <a:pt x="525" y="110"/>
                      </a:lnTo>
                      <a:lnTo>
                        <a:pt x="512" y="92"/>
                      </a:lnTo>
                      <a:lnTo>
                        <a:pt x="479" y="92"/>
                      </a:lnTo>
                      <a:lnTo>
                        <a:pt x="481" y="114"/>
                      </a:lnTo>
                      <a:lnTo>
                        <a:pt x="498" y="114"/>
                      </a:lnTo>
                      <a:lnTo>
                        <a:pt x="512" y="118"/>
                      </a:lnTo>
                      <a:lnTo>
                        <a:pt x="538" y="132"/>
                      </a:lnTo>
                      <a:lnTo>
                        <a:pt x="552" y="132"/>
                      </a:lnTo>
                      <a:lnTo>
                        <a:pt x="572" y="118"/>
                      </a:lnTo>
                      <a:lnTo>
                        <a:pt x="569" y="140"/>
                      </a:lnTo>
                      <a:lnTo>
                        <a:pt x="589" y="159"/>
                      </a:lnTo>
                      <a:lnTo>
                        <a:pt x="569" y="176"/>
                      </a:lnTo>
                      <a:lnTo>
                        <a:pt x="575" y="193"/>
                      </a:lnTo>
                      <a:lnTo>
                        <a:pt x="585" y="211"/>
                      </a:lnTo>
                      <a:lnTo>
                        <a:pt x="605" y="233"/>
                      </a:lnTo>
                      <a:lnTo>
                        <a:pt x="629" y="242"/>
                      </a:lnTo>
                      <a:lnTo>
                        <a:pt x="633" y="247"/>
                      </a:lnTo>
                      <a:lnTo>
                        <a:pt x="656" y="260"/>
                      </a:lnTo>
                      <a:lnTo>
                        <a:pt x="669" y="281"/>
                      </a:lnTo>
                      <a:lnTo>
                        <a:pt x="676" y="291"/>
                      </a:lnTo>
                      <a:lnTo>
                        <a:pt x="666" y="295"/>
                      </a:lnTo>
                      <a:lnTo>
                        <a:pt x="656" y="277"/>
                      </a:lnTo>
                      <a:lnTo>
                        <a:pt x="633" y="260"/>
                      </a:lnTo>
                      <a:lnTo>
                        <a:pt x="623" y="277"/>
                      </a:lnTo>
                      <a:lnTo>
                        <a:pt x="599" y="286"/>
                      </a:lnTo>
                      <a:lnTo>
                        <a:pt x="599" y="273"/>
                      </a:lnTo>
                      <a:lnTo>
                        <a:pt x="572" y="295"/>
                      </a:lnTo>
                      <a:lnTo>
                        <a:pt x="579" y="281"/>
                      </a:lnTo>
                      <a:lnTo>
                        <a:pt x="572" y="269"/>
                      </a:lnTo>
                      <a:lnTo>
                        <a:pt x="548" y="269"/>
                      </a:lnTo>
                      <a:lnTo>
                        <a:pt x="528" y="264"/>
                      </a:lnTo>
                      <a:lnTo>
                        <a:pt x="505" y="250"/>
                      </a:lnTo>
                      <a:lnTo>
                        <a:pt x="505" y="269"/>
                      </a:lnTo>
                      <a:lnTo>
                        <a:pt x="508" y="277"/>
                      </a:lnTo>
                      <a:lnTo>
                        <a:pt x="528" y="281"/>
                      </a:lnTo>
                      <a:lnTo>
                        <a:pt x="546" y="286"/>
                      </a:lnTo>
                      <a:lnTo>
                        <a:pt x="566" y="295"/>
                      </a:lnTo>
                      <a:lnTo>
                        <a:pt x="572" y="308"/>
                      </a:lnTo>
                      <a:lnTo>
                        <a:pt x="552" y="308"/>
                      </a:lnTo>
                      <a:lnTo>
                        <a:pt x="532" y="303"/>
                      </a:lnTo>
                      <a:lnTo>
                        <a:pt x="532" y="320"/>
                      </a:lnTo>
                      <a:lnTo>
                        <a:pt x="546" y="326"/>
                      </a:lnTo>
                      <a:lnTo>
                        <a:pt x="569" y="320"/>
                      </a:lnTo>
                      <a:lnTo>
                        <a:pt x="585" y="316"/>
                      </a:lnTo>
                      <a:lnTo>
                        <a:pt x="595" y="303"/>
                      </a:lnTo>
                      <a:lnTo>
                        <a:pt x="609" y="356"/>
                      </a:lnTo>
                      <a:lnTo>
                        <a:pt x="629" y="365"/>
                      </a:lnTo>
                      <a:lnTo>
                        <a:pt x="642" y="378"/>
                      </a:lnTo>
                      <a:lnTo>
                        <a:pt x="652" y="374"/>
                      </a:lnTo>
                      <a:lnTo>
                        <a:pt x="659" y="365"/>
                      </a:lnTo>
                      <a:lnTo>
                        <a:pt x="672" y="384"/>
                      </a:lnTo>
                      <a:lnTo>
                        <a:pt x="683" y="388"/>
                      </a:lnTo>
                      <a:lnTo>
                        <a:pt x="569" y="401"/>
                      </a:lnTo>
                      <a:lnTo>
                        <a:pt x="407" y="374"/>
                      </a:lnTo>
                      <a:lnTo>
                        <a:pt x="234" y="392"/>
                      </a:lnTo>
                      <a:lnTo>
                        <a:pt x="214" y="497"/>
                      </a:lnTo>
                      <a:lnTo>
                        <a:pt x="254" y="595"/>
                      </a:lnTo>
                      <a:lnTo>
                        <a:pt x="260" y="572"/>
                      </a:lnTo>
                      <a:lnTo>
                        <a:pt x="275" y="585"/>
                      </a:lnTo>
                      <a:lnTo>
                        <a:pt x="264" y="624"/>
                      </a:lnTo>
                      <a:lnTo>
                        <a:pt x="277" y="643"/>
                      </a:lnTo>
                      <a:lnTo>
                        <a:pt x="291" y="603"/>
                      </a:lnTo>
                      <a:lnTo>
                        <a:pt x="301" y="643"/>
                      </a:lnTo>
                      <a:lnTo>
                        <a:pt x="294" y="692"/>
                      </a:lnTo>
                      <a:lnTo>
                        <a:pt x="281" y="713"/>
                      </a:lnTo>
                      <a:lnTo>
                        <a:pt x="257" y="718"/>
                      </a:lnTo>
                      <a:lnTo>
                        <a:pt x="231" y="696"/>
                      </a:lnTo>
                      <a:lnTo>
                        <a:pt x="241" y="678"/>
                      </a:lnTo>
                      <a:lnTo>
                        <a:pt x="247" y="678"/>
                      </a:lnTo>
                      <a:lnTo>
                        <a:pt x="254" y="647"/>
                      </a:lnTo>
                      <a:lnTo>
                        <a:pt x="220" y="643"/>
                      </a:lnTo>
                      <a:lnTo>
                        <a:pt x="214" y="673"/>
                      </a:lnTo>
                      <a:lnTo>
                        <a:pt x="220" y="696"/>
                      </a:lnTo>
                      <a:lnTo>
                        <a:pt x="234" y="705"/>
                      </a:lnTo>
                      <a:lnTo>
                        <a:pt x="231" y="722"/>
                      </a:lnTo>
                      <a:lnTo>
                        <a:pt x="227" y="735"/>
                      </a:lnTo>
                      <a:lnTo>
                        <a:pt x="224" y="744"/>
                      </a:lnTo>
                      <a:lnTo>
                        <a:pt x="214" y="735"/>
                      </a:lnTo>
                      <a:lnTo>
                        <a:pt x="208" y="775"/>
                      </a:lnTo>
                      <a:lnTo>
                        <a:pt x="203" y="788"/>
                      </a:lnTo>
                      <a:lnTo>
                        <a:pt x="200" y="797"/>
                      </a:lnTo>
                      <a:lnTo>
                        <a:pt x="203" y="814"/>
                      </a:lnTo>
                      <a:lnTo>
                        <a:pt x="214" y="819"/>
                      </a:lnTo>
                      <a:lnTo>
                        <a:pt x="208" y="837"/>
                      </a:lnTo>
                      <a:lnTo>
                        <a:pt x="193" y="845"/>
                      </a:lnTo>
                      <a:lnTo>
                        <a:pt x="190" y="862"/>
                      </a:lnTo>
                      <a:lnTo>
                        <a:pt x="197" y="890"/>
                      </a:lnTo>
                      <a:lnTo>
                        <a:pt x="208" y="907"/>
                      </a:lnTo>
                      <a:lnTo>
                        <a:pt x="220" y="920"/>
                      </a:lnTo>
                      <a:lnTo>
                        <a:pt x="234" y="916"/>
                      </a:lnTo>
                      <a:lnTo>
                        <a:pt x="275" y="951"/>
                      </a:lnTo>
                      <a:lnTo>
                        <a:pt x="287" y="968"/>
                      </a:lnTo>
                      <a:lnTo>
                        <a:pt x="361" y="1022"/>
                      </a:lnTo>
                      <a:lnTo>
                        <a:pt x="407" y="1013"/>
                      </a:lnTo>
                      <a:lnTo>
                        <a:pt x="445" y="1048"/>
                      </a:lnTo>
                      <a:lnTo>
                        <a:pt x="401" y="1114"/>
                      </a:lnTo>
                      <a:lnTo>
                        <a:pt x="367" y="1202"/>
                      </a:lnTo>
                      <a:lnTo>
                        <a:pt x="395" y="1202"/>
                      </a:lnTo>
                      <a:lnTo>
                        <a:pt x="415" y="1197"/>
                      </a:lnTo>
                      <a:lnTo>
                        <a:pt x="418" y="1118"/>
                      </a:lnTo>
                      <a:lnTo>
                        <a:pt x="418" y="1154"/>
                      </a:lnTo>
                      <a:lnTo>
                        <a:pt x="422" y="1166"/>
                      </a:lnTo>
                      <a:lnTo>
                        <a:pt x="425" y="1184"/>
                      </a:lnTo>
                      <a:lnTo>
                        <a:pt x="418" y="1197"/>
                      </a:lnTo>
                      <a:lnTo>
                        <a:pt x="422" y="1211"/>
                      </a:lnTo>
                      <a:lnTo>
                        <a:pt x="435" y="1189"/>
                      </a:lnTo>
                      <a:lnTo>
                        <a:pt x="451" y="1189"/>
                      </a:lnTo>
                      <a:lnTo>
                        <a:pt x="441" y="1069"/>
                      </a:lnTo>
                      <a:lnTo>
                        <a:pt x="451" y="1048"/>
                      </a:lnTo>
                      <a:lnTo>
                        <a:pt x="441" y="1088"/>
                      </a:lnTo>
                      <a:lnTo>
                        <a:pt x="451" y="1096"/>
                      </a:lnTo>
                      <a:lnTo>
                        <a:pt x="441" y="1131"/>
                      </a:lnTo>
                      <a:lnTo>
                        <a:pt x="448" y="1166"/>
                      </a:lnTo>
                      <a:lnTo>
                        <a:pt x="462" y="1197"/>
                      </a:lnTo>
                      <a:lnTo>
                        <a:pt x="432" y="1215"/>
                      </a:lnTo>
                      <a:lnTo>
                        <a:pt x="407" y="1228"/>
                      </a:lnTo>
                      <a:lnTo>
                        <a:pt x="438" y="1255"/>
                      </a:lnTo>
                      <a:lnTo>
                        <a:pt x="418" y="1259"/>
                      </a:lnTo>
                      <a:lnTo>
                        <a:pt x="401" y="1249"/>
                      </a:lnTo>
                      <a:lnTo>
                        <a:pt x="365" y="1242"/>
                      </a:lnTo>
                      <a:lnTo>
                        <a:pt x="361" y="1281"/>
                      </a:lnTo>
                      <a:lnTo>
                        <a:pt x="365" y="1290"/>
                      </a:lnTo>
                      <a:lnTo>
                        <a:pt x="348" y="1317"/>
                      </a:lnTo>
                      <a:lnTo>
                        <a:pt x="334" y="1343"/>
                      </a:lnTo>
                      <a:lnTo>
                        <a:pt x="334" y="1375"/>
                      </a:lnTo>
                      <a:lnTo>
                        <a:pt x="415" y="1360"/>
                      </a:lnTo>
                      <a:lnTo>
                        <a:pt x="411" y="1375"/>
                      </a:lnTo>
                      <a:lnTo>
                        <a:pt x="398" y="1387"/>
                      </a:lnTo>
                      <a:lnTo>
                        <a:pt x="327" y="1396"/>
                      </a:lnTo>
                      <a:lnTo>
                        <a:pt x="281" y="1470"/>
                      </a:lnTo>
                      <a:lnTo>
                        <a:pt x="241" y="1536"/>
                      </a:lnTo>
                      <a:lnTo>
                        <a:pt x="231" y="1549"/>
                      </a:lnTo>
                      <a:lnTo>
                        <a:pt x="231" y="1598"/>
                      </a:lnTo>
                      <a:lnTo>
                        <a:pt x="250" y="1594"/>
                      </a:lnTo>
                      <a:lnTo>
                        <a:pt x="275" y="1696"/>
                      </a:lnTo>
                      <a:lnTo>
                        <a:pt x="147" y="1660"/>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1030" name="Freeform 6"/>
                <p:cNvSpPr>
                  <a:spLocks/>
                </p:cNvSpPr>
                <p:nvPr/>
              </p:nvSpPr>
              <p:spPr bwMode="ltGray">
                <a:xfrm>
                  <a:off x="4960" y="2120"/>
                  <a:ext cx="811" cy="760"/>
                </a:xfrm>
                <a:custGeom>
                  <a:avLst/>
                  <a:gdLst/>
                  <a:ahLst/>
                  <a:cxnLst>
                    <a:cxn ang="0">
                      <a:pos x="315" y="627"/>
                    </a:cxn>
                    <a:cxn ang="0">
                      <a:pos x="284" y="553"/>
                    </a:cxn>
                    <a:cxn ang="0">
                      <a:pos x="194" y="438"/>
                    </a:cxn>
                    <a:cxn ang="0">
                      <a:pos x="200" y="500"/>
                    </a:cxn>
                    <a:cxn ang="0">
                      <a:pos x="221" y="583"/>
                    </a:cxn>
                    <a:cxn ang="0">
                      <a:pos x="187" y="540"/>
                    </a:cxn>
                    <a:cxn ang="0">
                      <a:pos x="147" y="540"/>
                    </a:cxn>
                    <a:cxn ang="0">
                      <a:pos x="147" y="504"/>
                    </a:cxn>
                    <a:cxn ang="0">
                      <a:pos x="137" y="474"/>
                    </a:cxn>
                    <a:cxn ang="0">
                      <a:pos x="73" y="522"/>
                    </a:cxn>
                    <a:cxn ang="0">
                      <a:pos x="46" y="457"/>
                    </a:cxn>
                    <a:cxn ang="0">
                      <a:pos x="107" y="457"/>
                    </a:cxn>
                    <a:cxn ang="0">
                      <a:pos x="137" y="434"/>
                    </a:cxn>
                    <a:cxn ang="0">
                      <a:pos x="167" y="403"/>
                    </a:cxn>
                    <a:cxn ang="0">
                      <a:pos x="151" y="347"/>
                    </a:cxn>
                    <a:cxn ang="0">
                      <a:pos x="137" y="311"/>
                    </a:cxn>
                    <a:cxn ang="0">
                      <a:pos x="80" y="268"/>
                    </a:cxn>
                    <a:cxn ang="0">
                      <a:pos x="208" y="8"/>
                    </a:cxn>
                    <a:cxn ang="0">
                      <a:pos x="570" y="106"/>
                    </a:cxn>
                    <a:cxn ang="0">
                      <a:pos x="596" y="114"/>
                    </a:cxn>
                    <a:cxn ang="0">
                      <a:pos x="661" y="110"/>
                    </a:cxn>
                    <a:cxn ang="0">
                      <a:pos x="667" y="149"/>
                    </a:cxn>
                    <a:cxn ang="0">
                      <a:pos x="725" y="184"/>
                    </a:cxn>
                    <a:cxn ang="0">
                      <a:pos x="751" y="207"/>
                    </a:cxn>
                    <a:cxn ang="0">
                      <a:pos x="704" y="193"/>
                    </a:cxn>
                    <a:cxn ang="0">
                      <a:pos x="681" y="228"/>
                    </a:cxn>
                    <a:cxn ang="0">
                      <a:pos x="627" y="193"/>
                    </a:cxn>
                    <a:cxn ang="0">
                      <a:pos x="704" y="254"/>
                    </a:cxn>
                    <a:cxn ang="0">
                      <a:pos x="810" y="311"/>
                    </a:cxn>
                    <a:cxn ang="0">
                      <a:pos x="741" y="307"/>
                    </a:cxn>
                    <a:cxn ang="0">
                      <a:pos x="810" y="339"/>
                    </a:cxn>
                    <a:cxn ang="0">
                      <a:pos x="810" y="432"/>
                    </a:cxn>
                    <a:cxn ang="0">
                      <a:pos x="768" y="491"/>
                    </a:cxn>
                    <a:cxn ang="0">
                      <a:pos x="795" y="553"/>
                    </a:cxn>
                    <a:cxn ang="0">
                      <a:pos x="748" y="517"/>
                    </a:cxn>
                    <a:cxn ang="0">
                      <a:pos x="727" y="451"/>
                    </a:cxn>
                    <a:cxn ang="0">
                      <a:pos x="653" y="469"/>
                    </a:cxn>
                    <a:cxn ang="0">
                      <a:pos x="630" y="553"/>
                    </a:cxn>
                    <a:cxn ang="0">
                      <a:pos x="596" y="478"/>
                    </a:cxn>
                    <a:cxn ang="0">
                      <a:pos x="563" y="536"/>
                    </a:cxn>
                    <a:cxn ang="0">
                      <a:pos x="556" y="530"/>
                    </a:cxn>
                    <a:cxn ang="0">
                      <a:pos x="520" y="575"/>
                    </a:cxn>
                    <a:cxn ang="0">
                      <a:pos x="429" y="522"/>
                    </a:cxn>
                    <a:cxn ang="0">
                      <a:pos x="422" y="557"/>
                    </a:cxn>
                    <a:cxn ang="0">
                      <a:pos x="493" y="605"/>
                    </a:cxn>
                    <a:cxn ang="0">
                      <a:pos x="439" y="622"/>
                    </a:cxn>
                    <a:cxn ang="0">
                      <a:pos x="586" y="650"/>
                    </a:cxn>
                    <a:cxn ang="0">
                      <a:pos x="496" y="650"/>
                    </a:cxn>
                    <a:cxn ang="0">
                      <a:pos x="496" y="676"/>
                    </a:cxn>
                    <a:cxn ang="0">
                      <a:pos x="529" y="680"/>
                    </a:cxn>
                    <a:cxn ang="0">
                      <a:pos x="452" y="680"/>
                    </a:cxn>
                    <a:cxn ang="0">
                      <a:pos x="422" y="715"/>
                    </a:cxn>
                    <a:cxn ang="0">
                      <a:pos x="278" y="711"/>
                    </a:cxn>
                    <a:cxn ang="0">
                      <a:pos x="416" y="728"/>
                    </a:cxn>
                    <a:cxn ang="0">
                      <a:pos x="255" y="742"/>
                    </a:cxn>
                  </a:cxnLst>
                  <a:rect l="0" t="0" r="r" b="b"/>
                  <a:pathLst>
                    <a:path w="811" h="760">
                      <a:moveTo>
                        <a:pt x="227" y="702"/>
                      </a:moveTo>
                      <a:lnTo>
                        <a:pt x="255" y="680"/>
                      </a:lnTo>
                      <a:lnTo>
                        <a:pt x="291" y="627"/>
                      </a:lnTo>
                      <a:lnTo>
                        <a:pt x="315" y="627"/>
                      </a:lnTo>
                      <a:lnTo>
                        <a:pt x="321" y="605"/>
                      </a:lnTo>
                      <a:lnTo>
                        <a:pt x="301" y="593"/>
                      </a:lnTo>
                      <a:lnTo>
                        <a:pt x="301" y="561"/>
                      </a:lnTo>
                      <a:lnTo>
                        <a:pt x="284" y="553"/>
                      </a:lnTo>
                      <a:lnTo>
                        <a:pt x="234" y="491"/>
                      </a:lnTo>
                      <a:lnTo>
                        <a:pt x="241" y="478"/>
                      </a:lnTo>
                      <a:lnTo>
                        <a:pt x="208" y="434"/>
                      </a:lnTo>
                      <a:lnTo>
                        <a:pt x="194" y="438"/>
                      </a:lnTo>
                      <a:lnTo>
                        <a:pt x="187" y="461"/>
                      </a:lnTo>
                      <a:lnTo>
                        <a:pt x="194" y="474"/>
                      </a:lnTo>
                      <a:lnTo>
                        <a:pt x="200" y="478"/>
                      </a:lnTo>
                      <a:lnTo>
                        <a:pt x="200" y="500"/>
                      </a:lnTo>
                      <a:lnTo>
                        <a:pt x="194" y="496"/>
                      </a:lnTo>
                      <a:lnTo>
                        <a:pt x="210" y="540"/>
                      </a:lnTo>
                      <a:lnTo>
                        <a:pt x="227" y="561"/>
                      </a:lnTo>
                      <a:lnTo>
                        <a:pt x="221" y="583"/>
                      </a:lnTo>
                      <a:lnTo>
                        <a:pt x="214" y="553"/>
                      </a:lnTo>
                      <a:lnTo>
                        <a:pt x="200" y="566"/>
                      </a:lnTo>
                      <a:lnTo>
                        <a:pt x="198" y="544"/>
                      </a:lnTo>
                      <a:lnTo>
                        <a:pt x="187" y="540"/>
                      </a:lnTo>
                      <a:lnTo>
                        <a:pt x="181" y="553"/>
                      </a:lnTo>
                      <a:lnTo>
                        <a:pt x="174" y="540"/>
                      </a:lnTo>
                      <a:lnTo>
                        <a:pt x="174" y="526"/>
                      </a:lnTo>
                      <a:lnTo>
                        <a:pt x="147" y="540"/>
                      </a:lnTo>
                      <a:lnTo>
                        <a:pt x="137" y="530"/>
                      </a:lnTo>
                      <a:lnTo>
                        <a:pt x="164" y="517"/>
                      </a:lnTo>
                      <a:lnTo>
                        <a:pt x="167" y="504"/>
                      </a:lnTo>
                      <a:lnTo>
                        <a:pt x="147" y="504"/>
                      </a:lnTo>
                      <a:lnTo>
                        <a:pt x="141" y="522"/>
                      </a:lnTo>
                      <a:lnTo>
                        <a:pt x="118" y="504"/>
                      </a:lnTo>
                      <a:lnTo>
                        <a:pt x="143" y="487"/>
                      </a:lnTo>
                      <a:lnTo>
                        <a:pt x="137" y="474"/>
                      </a:lnTo>
                      <a:lnTo>
                        <a:pt x="118" y="482"/>
                      </a:lnTo>
                      <a:lnTo>
                        <a:pt x="107" y="496"/>
                      </a:lnTo>
                      <a:lnTo>
                        <a:pt x="107" y="504"/>
                      </a:lnTo>
                      <a:lnTo>
                        <a:pt x="73" y="522"/>
                      </a:lnTo>
                      <a:lnTo>
                        <a:pt x="73" y="500"/>
                      </a:lnTo>
                      <a:lnTo>
                        <a:pt x="46" y="513"/>
                      </a:lnTo>
                      <a:lnTo>
                        <a:pt x="50" y="482"/>
                      </a:lnTo>
                      <a:lnTo>
                        <a:pt x="46" y="457"/>
                      </a:lnTo>
                      <a:lnTo>
                        <a:pt x="59" y="461"/>
                      </a:lnTo>
                      <a:lnTo>
                        <a:pt x="63" y="474"/>
                      </a:lnTo>
                      <a:lnTo>
                        <a:pt x="80" y="465"/>
                      </a:lnTo>
                      <a:lnTo>
                        <a:pt x="107" y="457"/>
                      </a:lnTo>
                      <a:lnTo>
                        <a:pt x="118" y="461"/>
                      </a:lnTo>
                      <a:lnTo>
                        <a:pt x="120" y="430"/>
                      </a:lnTo>
                      <a:lnTo>
                        <a:pt x="130" y="451"/>
                      </a:lnTo>
                      <a:lnTo>
                        <a:pt x="137" y="434"/>
                      </a:lnTo>
                      <a:lnTo>
                        <a:pt x="147" y="421"/>
                      </a:lnTo>
                      <a:lnTo>
                        <a:pt x="164" y="430"/>
                      </a:lnTo>
                      <a:lnTo>
                        <a:pt x="170" y="413"/>
                      </a:lnTo>
                      <a:lnTo>
                        <a:pt x="167" y="403"/>
                      </a:lnTo>
                      <a:lnTo>
                        <a:pt x="137" y="399"/>
                      </a:lnTo>
                      <a:lnTo>
                        <a:pt x="103" y="390"/>
                      </a:lnTo>
                      <a:lnTo>
                        <a:pt x="130" y="355"/>
                      </a:lnTo>
                      <a:lnTo>
                        <a:pt x="151" y="347"/>
                      </a:lnTo>
                      <a:lnTo>
                        <a:pt x="151" y="328"/>
                      </a:lnTo>
                      <a:lnTo>
                        <a:pt x="153" y="338"/>
                      </a:lnTo>
                      <a:lnTo>
                        <a:pt x="130" y="324"/>
                      </a:lnTo>
                      <a:lnTo>
                        <a:pt x="137" y="311"/>
                      </a:lnTo>
                      <a:lnTo>
                        <a:pt x="164" y="303"/>
                      </a:lnTo>
                      <a:lnTo>
                        <a:pt x="164" y="289"/>
                      </a:lnTo>
                      <a:lnTo>
                        <a:pt x="124" y="289"/>
                      </a:lnTo>
                      <a:lnTo>
                        <a:pt x="80" y="268"/>
                      </a:lnTo>
                      <a:lnTo>
                        <a:pt x="20" y="228"/>
                      </a:lnTo>
                      <a:lnTo>
                        <a:pt x="0" y="110"/>
                      </a:lnTo>
                      <a:lnTo>
                        <a:pt x="80" y="0"/>
                      </a:lnTo>
                      <a:lnTo>
                        <a:pt x="208" y="8"/>
                      </a:lnTo>
                      <a:lnTo>
                        <a:pt x="419" y="106"/>
                      </a:lnTo>
                      <a:lnTo>
                        <a:pt x="442" y="74"/>
                      </a:lnTo>
                      <a:lnTo>
                        <a:pt x="523" y="110"/>
                      </a:lnTo>
                      <a:lnTo>
                        <a:pt x="570" y="106"/>
                      </a:lnTo>
                      <a:lnTo>
                        <a:pt x="566" y="70"/>
                      </a:lnTo>
                      <a:lnTo>
                        <a:pt x="586" y="93"/>
                      </a:lnTo>
                      <a:lnTo>
                        <a:pt x="617" y="93"/>
                      </a:lnTo>
                      <a:lnTo>
                        <a:pt x="596" y="114"/>
                      </a:lnTo>
                      <a:lnTo>
                        <a:pt x="603" y="127"/>
                      </a:lnTo>
                      <a:lnTo>
                        <a:pt x="610" y="114"/>
                      </a:lnTo>
                      <a:lnTo>
                        <a:pt x="623" y="118"/>
                      </a:lnTo>
                      <a:lnTo>
                        <a:pt x="661" y="110"/>
                      </a:lnTo>
                      <a:lnTo>
                        <a:pt x="677" y="136"/>
                      </a:lnTo>
                      <a:lnTo>
                        <a:pt x="658" y="136"/>
                      </a:lnTo>
                      <a:lnTo>
                        <a:pt x="643" y="149"/>
                      </a:lnTo>
                      <a:lnTo>
                        <a:pt x="667" y="149"/>
                      </a:lnTo>
                      <a:lnTo>
                        <a:pt x="684" y="149"/>
                      </a:lnTo>
                      <a:lnTo>
                        <a:pt x="694" y="136"/>
                      </a:lnTo>
                      <a:lnTo>
                        <a:pt x="715" y="162"/>
                      </a:lnTo>
                      <a:lnTo>
                        <a:pt x="725" y="184"/>
                      </a:lnTo>
                      <a:lnTo>
                        <a:pt x="744" y="149"/>
                      </a:lnTo>
                      <a:lnTo>
                        <a:pt x="744" y="171"/>
                      </a:lnTo>
                      <a:lnTo>
                        <a:pt x="778" y="180"/>
                      </a:lnTo>
                      <a:lnTo>
                        <a:pt x="751" y="207"/>
                      </a:lnTo>
                      <a:lnTo>
                        <a:pt x="731" y="210"/>
                      </a:lnTo>
                      <a:lnTo>
                        <a:pt x="717" y="233"/>
                      </a:lnTo>
                      <a:lnTo>
                        <a:pt x="687" y="228"/>
                      </a:lnTo>
                      <a:lnTo>
                        <a:pt x="704" y="193"/>
                      </a:lnTo>
                      <a:lnTo>
                        <a:pt x="691" y="171"/>
                      </a:lnTo>
                      <a:lnTo>
                        <a:pt x="681" y="188"/>
                      </a:lnTo>
                      <a:lnTo>
                        <a:pt x="691" y="210"/>
                      </a:lnTo>
                      <a:lnTo>
                        <a:pt x="681" y="228"/>
                      </a:lnTo>
                      <a:lnTo>
                        <a:pt x="677" y="210"/>
                      </a:lnTo>
                      <a:lnTo>
                        <a:pt x="661" y="197"/>
                      </a:lnTo>
                      <a:lnTo>
                        <a:pt x="637" y="184"/>
                      </a:lnTo>
                      <a:lnTo>
                        <a:pt x="627" y="193"/>
                      </a:lnTo>
                      <a:lnTo>
                        <a:pt x="643" y="207"/>
                      </a:lnTo>
                      <a:lnTo>
                        <a:pt x="664" y="220"/>
                      </a:lnTo>
                      <a:lnTo>
                        <a:pt x="674" y="245"/>
                      </a:lnTo>
                      <a:lnTo>
                        <a:pt x="704" y="254"/>
                      </a:lnTo>
                      <a:lnTo>
                        <a:pt x="744" y="233"/>
                      </a:lnTo>
                      <a:lnTo>
                        <a:pt x="751" y="254"/>
                      </a:lnTo>
                      <a:lnTo>
                        <a:pt x="810" y="261"/>
                      </a:lnTo>
                      <a:lnTo>
                        <a:pt x="810" y="311"/>
                      </a:lnTo>
                      <a:lnTo>
                        <a:pt x="758" y="298"/>
                      </a:lnTo>
                      <a:lnTo>
                        <a:pt x="734" y="285"/>
                      </a:lnTo>
                      <a:lnTo>
                        <a:pt x="727" y="311"/>
                      </a:lnTo>
                      <a:lnTo>
                        <a:pt x="741" y="307"/>
                      </a:lnTo>
                      <a:lnTo>
                        <a:pt x="748" y="315"/>
                      </a:lnTo>
                      <a:lnTo>
                        <a:pt x="744" y="334"/>
                      </a:lnTo>
                      <a:lnTo>
                        <a:pt x="788" y="338"/>
                      </a:lnTo>
                      <a:lnTo>
                        <a:pt x="810" y="339"/>
                      </a:lnTo>
                      <a:lnTo>
                        <a:pt x="810" y="411"/>
                      </a:lnTo>
                      <a:lnTo>
                        <a:pt x="792" y="409"/>
                      </a:lnTo>
                      <a:lnTo>
                        <a:pt x="788" y="416"/>
                      </a:lnTo>
                      <a:lnTo>
                        <a:pt x="810" y="432"/>
                      </a:lnTo>
                      <a:lnTo>
                        <a:pt x="810" y="502"/>
                      </a:lnTo>
                      <a:lnTo>
                        <a:pt x="782" y="504"/>
                      </a:lnTo>
                      <a:lnTo>
                        <a:pt x="774" y="478"/>
                      </a:lnTo>
                      <a:lnTo>
                        <a:pt x="768" y="491"/>
                      </a:lnTo>
                      <a:lnTo>
                        <a:pt x="782" y="508"/>
                      </a:lnTo>
                      <a:lnTo>
                        <a:pt x="808" y="526"/>
                      </a:lnTo>
                      <a:lnTo>
                        <a:pt x="798" y="536"/>
                      </a:lnTo>
                      <a:lnTo>
                        <a:pt x="795" y="553"/>
                      </a:lnTo>
                      <a:lnTo>
                        <a:pt x="792" y="561"/>
                      </a:lnTo>
                      <a:lnTo>
                        <a:pt x="751" y="540"/>
                      </a:lnTo>
                      <a:lnTo>
                        <a:pt x="715" y="500"/>
                      </a:lnTo>
                      <a:lnTo>
                        <a:pt x="748" y="517"/>
                      </a:lnTo>
                      <a:lnTo>
                        <a:pt x="764" y="491"/>
                      </a:lnTo>
                      <a:lnTo>
                        <a:pt x="725" y="482"/>
                      </a:lnTo>
                      <a:lnTo>
                        <a:pt x="751" y="474"/>
                      </a:lnTo>
                      <a:lnTo>
                        <a:pt x="727" y="451"/>
                      </a:lnTo>
                      <a:lnTo>
                        <a:pt x="700" y="500"/>
                      </a:lnTo>
                      <a:lnTo>
                        <a:pt x="694" y="474"/>
                      </a:lnTo>
                      <a:lnTo>
                        <a:pt x="681" y="496"/>
                      </a:lnTo>
                      <a:lnTo>
                        <a:pt x="653" y="469"/>
                      </a:lnTo>
                      <a:lnTo>
                        <a:pt x="667" y="517"/>
                      </a:lnTo>
                      <a:lnTo>
                        <a:pt x="664" y="540"/>
                      </a:lnTo>
                      <a:lnTo>
                        <a:pt x="710" y="549"/>
                      </a:lnTo>
                      <a:lnTo>
                        <a:pt x="630" y="553"/>
                      </a:lnTo>
                      <a:lnTo>
                        <a:pt x="667" y="549"/>
                      </a:lnTo>
                      <a:lnTo>
                        <a:pt x="651" y="504"/>
                      </a:lnTo>
                      <a:lnTo>
                        <a:pt x="610" y="496"/>
                      </a:lnTo>
                      <a:lnTo>
                        <a:pt x="596" y="478"/>
                      </a:lnTo>
                      <a:lnTo>
                        <a:pt x="586" y="517"/>
                      </a:lnTo>
                      <a:lnTo>
                        <a:pt x="623" y="526"/>
                      </a:lnTo>
                      <a:lnTo>
                        <a:pt x="593" y="530"/>
                      </a:lnTo>
                      <a:lnTo>
                        <a:pt x="563" y="536"/>
                      </a:lnTo>
                      <a:lnTo>
                        <a:pt x="580" y="513"/>
                      </a:lnTo>
                      <a:lnTo>
                        <a:pt x="570" y="478"/>
                      </a:lnTo>
                      <a:lnTo>
                        <a:pt x="550" y="496"/>
                      </a:lnTo>
                      <a:lnTo>
                        <a:pt x="556" y="530"/>
                      </a:lnTo>
                      <a:lnTo>
                        <a:pt x="527" y="544"/>
                      </a:lnTo>
                      <a:lnTo>
                        <a:pt x="603" y="566"/>
                      </a:lnTo>
                      <a:lnTo>
                        <a:pt x="529" y="561"/>
                      </a:lnTo>
                      <a:lnTo>
                        <a:pt x="520" y="575"/>
                      </a:lnTo>
                      <a:lnTo>
                        <a:pt x="499" y="557"/>
                      </a:lnTo>
                      <a:lnTo>
                        <a:pt x="486" y="575"/>
                      </a:lnTo>
                      <a:lnTo>
                        <a:pt x="449" y="513"/>
                      </a:lnTo>
                      <a:lnTo>
                        <a:pt x="429" y="522"/>
                      </a:lnTo>
                      <a:lnTo>
                        <a:pt x="416" y="583"/>
                      </a:lnTo>
                      <a:lnTo>
                        <a:pt x="472" y="544"/>
                      </a:lnTo>
                      <a:lnTo>
                        <a:pt x="455" y="566"/>
                      </a:lnTo>
                      <a:lnTo>
                        <a:pt x="422" y="557"/>
                      </a:lnTo>
                      <a:lnTo>
                        <a:pt x="419" y="583"/>
                      </a:lnTo>
                      <a:lnTo>
                        <a:pt x="422" y="605"/>
                      </a:lnTo>
                      <a:lnTo>
                        <a:pt x="449" y="557"/>
                      </a:lnTo>
                      <a:lnTo>
                        <a:pt x="493" y="605"/>
                      </a:lnTo>
                      <a:lnTo>
                        <a:pt x="537" y="579"/>
                      </a:lnTo>
                      <a:lnTo>
                        <a:pt x="512" y="610"/>
                      </a:lnTo>
                      <a:lnTo>
                        <a:pt x="472" y="619"/>
                      </a:lnTo>
                      <a:lnTo>
                        <a:pt x="439" y="622"/>
                      </a:lnTo>
                      <a:lnTo>
                        <a:pt x="409" y="680"/>
                      </a:lnTo>
                      <a:lnTo>
                        <a:pt x="506" y="622"/>
                      </a:lnTo>
                      <a:lnTo>
                        <a:pt x="506" y="644"/>
                      </a:lnTo>
                      <a:lnTo>
                        <a:pt x="586" y="650"/>
                      </a:lnTo>
                      <a:lnTo>
                        <a:pt x="610" y="631"/>
                      </a:lnTo>
                      <a:lnTo>
                        <a:pt x="633" y="650"/>
                      </a:lnTo>
                      <a:lnTo>
                        <a:pt x="590" y="650"/>
                      </a:lnTo>
                      <a:lnTo>
                        <a:pt x="496" y="650"/>
                      </a:lnTo>
                      <a:lnTo>
                        <a:pt x="455" y="640"/>
                      </a:lnTo>
                      <a:lnTo>
                        <a:pt x="419" y="650"/>
                      </a:lnTo>
                      <a:lnTo>
                        <a:pt x="416" y="676"/>
                      </a:lnTo>
                      <a:lnTo>
                        <a:pt x="496" y="676"/>
                      </a:lnTo>
                      <a:lnTo>
                        <a:pt x="499" y="684"/>
                      </a:lnTo>
                      <a:lnTo>
                        <a:pt x="512" y="671"/>
                      </a:lnTo>
                      <a:lnTo>
                        <a:pt x="546" y="676"/>
                      </a:lnTo>
                      <a:lnTo>
                        <a:pt x="529" y="680"/>
                      </a:lnTo>
                      <a:lnTo>
                        <a:pt x="563" y="706"/>
                      </a:lnTo>
                      <a:lnTo>
                        <a:pt x="520" y="680"/>
                      </a:lnTo>
                      <a:lnTo>
                        <a:pt x="499" y="684"/>
                      </a:lnTo>
                      <a:lnTo>
                        <a:pt x="452" y="680"/>
                      </a:lnTo>
                      <a:lnTo>
                        <a:pt x="409" y="684"/>
                      </a:lnTo>
                      <a:lnTo>
                        <a:pt x="439" y="693"/>
                      </a:lnTo>
                      <a:lnTo>
                        <a:pt x="435" y="715"/>
                      </a:lnTo>
                      <a:lnTo>
                        <a:pt x="422" y="715"/>
                      </a:lnTo>
                      <a:lnTo>
                        <a:pt x="426" y="702"/>
                      </a:lnTo>
                      <a:lnTo>
                        <a:pt x="392" y="698"/>
                      </a:lnTo>
                      <a:lnTo>
                        <a:pt x="324" y="680"/>
                      </a:lnTo>
                      <a:lnTo>
                        <a:pt x="278" y="711"/>
                      </a:lnTo>
                      <a:lnTo>
                        <a:pt x="278" y="724"/>
                      </a:lnTo>
                      <a:lnTo>
                        <a:pt x="365" y="728"/>
                      </a:lnTo>
                      <a:lnTo>
                        <a:pt x="396" y="719"/>
                      </a:lnTo>
                      <a:lnTo>
                        <a:pt x="416" y="728"/>
                      </a:lnTo>
                      <a:lnTo>
                        <a:pt x="398" y="732"/>
                      </a:lnTo>
                      <a:lnTo>
                        <a:pt x="362" y="742"/>
                      </a:lnTo>
                      <a:lnTo>
                        <a:pt x="321" y="732"/>
                      </a:lnTo>
                      <a:lnTo>
                        <a:pt x="255" y="742"/>
                      </a:lnTo>
                      <a:lnTo>
                        <a:pt x="255" y="759"/>
                      </a:lnTo>
                      <a:lnTo>
                        <a:pt x="227" y="702"/>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1031" name="Freeform 7"/>
                <p:cNvSpPr>
                  <a:spLocks/>
                </p:cNvSpPr>
                <p:nvPr/>
              </p:nvSpPr>
              <p:spPr bwMode="ltGray">
                <a:xfrm>
                  <a:off x="5085" y="2664"/>
                  <a:ext cx="242" cy="539"/>
                </a:xfrm>
                <a:custGeom>
                  <a:avLst/>
                  <a:gdLst/>
                  <a:ahLst/>
                  <a:cxnLst>
                    <a:cxn ang="0">
                      <a:pos x="157" y="493"/>
                    </a:cxn>
                    <a:cxn ang="0">
                      <a:pos x="108" y="533"/>
                    </a:cxn>
                    <a:cxn ang="0">
                      <a:pos x="241" y="410"/>
                    </a:cxn>
                    <a:cxn ang="0">
                      <a:pos x="230" y="410"/>
                    </a:cxn>
                    <a:cxn ang="0">
                      <a:pos x="197" y="410"/>
                    </a:cxn>
                    <a:cxn ang="0">
                      <a:pos x="211" y="357"/>
                    </a:cxn>
                    <a:cxn ang="0">
                      <a:pos x="187" y="367"/>
                    </a:cxn>
                    <a:cxn ang="0">
                      <a:pos x="147" y="423"/>
                    </a:cxn>
                    <a:cxn ang="0">
                      <a:pos x="145" y="262"/>
                    </a:cxn>
                    <a:cxn ang="0">
                      <a:pos x="161" y="195"/>
                    </a:cxn>
                    <a:cxn ang="0">
                      <a:pos x="200" y="143"/>
                    </a:cxn>
                    <a:cxn ang="0">
                      <a:pos x="171" y="170"/>
                    </a:cxn>
                    <a:cxn ang="0">
                      <a:pos x="187" y="136"/>
                    </a:cxn>
                    <a:cxn ang="0">
                      <a:pos x="164" y="113"/>
                    </a:cxn>
                    <a:cxn ang="0">
                      <a:pos x="175" y="91"/>
                    </a:cxn>
                    <a:cxn ang="0">
                      <a:pos x="164" y="74"/>
                    </a:cxn>
                    <a:cxn ang="0">
                      <a:pos x="147" y="53"/>
                    </a:cxn>
                    <a:cxn ang="0">
                      <a:pos x="52" y="0"/>
                    </a:cxn>
                    <a:cxn ang="0">
                      <a:pos x="128" y="53"/>
                    </a:cxn>
                    <a:cxn ang="0">
                      <a:pos x="135" y="78"/>
                    </a:cxn>
                    <a:cxn ang="0">
                      <a:pos x="108" y="48"/>
                    </a:cxn>
                    <a:cxn ang="0">
                      <a:pos x="82" y="61"/>
                    </a:cxn>
                    <a:cxn ang="0">
                      <a:pos x="95" y="70"/>
                    </a:cxn>
                    <a:cxn ang="0">
                      <a:pos x="131" y="87"/>
                    </a:cxn>
                    <a:cxn ang="0">
                      <a:pos x="131" y="109"/>
                    </a:cxn>
                    <a:cxn ang="0">
                      <a:pos x="108" y="100"/>
                    </a:cxn>
                    <a:cxn ang="0">
                      <a:pos x="72" y="122"/>
                    </a:cxn>
                    <a:cxn ang="0">
                      <a:pos x="105" y="113"/>
                    </a:cxn>
                    <a:cxn ang="0">
                      <a:pos x="135" y="130"/>
                    </a:cxn>
                    <a:cxn ang="0">
                      <a:pos x="124" y="130"/>
                    </a:cxn>
                    <a:cxn ang="0">
                      <a:pos x="101" y="130"/>
                    </a:cxn>
                    <a:cxn ang="0">
                      <a:pos x="101" y="170"/>
                    </a:cxn>
                    <a:cxn ang="0">
                      <a:pos x="75" y="148"/>
                    </a:cxn>
                    <a:cxn ang="0">
                      <a:pos x="65" y="96"/>
                    </a:cxn>
                    <a:cxn ang="0">
                      <a:pos x="72" y="70"/>
                    </a:cxn>
                    <a:cxn ang="0">
                      <a:pos x="52" y="74"/>
                    </a:cxn>
                    <a:cxn ang="0">
                      <a:pos x="52" y="109"/>
                    </a:cxn>
                    <a:cxn ang="0">
                      <a:pos x="23" y="104"/>
                    </a:cxn>
                    <a:cxn ang="0">
                      <a:pos x="52" y="148"/>
                    </a:cxn>
                    <a:cxn ang="0">
                      <a:pos x="35" y="174"/>
                    </a:cxn>
                    <a:cxn ang="0">
                      <a:pos x="78" y="174"/>
                    </a:cxn>
                    <a:cxn ang="0">
                      <a:pos x="42" y="191"/>
                    </a:cxn>
                    <a:cxn ang="0">
                      <a:pos x="78" y="191"/>
                    </a:cxn>
                    <a:cxn ang="0">
                      <a:pos x="108" y="210"/>
                    </a:cxn>
                    <a:cxn ang="0">
                      <a:pos x="135" y="184"/>
                    </a:cxn>
                    <a:cxn ang="0">
                      <a:pos x="124" y="214"/>
                    </a:cxn>
                    <a:cxn ang="0">
                      <a:pos x="92" y="201"/>
                    </a:cxn>
                    <a:cxn ang="0">
                      <a:pos x="122" y="275"/>
                    </a:cxn>
                    <a:cxn ang="0">
                      <a:pos x="115" y="301"/>
                    </a:cxn>
                    <a:cxn ang="0">
                      <a:pos x="80" y="469"/>
                    </a:cxn>
                  </a:cxnLst>
                  <a:rect l="0" t="0" r="r" b="b"/>
                  <a:pathLst>
                    <a:path w="242" h="539">
                      <a:moveTo>
                        <a:pt x="82" y="538"/>
                      </a:moveTo>
                      <a:lnTo>
                        <a:pt x="108" y="533"/>
                      </a:lnTo>
                      <a:lnTo>
                        <a:pt x="157" y="493"/>
                      </a:lnTo>
                      <a:lnTo>
                        <a:pt x="177" y="493"/>
                      </a:lnTo>
                      <a:lnTo>
                        <a:pt x="141" y="480"/>
                      </a:lnTo>
                      <a:lnTo>
                        <a:pt x="108" y="533"/>
                      </a:lnTo>
                      <a:lnTo>
                        <a:pt x="111" y="467"/>
                      </a:lnTo>
                      <a:lnTo>
                        <a:pt x="108" y="432"/>
                      </a:lnTo>
                      <a:lnTo>
                        <a:pt x="241" y="410"/>
                      </a:lnTo>
                      <a:lnTo>
                        <a:pt x="237" y="393"/>
                      </a:lnTo>
                      <a:lnTo>
                        <a:pt x="234" y="401"/>
                      </a:lnTo>
                      <a:lnTo>
                        <a:pt x="230" y="410"/>
                      </a:lnTo>
                      <a:lnTo>
                        <a:pt x="221" y="406"/>
                      </a:lnTo>
                      <a:lnTo>
                        <a:pt x="204" y="415"/>
                      </a:lnTo>
                      <a:lnTo>
                        <a:pt x="197" y="410"/>
                      </a:lnTo>
                      <a:lnTo>
                        <a:pt x="207" y="393"/>
                      </a:lnTo>
                      <a:lnTo>
                        <a:pt x="200" y="376"/>
                      </a:lnTo>
                      <a:lnTo>
                        <a:pt x="211" y="357"/>
                      </a:lnTo>
                      <a:lnTo>
                        <a:pt x="204" y="353"/>
                      </a:lnTo>
                      <a:lnTo>
                        <a:pt x="197" y="367"/>
                      </a:lnTo>
                      <a:lnTo>
                        <a:pt x="187" y="367"/>
                      </a:lnTo>
                      <a:lnTo>
                        <a:pt x="194" y="389"/>
                      </a:lnTo>
                      <a:lnTo>
                        <a:pt x="187" y="406"/>
                      </a:lnTo>
                      <a:lnTo>
                        <a:pt x="147" y="423"/>
                      </a:lnTo>
                      <a:lnTo>
                        <a:pt x="135" y="410"/>
                      </a:lnTo>
                      <a:lnTo>
                        <a:pt x="111" y="423"/>
                      </a:lnTo>
                      <a:lnTo>
                        <a:pt x="145" y="262"/>
                      </a:lnTo>
                      <a:lnTo>
                        <a:pt x="151" y="236"/>
                      </a:lnTo>
                      <a:lnTo>
                        <a:pt x="157" y="201"/>
                      </a:lnTo>
                      <a:lnTo>
                        <a:pt x="161" y="195"/>
                      </a:lnTo>
                      <a:lnTo>
                        <a:pt x="234" y="170"/>
                      </a:lnTo>
                      <a:lnTo>
                        <a:pt x="204" y="161"/>
                      </a:lnTo>
                      <a:lnTo>
                        <a:pt x="200" y="143"/>
                      </a:lnTo>
                      <a:lnTo>
                        <a:pt x="183" y="143"/>
                      </a:lnTo>
                      <a:lnTo>
                        <a:pt x="187" y="161"/>
                      </a:lnTo>
                      <a:lnTo>
                        <a:pt x="171" y="170"/>
                      </a:lnTo>
                      <a:lnTo>
                        <a:pt x="167" y="153"/>
                      </a:lnTo>
                      <a:lnTo>
                        <a:pt x="177" y="148"/>
                      </a:lnTo>
                      <a:lnTo>
                        <a:pt x="187" y="136"/>
                      </a:lnTo>
                      <a:lnTo>
                        <a:pt x="177" y="136"/>
                      </a:lnTo>
                      <a:lnTo>
                        <a:pt x="167" y="136"/>
                      </a:lnTo>
                      <a:lnTo>
                        <a:pt x="164" y="113"/>
                      </a:lnTo>
                      <a:lnTo>
                        <a:pt x="171" y="109"/>
                      </a:lnTo>
                      <a:lnTo>
                        <a:pt x="177" y="100"/>
                      </a:lnTo>
                      <a:lnTo>
                        <a:pt x="175" y="91"/>
                      </a:lnTo>
                      <a:lnTo>
                        <a:pt x="171" y="96"/>
                      </a:lnTo>
                      <a:lnTo>
                        <a:pt x="161" y="87"/>
                      </a:lnTo>
                      <a:lnTo>
                        <a:pt x="164" y="74"/>
                      </a:lnTo>
                      <a:lnTo>
                        <a:pt x="171" y="61"/>
                      </a:lnTo>
                      <a:lnTo>
                        <a:pt x="164" y="43"/>
                      </a:lnTo>
                      <a:lnTo>
                        <a:pt x="147" y="53"/>
                      </a:lnTo>
                      <a:lnTo>
                        <a:pt x="131" y="22"/>
                      </a:lnTo>
                      <a:lnTo>
                        <a:pt x="69" y="8"/>
                      </a:lnTo>
                      <a:lnTo>
                        <a:pt x="52" y="0"/>
                      </a:lnTo>
                      <a:lnTo>
                        <a:pt x="99" y="39"/>
                      </a:lnTo>
                      <a:lnTo>
                        <a:pt x="115" y="39"/>
                      </a:lnTo>
                      <a:lnTo>
                        <a:pt x="128" y="53"/>
                      </a:lnTo>
                      <a:lnTo>
                        <a:pt x="137" y="61"/>
                      </a:lnTo>
                      <a:lnTo>
                        <a:pt x="137" y="78"/>
                      </a:lnTo>
                      <a:lnTo>
                        <a:pt x="135" y="78"/>
                      </a:lnTo>
                      <a:lnTo>
                        <a:pt x="131" y="65"/>
                      </a:lnTo>
                      <a:lnTo>
                        <a:pt x="115" y="61"/>
                      </a:lnTo>
                      <a:lnTo>
                        <a:pt x="108" y="48"/>
                      </a:lnTo>
                      <a:lnTo>
                        <a:pt x="99" y="53"/>
                      </a:lnTo>
                      <a:lnTo>
                        <a:pt x="92" y="65"/>
                      </a:lnTo>
                      <a:lnTo>
                        <a:pt x="82" y="61"/>
                      </a:lnTo>
                      <a:lnTo>
                        <a:pt x="85" y="78"/>
                      </a:lnTo>
                      <a:lnTo>
                        <a:pt x="92" y="78"/>
                      </a:lnTo>
                      <a:lnTo>
                        <a:pt x="95" y="70"/>
                      </a:lnTo>
                      <a:lnTo>
                        <a:pt x="105" y="78"/>
                      </a:lnTo>
                      <a:lnTo>
                        <a:pt x="111" y="91"/>
                      </a:lnTo>
                      <a:lnTo>
                        <a:pt x="131" y="87"/>
                      </a:lnTo>
                      <a:lnTo>
                        <a:pt x="145" y="91"/>
                      </a:lnTo>
                      <a:lnTo>
                        <a:pt x="147" y="113"/>
                      </a:lnTo>
                      <a:lnTo>
                        <a:pt x="131" y="109"/>
                      </a:lnTo>
                      <a:lnTo>
                        <a:pt x="131" y="96"/>
                      </a:lnTo>
                      <a:lnTo>
                        <a:pt x="122" y="100"/>
                      </a:lnTo>
                      <a:lnTo>
                        <a:pt x="108" y="100"/>
                      </a:lnTo>
                      <a:lnTo>
                        <a:pt x="92" y="104"/>
                      </a:lnTo>
                      <a:lnTo>
                        <a:pt x="75" y="96"/>
                      </a:lnTo>
                      <a:lnTo>
                        <a:pt x="72" y="122"/>
                      </a:lnTo>
                      <a:lnTo>
                        <a:pt x="85" y="117"/>
                      </a:lnTo>
                      <a:lnTo>
                        <a:pt x="95" y="109"/>
                      </a:lnTo>
                      <a:lnTo>
                        <a:pt x="105" y="113"/>
                      </a:lnTo>
                      <a:lnTo>
                        <a:pt x="115" y="122"/>
                      </a:lnTo>
                      <a:lnTo>
                        <a:pt x="124" y="126"/>
                      </a:lnTo>
                      <a:lnTo>
                        <a:pt x="135" y="130"/>
                      </a:lnTo>
                      <a:lnTo>
                        <a:pt x="145" y="122"/>
                      </a:lnTo>
                      <a:lnTo>
                        <a:pt x="141" y="157"/>
                      </a:lnTo>
                      <a:lnTo>
                        <a:pt x="124" y="130"/>
                      </a:lnTo>
                      <a:lnTo>
                        <a:pt x="99" y="117"/>
                      </a:lnTo>
                      <a:lnTo>
                        <a:pt x="99" y="136"/>
                      </a:lnTo>
                      <a:lnTo>
                        <a:pt x="101" y="130"/>
                      </a:lnTo>
                      <a:lnTo>
                        <a:pt x="108" y="153"/>
                      </a:lnTo>
                      <a:lnTo>
                        <a:pt x="115" y="165"/>
                      </a:lnTo>
                      <a:lnTo>
                        <a:pt x="101" y="170"/>
                      </a:lnTo>
                      <a:lnTo>
                        <a:pt x="95" y="170"/>
                      </a:lnTo>
                      <a:lnTo>
                        <a:pt x="82" y="161"/>
                      </a:lnTo>
                      <a:lnTo>
                        <a:pt x="75" y="148"/>
                      </a:lnTo>
                      <a:lnTo>
                        <a:pt x="75" y="122"/>
                      </a:lnTo>
                      <a:lnTo>
                        <a:pt x="62" y="109"/>
                      </a:lnTo>
                      <a:lnTo>
                        <a:pt x="65" y="96"/>
                      </a:lnTo>
                      <a:lnTo>
                        <a:pt x="75" y="82"/>
                      </a:lnTo>
                      <a:lnTo>
                        <a:pt x="82" y="74"/>
                      </a:lnTo>
                      <a:lnTo>
                        <a:pt x="72" y="70"/>
                      </a:lnTo>
                      <a:lnTo>
                        <a:pt x="59" y="70"/>
                      </a:lnTo>
                      <a:lnTo>
                        <a:pt x="39" y="39"/>
                      </a:lnTo>
                      <a:lnTo>
                        <a:pt x="52" y="74"/>
                      </a:lnTo>
                      <a:lnTo>
                        <a:pt x="48" y="96"/>
                      </a:lnTo>
                      <a:lnTo>
                        <a:pt x="35" y="87"/>
                      </a:lnTo>
                      <a:lnTo>
                        <a:pt x="52" y="109"/>
                      </a:lnTo>
                      <a:lnTo>
                        <a:pt x="52" y="126"/>
                      </a:lnTo>
                      <a:lnTo>
                        <a:pt x="35" y="117"/>
                      </a:lnTo>
                      <a:lnTo>
                        <a:pt x="23" y="104"/>
                      </a:lnTo>
                      <a:lnTo>
                        <a:pt x="0" y="113"/>
                      </a:lnTo>
                      <a:lnTo>
                        <a:pt x="48" y="136"/>
                      </a:lnTo>
                      <a:lnTo>
                        <a:pt x="52" y="148"/>
                      </a:lnTo>
                      <a:lnTo>
                        <a:pt x="35" y="161"/>
                      </a:lnTo>
                      <a:lnTo>
                        <a:pt x="9" y="153"/>
                      </a:lnTo>
                      <a:lnTo>
                        <a:pt x="35" y="174"/>
                      </a:lnTo>
                      <a:lnTo>
                        <a:pt x="52" y="174"/>
                      </a:lnTo>
                      <a:lnTo>
                        <a:pt x="62" y="165"/>
                      </a:lnTo>
                      <a:lnTo>
                        <a:pt x="78" y="174"/>
                      </a:lnTo>
                      <a:lnTo>
                        <a:pt x="65" y="187"/>
                      </a:lnTo>
                      <a:lnTo>
                        <a:pt x="46" y="184"/>
                      </a:lnTo>
                      <a:lnTo>
                        <a:pt x="42" y="191"/>
                      </a:lnTo>
                      <a:lnTo>
                        <a:pt x="59" y="191"/>
                      </a:lnTo>
                      <a:lnTo>
                        <a:pt x="69" y="205"/>
                      </a:lnTo>
                      <a:lnTo>
                        <a:pt x="78" y="191"/>
                      </a:lnTo>
                      <a:lnTo>
                        <a:pt x="88" y="191"/>
                      </a:lnTo>
                      <a:lnTo>
                        <a:pt x="92" y="205"/>
                      </a:lnTo>
                      <a:lnTo>
                        <a:pt x="108" y="210"/>
                      </a:lnTo>
                      <a:lnTo>
                        <a:pt x="108" y="184"/>
                      </a:lnTo>
                      <a:lnTo>
                        <a:pt x="122" y="178"/>
                      </a:lnTo>
                      <a:lnTo>
                        <a:pt x="135" y="184"/>
                      </a:lnTo>
                      <a:lnTo>
                        <a:pt x="135" y="191"/>
                      </a:lnTo>
                      <a:lnTo>
                        <a:pt x="124" y="205"/>
                      </a:lnTo>
                      <a:lnTo>
                        <a:pt x="124" y="214"/>
                      </a:lnTo>
                      <a:lnTo>
                        <a:pt x="105" y="187"/>
                      </a:lnTo>
                      <a:lnTo>
                        <a:pt x="88" y="191"/>
                      </a:lnTo>
                      <a:lnTo>
                        <a:pt x="92" y="201"/>
                      </a:lnTo>
                      <a:lnTo>
                        <a:pt x="105" y="201"/>
                      </a:lnTo>
                      <a:lnTo>
                        <a:pt x="122" y="222"/>
                      </a:lnTo>
                      <a:lnTo>
                        <a:pt x="122" y="275"/>
                      </a:lnTo>
                      <a:lnTo>
                        <a:pt x="115" y="279"/>
                      </a:lnTo>
                      <a:lnTo>
                        <a:pt x="111" y="288"/>
                      </a:lnTo>
                      <a:lnTo>
                        <a:pt x="115" y="301"/>
                      </a:lnTo>
                      <a:lnTo>
                        <a:pt x="111" y="363"/>
                      </a:lnTo>
                      <a:lnTo>
                        <a:pt x="105" y="367"/>
                      </a:lnTo>
                      <a:lnTo>
                        <a:pt x="80" y="469"/>
                      </a:lnTo>
                      <a:lnTo>
                        <a:pt x="65" y="454"/>
                      </a:lnTo>
                      <a:lnTo>
                        <a:pt x="82" y="538"/>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1032" name="Freeform 8"/>
                <p:cNvSpPr>
                  <a:spLocks/>
                </p:cNvSpPr>
                <p:nvPr/>
              </p:nvSpPr>
              <p:spPr bwMode="ltGray">
                <a:xfrm>
                  <a:off x="5026" y="2802"/>
                  <a:ext cx="733" cy="713"/>
                </a:xfrm>
                <a:custGeom>
                  <a:avLst/>
                  <a:gdLst/>
                  <a:ahLst/>
                  <a:cxnLst>
                    <a:cxn ang="0">
                      <a:pos x="59" y="584"/>
                    </a:cxn>
                    <a:cxn ang="0">
                      <a:pos x="23" y="511"/>
                    </a:cxn>
                    <a:cxn ang="0">
                      <a:pos x="59" y="523"/>
                    </a:cxn>
                    <a:cxn ang="0">
                      <a:pos x="170" y="467"/>
                    </a:cxn>
                    <a:cxn ang="0">
                      <a:pos x="164" y="383"/>
                    </a:cxn>
                    <a:cxn ang="0">
                      <a:pos x="217" y="349"/>
                    </a:cxn>
                    <a:cxn ang="0">
                      <a:pos x="315" y="165"/>
                    </a:cxn>
                    <a:cxn ang="0">
                      <a:pos x="345" y="148"/>
                    </a:cxn>
                    <a:cxn ang="0">
                      <a:pos x="429" y="108"/>
                    </a:cxn>
                    <a:cxn ang="0">
                      <a:pos x="436" y="56"/>
                    </a:cxn>
                    <a:cxn ang="0">
                      <a:pos x="433" y="29"/>
                    </a:cxn>
                    <a:cxn ang="0">
                      <a:pos x="426" y="74"/>
                    </a:cxn>
                    <a:cxn ang="0">
                      <a:pos x="439" y="95"/>
                    </a:cxn>
                    <a:cxn ang="0">
                      <a:pos x="449" y="134"/>
                    </a:cxn>
                    <a:cxn ang="0">
                      <a:pos x="472" y="130"/>
                    </a:cxn>
                    <a:cxn ang="0">
                      <a:pos x="349" y="161"/>
                    </a:cxn>
                    <a:cxn ang="0">
                      <a:pos x="369" y="161"/>
                    </a:cxn>
                    <a:cxn ang="0">
                      <a:pos x="419" y="169"/>
                    </a:cxn>
                    <a:cxn ang="0">
                      <a:pos x="433" y="165"/>
                    </a:cxn>
                    <a:cxn ang="0">
                      <a:pos x="506" y="130"/>
                    </a:cxn>
                    <a:cxn ang="0">
                      <a:pos x="536" y="117"/>
                    </a:cxn>
                    <a:cxn ang="0">
                      <a:pos x="574" y="156"/>
                    </a:cxn>
                    <a:cxn ang="0">
                      <a:pos x="695" y="127"/>
                    </a:cxn>
                    <a:cxn ang="0">
                      <a:pos x="590" y="165"/>
                    </a:cxn>
                    <a:cxn ang="0">
                      <a:pos x="550" y="182"/>
                    </a:cxn>
                    <a:cxn ang="0">
                      <a:pos x="540" y="156"/>
                    </a:cxn>
                    <a:cxn ang="0">
                      <a:pos x="496" y="156"/>
                    </a:cxn>
                    <a:cxn ang="0">
                      <a:pos x="426" y="182"/>
                    </a:cxn>
                    <a:cxn ang="0">
                      <a:pos x="413" y="182"/>
                    </a:cxn>
                    <a:cxn ang="0">
                      <a:pos x="419" y="214"/>
                    </a:cxn>
                    <a:cxn ang="0">
                      <a:pos x="402" y="230"/>
                    </a:cxn>
                    <a:cxn ang="0">
                      <a:pos x="366" y="209"/>
                    </a:cxn>
                    <a:cxn ang="0">
                      <a:pos x="349" y="253"/>
                    </a:cxn>
                    <a:cxn ang="0">
                      <a:pos x="312" y="248"/>
                    </a:cxn>
                    <a:cxn ang="0">
                      <a:pos x="345" y="253"/>
                    </a:cxn>
                    <a:cxn ang="0">
                      <a:pos x="413" y="230"/>
                    </a:cxn>
                    <a:cxn ang="0">
                      <a:pos x="462" y="236"/>
                    </a:cxn>
                    <a:cxn ang="0">
                      <a:pos x="516" y="196"/>
                    </a:cxn>
                    <a:cxn ang="0">
                      <a:pos x="530" y="192"/>
                    </a:cxn>
                    <a:cxn ang="0">
                      <a:pos x="621" y="148"/>
                    </a:cxn>
                    <a:cxn ang="0">
                      <a:pos x="687" y="127"/>
                    </a:cxn>
                    <a:cxn ang="0">
                      <a:pos x="607" y="178"/>
                    </a:cxn>
                    <a:cxn ang="0">
                      <a:pos x="556" y="218"/>
                    </a:cxn>
                    <a:cxn ang="0">
                      <a:pos x="402" y="283"/>
                    </a:cxn>
                    <a:cxn ang="0">
                      <a:pos x="258" y="398"/>
                    </a:cxn>
                    <a:cxn ang="0">
                      <a:pos x="274" y="415"/>
                    </a:cxn>
                    <a:cxn ang="0">
                      <a:pos x="241" y="445"/>
                    </a:cxn>
                    <a:cxn ang="0">
                      <a:pos x="207" y="467"/>
                    </a:cxn>
                    <a:cxn ang="0">
                      <a:pos x="274" y="475"/>
                    </a:cxn>
                    <a:cxn ang="0">
                      <a:pos x="258" y="489"/>
                    </a:cxn>
                    <a:cxn ang="0">
                      <a:pos x="194" y="489"/>
                    </a:cxn>
                    <a:cxn ang="0">
                      <a:pos x="46" y="682"/>
                    </a:cxn>
                    <a:cxn ang="0">
                      <a:pos x="207" y="686"/>
                    </a:cxn>
                    <a:cxn ang="0">
                      <a:pos x="210" y="707"/>
                    </a:cxn>
                    <a:cxn ang="0">
                      <a:pos x="120" y="703"/>
                    </a:cxn>
                    <a:cxn ang="0">
                      <a:pos x="0" y="629"/>
                    </a:cxn>
                  </a:cxnLst>
                  <a:rect l="0" t="0" r="r" b="b"/>
                  <a:pathLst>
                    <a:path w="733" h="713">
                      <a:moveTo>
                        <a:pt x="0" y="629"/>
                      </a:moveTo>
                      <a:lnTo>
                        <a:pt x="50" y="611"/>
                      </a:lnTo>
                      <a:lnTo>
                        <a:pt x="59" y="584"/>
                      </a:lnTo>
                      <a:lnTo>
                        <a:pt x="100" y="559"/>
                      </a:lnTo>
                      <a:lnTo>
                        <a:pt x="12" y="536"/>
                      </a:lnTo>
                      <a:lnTo>
                        <a:pt x="23" y="511"/>
                      </a:lnTo>
                      <a:lnTo>
                        <a:pt x="46" y="533"/>
                      </a:lnTo>
                      <a:lnTo>
                        <a:pt x="86" y="502"/>
                      </a:lnTo>
                      <a:lnTo>
                        <a:pt x="59" y="523"/>
                      </a:lnTo>
                      <a:lnTo>
                        <a:pt x="69" y="536"/>
                      </a:lnTo>
                      <a:lnTo>
                        <a:pt x="97" y="540"/>
                      </a:lnTo>
                      <a:lnTo>
                        <a:pt x="170" y="467"/>
                      </a:lnTo>
                      <a:lnTo>
                        <a:pt x="153" y="449"/>
                      </a:lnTo>
                      <a:lnTo>
                        <a:pt x="141" y="402"/>
                      </a:lnTo>
                      <a:lnTo>
                        <a:pt x="164" y="383"/>
                      </a:lnTo>
                      <a:lnTo>
                        <a:pt x="181" y="427"/>
                      </a:lnTo>
                      <a:lnTo>
                        <a:pt x="190" y="419"/>
                      </a:lnTo>
                      <a:lnTo>
                        <a:pt x="217" y="349"/>
                      </a:lnTo>
                      <a:lnTo>
                        <a:pt x="298" y="270"/>
                      </a:lnTo>
                      <a:lnTo>
                        <a:pt x="295" y="218"/>
                      </a:lnTo>
                      <a:lnTo>
                        <a:pt x="315" y="165"/>
                      </a:lnTo>
                      <a:lnTo>
                        <a:pt x="312" y="144"/>
                      </a:lnTo>
                      <a:lnTo>
                        <a:pt x="329" y="152"/>
                      </a:lnTo>
                      <a:lnTo>
                        <a:pt x="345" y="148"/>
                      </a:lnTo>
                      <a:lnTo>
                        <a:pt x="413" y="127"/>
                      </a:lnTo>
                      <a:lnTo>
                        <a:pt x="436" y="121"/>
                      </a:lnTo>
                      <a:lnTo>
                        <a:pt x="429" y="108"/>
                      </a:lnTo>
                      <a:lnTo>
                        <a:pt x="415" y="95"/>
                      </a:lnTo>
                      <a:lnTo>
                        <a:pt x="423" y="69"/>
                      </a:lnTo>
                      <a:lnTo>
                        <a:pt x="436" y="56"/>
                      </a:lnTo>
                      <a:lnTo>
                        <a:pt x="426" y="35"/>
                      </a:lnTo>
                      <a:lnTo>
                        <a:pt x="439" y="0"/>
                      </a:lnTo>
                      <a:lnTo>
                        <a:pt x="433" y="29"/>
                      </a:lnTo>
                      <a:lnTo>
                        <a:pt x="446" y="48"/>
                      </a:lnTo>
                      <a:lnTo>
                        <a:pt x="439" y="69"/>
                      </a:lnTo>
                      <a:lnTo>
                        <a:pt x="426" y="74"/>
                      </a:lnTo>
                      <a:lnTo>
                        <a:pt x="426" y="91"/>
                      </a:lnTo>
                      <a:lnTo>
                        <a:pt x="433" y="100"/>
                      </a:lnTo>
                      <a:lnTo>
                        <a:pt x="439" y="95"/>
                      </a:lnTo>
                      <a:lnTo>
                        <a:pt x="439" y="104"/>
                      </a:lnTo>
                      <a:lnTo>
                        <a:pt x="439" y="127"/>
                      </a:lnTo>
                      <a:lnTo>
                        <a:pt x="449" y="134"/>
                      </a:lnTo>
                      <a:lnTo>
                        <a:pt x="466" y="127"/>
                      </a:lnTo>
                      <a:lnTo>
                        <a:pt x="493" y="91"/>
                      </a:lnTo>
                      <a:lnTo>
                        <a:pt x="472" y="130"/>
                      </a:lnTo>
                      <a:lnTo>
                        <a:pt x="462" y="144"/>
                      </a:lnTo>
                      <a:lnTo>
                        <a:pt x="423" y="144"/>
                      </a:lnTo>
                      <a:lnTo>
                        <a:pt x="349" y="161"/>
                      </a:lnTo>
                      <a:lnTo>
                        <a:pt x="341" y="182"/>
                      </a:lnTo>
                      <a:lnTo>
                        <a:pt x="372" y="182"/>
                      </a:lnTo>
                      <a:lnTo>
                        <a:pt x="369" y="161"/>
                      </a:lnTo>
                      <a:lnTo>
                        <a:pt x="379" y="161"/>
                      </a:lnTo>
                      <a:lnTo>
                        <a:pt x="385" y="175"/>
                      </a:lnTo>
                      <a:lnTo>
                        <a:pt x="419" y="169"/>
                      </a:lnTo>
                      <a:lnTo>
                        <a:pt x="413" y="148"/>
                      </a:lnTo>
                      <a:lnTo>
                        <a:pt x="426" y="152"/>
                      </a:lnTo>
                      <a:lnTo>
                        <a:pt x="433" y="165"/>
                      </a:lnTo>
                      <a:lnTo>
                        <a:pt x="479" y="152"/>
                      </a:lnTo>
                      <a:lnTo>
                        <a:pt x="483" y="134"/>
                      </a:lnTo>
                      <a:lnTo>
                        <a:pt x="506" y="130"/>
                      </a:lnTo>
                      <a:lnTo>
                        <a:pt x="506" y="148"/>
                      </a:lnTo>
                      <a:lnTo>
                        <a:pt x="523" y="144"/>
                      </a:lnTo>
                      <a:lnTo>
                        <a:pt x="536" y="117"/>
                      </a:lnTo>
                      <a:lnTo>
                        <a:pt x="546" y="134"/>
                      </a:lnTo>
                      <a:lnTo>
                        <a:pt x="564" y="139"/>
                      </a:lnTo>
                      <a:lnTo>
                        <a:pt x="574" y="156"/>
                      </a:lnTo>
                      <a:lnTo>
                        <a:pt x="590" y="152"/>
                      </a:lnTo>
                      <a:lnTo>
                        <a:pt x="603" y="161"/>
                      </a:lnTo>
                      <a:lnTo>
                        <a:pt x="695" y="127"/>
                      </a:lnTo>
                      <a:lnTo>
                        <a:pt x="668" y="148"/>
                      </a:lnTo>
                      <a:lnTo>
                        <a:pt x="624" y="161"/>
                      </a:lnTo>
                      <a:lnTo>
                        <a:pt x="590" y="165"/>
                      </a:lnTo>
                      <a:lnTo>
                        <a:pt x="567" y="165"/>
                      </a:lnTo>
                      <a:lnTo>
                        <a:pt x="546" y="165"/>
                      </a:lnTo>
                      <a:lnTo>
                        <a:pt x="550" y="182"/>
                      </a:lnTo>
                      <a:lnTo>
                        <a:pt x="554" y="192"/>
                      </a:lnTo>
                      <a:lnTo>
                        <a:pt x="536" y="196"/>
                      </a:lnTo>
                      <a:lnTo>
                        <a:pt x="540" y="156"/>
                      </a:lnTo>
                      <a:lnTo>
                        <a:pt x="520" y="152"/>
                      </a:lnTo>
                      <a:lnTo>
                        <a:pt x="516" y="169"/>
                      </a:lnTo>
                      <a:lnTo>
                        <a:pt x="496" y="156"/>
                      </a:lnTo>
                      <a:lnTo>
                        <a:pt x="487" y="182"/>
                      </a:lnTo>
                      <a:lnTo>
                        <a:pt x="472" y="175"/>
                      </a:lnTo>
                      <a:lnTo>
                        <a:pt x="426" y="182"/>
                      </a:lnTo>
                      <a:lnTo>
                        <a:pt x="439" y="188"/>
                      </a:lnTo>
                      <a:lnTo>
                        <a:pt x="423" y="196"/>
                      </a:lnTo>
                      <a:lnTo>
                        <a:pt x="413" y="182"/>
                      </a:lnTo>
                      <a:lnTo>
                        <a:pt x="392" y="196"/>
                      </a:lnTo>
                      <a:lnTo>
                        <a:pt x="419" y="201"/>
                      </a:lnTo>
                      <a:lnTo>
                        <a:pt x="419" y="214"/>
                      </a:lnTo>
                      <a:lnTo>
                        <a:pt x="399" y="205"/>
                      </a:lnTo>
                      <a:lnTo>
                        <a:pt x="385" y="214"/>
                      </a:lnTo>
                      <a:lnTo>
                        <a:pt x="402" y="230"/>
                      </a:lnTo>
                      <a:lnTo>
                        <a:pt x="382" y="240"/>
                      </a:lnTo>
                      <a:lnTo>
                        <a:pt x="379" y="222"/>
                      </a:lnTo>
                      <a:lnTo>
                        <a:pt x="366" y="209"/>
                      </a:lnTo>
                      <a:lnTo>
                        <a:pt x="356" y="240"/>
                      </a:lnTo>
                      <a:lnTo>
                        <a:pt x="362" y="244"/>
                      </a:lnTo>
                      <a:lnTo>
                        <a:pt x="349" y="253"/>
                      </a:lnTo>
                      <a:lnTo>
                        <a:pt x="351" y="211"/>
                      </a:lnTo>
                      <a:lnTo>
                        <a:pt x="317" y="202"/>
                      </a:lnTo>
                      <a:lnTo>
                        <a:pt x="312" y="248"/>
                      </a:lnTo>
                      <a:lnTo>
                        <a:pt x="318" y="270"/>
                      </a:lnTo>
                      <a:lnTo>
                        <a:pt x="329" y="248"/>
                      </a:lnTo>
                      <a:lnTo>
                        <a:pt x="345" y="253"/>
                      </a:lnTo>
                      <a:lnTo>
                        <a:pt x="356" y="262"/>
                      </a:lnTo>
                      <a:lnTo>
                        <a:pt x="392" y="222"/>
                      </a:lnTo>
                      <a:lnTo>
                        <a:pt x="413" y="230"/>
                      </a:lnTo>
                      <a:lnTo>
                        <a:pt x="433" y="222"/>
                      </a:lnTo>
                      <a:lnTo>
                        <a:pt x="472" y="218"/>
                      </a:lnTo>
                      <a:lnTo>
                        <a:pt x="462" y="236"/>
                      </a:lnTo>
                      <a:lnTo>
                        <a:pt x="499" y="230"/>
                      </a:lnTo>
                      <a:lnTo>
                        <a:pt x="503" y="201"/>
                      </a:lnTo>
                      <a:lnTo>
                        <a:pt x="516" y="196"/>
                      </a:lnTo>
                      <a:lnTo>
                        <a:pt x="513" y="214"/>
                      </a:lnTo>
                      <a:lnTo>
                        <a:pt x="533" y="205"/>
                      </a:lnTo>
                      <a:lnTo>
                        <a:pt x="530" y="192"/>
                      </a:lnTo>
                      <a:lnTo>
                        <a:pt x="544" y="201"/>
                      </a:lnTo>
                      <a:lnTo>
                        <a:pt x="584" y="178"/>
                      </a:lnTo>
                      <a:lnTo>
                        <a:pt x="621" y="148"/>
                      </a:lnTo>
                      <a:lnTo>
                        <a:pt x="634" y="156"/>
                      </a:lnTo>
                      <a:lnTo>
                        <a:pt x="644" y="139"/>
                      </a:lnTo>
                      <a:lnTo>
                        <a:pt x="687" y="127"/>
                      </a:lnTo>
                      <a:lnTo>
                        <a:pt x="732" y="108"/>
                      </a:lnTo>
                      <a:lnTo>
                        <a:pt x="618" y="161"/>
                      </a:lnTo>
                      <a:lnTo>
                        <a:pt x="607" y="178"/>
                      </a:lnTo>
                      <a:lnTo>
                        <a:pt x="621" y="188"/>
                      </a:lnTo>
                      <a:lnTo>
                        <a:pt x="587" y="192"/>
                      </a:lnTo>
                      <a:lnTo>
                        <a:pt x="556" y="218"/>
                      </a:lnTo>
                      <a:lnTo>
                        <a:pt x="503" y="244"/>
                      </a:lnTo>
                      <a:lnTo>
                        <a:pt x="456" y="266"/>
                      </a:lnTo>
                      <a:lnTo>
                        <a:pt x="402" y="283"/>
                      </a:lnTo>
                      <a:lnTo>
                        <a:pt x="349" y="296"/>
                      </a:lnTo>
                      <a:lnTo>
                        <a:pt x="274" y="345"/>
                      </a:lnTo>
                      <a:lnTo>
                        <a:pt x="258" y="398"/>
                      </a:lnTo>
                      <a:lnTo>
                        <a:pt x="241" y="402"/>
                      </a:lnTo>
                      <a:lnTo>
                        <a:pt x="235" y="419"/>
                      </a:lnTo>
                      <a:lnTo>
                        <a:pt x="274" y="415"/>
                      </a:lnTo>
                      <a:lnTo>
                        <a:pt x="339" y="402"/>
                      </a:lnTo>
                      <a:lnTo>
                        <a:pt x="331" y="415"/>
                      </a:lnTo>
                      <a:lnTo>
                        <a:pt x="241" y="445"/>
                      </a:lnTo>
                      <a:lnTo>
                        <a:pt x="207" y="445"/>
                      </a:lnTo>
                      <a:lnTo>
                        <a:pt x="197" y="463"/>
                      </a:lnTo>
                      <a:lnTo>
                        <a:pt x="207" y="467"/>
                      </a:lnTo>
                      <a:lnTo>
                        <a:pt x="227" y="471"/>
                      </a:lnTo>
                      <a:lnTo>
                        <a:pt x="248" y="471"/>
                      </a:lnTo>
                      <a:lnTo>
                        <a:pt x="274" y="475"/>
                      </a:lnTo>
                      <a:lnTo>
                        <a:pt x="264" y="484"/>
                      </a:lnTo>
                      <a:lnTo>
                        <a:pt x="292" y="502"/>
                      </a:lnTo>
                      <a:lnTo>
                        <a:pt x="258" y="489"/>
                      </a:lnTo>
                      <a:lnTo>
                        <a:pt x="241" y="489"/>
                      </a:lnTo>
                      <a:lnTo>
                        <a:pt x="235" y="497"/>
                      </a:lnTo>
                      <a:lnTo>
                        <a:pt x="194" y="489"/>
                      </a:lnTo>
                      <a:lnTo>
                        <a:pt x="157" y="540"/>
                      </a:lnTo>
                      <a:lnTo>
                        <a:pt x="104" y="611"/>
                      </a:lnTo>
                      <a:lnTo>
                        <a:pt x="46" y="682"/>
                      </a:lnTo>
                      <a:lnTo>
                        <a:pt x="59" y="682"/>
                      </a:lnTo>
                      <a:lnTo>
                        <a:pt x="190" y="690"/>
                      </a:lnTo>
                      <a:lnTo>
                        <a:pt x="207" y="686"/>
                      </a:lnTo>
                      <a:lnTo>
                        <a:pt x="238" y="690"/>
                      </a:lnTo>
                      <a:lnTo>
                        <a:pt x="318" y="664"/>
                      </a:lnTo>
                      <a:lnTo>
                        <a:pt x="210" y="707"/>
                      </a:lnTo>
                      <a:lnTo>
                        <a:pt x="164" y="712"/>
                      </a:lnTo>
                      <a:lnTo>
                        <a:pt x="133" y="695"/>
                      </a:lnTo>
                      <a:lnTo>
                        <a:pt x="120" y="703"/>
                      </a:lnTo>
                      <a:lnTo>
                        <a:pt x="59" y="703"/>
                      </a:lnTo>
                      <a:lnTo>
                        <a:pt x="30" y="712"/>
                      </a:lnTo>
                      <a:lnTo>
                        <a:pt x="0" y="629"/>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grpSp>
          <p:sp>
            <p:nvSpPr>
              <p:cNvPr id="1034" name="Freeform 10"/>
              <p:cNvSpPr>
                <a:spLocks/>
              </p:cNvSpPr>
              <p:nvPr/>
            </p:nvSpPr>
            <p:spPr bwMode="ltGray">
              <a:xfrm>
                <a:off x="3842" y="3317"/>
                <a:ext cx="511" cy="463"/>
              </a:xfrm>
              <a:custGeom>
                <a:avLst/>
                <a:gdLst/>
                <a:ahLst/>
                <a:cxnLst>
                  <a:cxn ang="0">
                    <a:pos x="301" y="358"/>
                  </a:cxn>
                  <a:cxn ang="0">
                    <a:pos x="312" y="215"/>
                  </a:cxn>
                  <a:cxn ang="0">
                    <a:pos x="405" y="163"/>
                  </a:cxn>
                  <a:cxn ang="0">
                    <a:pos x="385" y="173"/>
                  </a:cxn>
                  <a:cxn ang="0">
                    <a:pos x="323" y="215"/>
                  </a:cxn>
                  <a:cxn ang="0">
                    <a:pos x="354" y="153"/>
                  </a:cxn>
                  <a:cxn ang="0">
                    <a:pos x="437" y="122"/>
                  </a:cxn>
                  <a:cxn ang="0">
                    <a:pos x="469" y="102"/>
                  </a:cxn>
                  <a:cxn ang="0">
                    <a:pos x="448" y="102"/>
                  </a:cxn>
                  <a:cxn ang="0">
                    <a:pos x="405" y="102"/>
                  </a:cxn>
                  <a:cxn ang="0">
                    <a:pos x="478" y="82"/>
                  </a:cxn>
                  <a:cxn ang="0">
                    <a:pos x="488" y="29"/>
                  </a:cxn>
                  <a:cxn ang="0">
                    <a:pos x="437" y="29"/>
                  </a:cxn>
                  <a:cxn ang="0">
                    <a:pos x="416" y="61"/>
                  </a:cxn>
                  <a:cxn ang="0">
                    <a:pos x="375" y="82"/>
                  </a:cxn>
                  <a:cxn ang="0">
                    <a:pos x="323" y="122"/>
                  </a:cxn>
                  <a:cxn ang="0">
                    <a:pos x="301" y="102"/>
                  </a:cxn>
                  <a:cxn ang="0">
                    <a:pos x="343" y="82"/>
                  </a:cxn>
                  <a:cxn ang="0">
                    <a:pos x="375" y="41"/>
                  </a:cxn>
                  <a:cxn ang="0">
                    <a:pos x="343" y="41"/>
                  </a:cxn>
                  <a:cxn ang="0">
                    <a:pos x="332" y="41"/>
                  </a:cxn>
                  <a:cxn ang="0">
                    <a:pos x="343" y="0"/>
                  </a:cxn>
                  <a:cxn ang="0">
                    <a:pos x="323" y="29"/>
                  </a:cxn>
                  <a:cxn ang="0">
                    <a:pos x="291" y="29"/>
                  </a:cxn>
                  <a:cxn ang="0">
                    <a:pos x="259" y="29"/>
                  </a:cxn>
                  <a:cxn ang="0">
                    <a:pos x="270" y="61"/>
                  </a:cxn>
                  <a:cxn ang="0">
                    <a:pos x="270" y="92"/>
                  </a:cxn>
                  <a:cxn ang="0">
                    <a:pos x="250" y="102"/>
                  </a:cxn>
                  <a:cxn ang="0">
                    <a:pos x="155" y="92"/>
                  </a:cxn>
                  <a:cxn ang="0">
                    <a:pos x="124" y="71"/>
                  </a:cxn>
                  <a:cxn ang="0">
                    <a:pos x="83" y="50"/>
                  </a:cxn>
                  <a:cxn ang="0">
                    <a:pos x="31" y="41"/>
                  </a:cxn>
                  <a:cxn ang="0">
                    <a:pos x="83" y="82"/>
                  </a:cxn>
                  <a:cxn ang="0">
                    <a:pos x="41" y="92"/>
                  </a:cxn>
                  <a:cxn ang="0">
                    <a:pos x="83" y="111"/>
                  </a:cxn>
                  <a:cxn ang="0">
                    <a:pos x="155" y="143"/>
                  </a:cxn>
                  <a:cxn ang="0">
                    <a:pos x="250" y="215"/>
                  </a:cxn>
                  <a:cxn ang="0">
                    <a:pos x="124" y="132"/>
                  </a:cxn>
                  <a:cxn ang="0">
                    <a:pos x="134" y="163"/>
                  </a:cxn>
                  <a:cxn ang="0">
                    <a:pos x="177" y="194"/>
                  </a:cxn>
                  <a:cxn ang="0">
                    <a:pos x="270" y="369"/>
                  </a:cxn>
                  <a:cxn ang="0">
                    <a:pos x="301" y="409"/>
                  </a:cxn>
                  <a:cxn ang="0">
                    <a:pos x="350" y="392"/>
                  </a:cxn>
                </a:cxnLst>
                <a:rect l="0" t="0" r="r" b="b"/>
                <a:pathLst>
                  <a:path w="511" h="463">
                    <a:moveTo>
                      <a:pt x="350" y="392"/>
                    </a:moveTo>
                    <a:lnTo>
                      <a:pt x="312" y="369"/>
                    </a:lnTo>
                    <a:lnTo>
                      <a:pt x="301" y="358"/>
                    </a:lnTo>
                    <a:lnTo>
                      <a:pt x="291" y="348"/>
                    </a:lnTo>
                    <a:lnTo>
                      <a:pt x="250" y="235"/>
                    </a:lnTo>
                    <a:lnTo>
                      <a:pt x="312" y="215"/>
                    </a:lnTo>
                    <a:lnTo>
                      <a:pt x="375" y="194"/>
                    </a:lnTo>
                    <a:lnTo>
                      <a:pt x="416" y="173"/>
                    </a:lnTo>
                    <a:lnTo>
                      <a:pt x="405" y="163"/>
                    </a:lnTo>
                    <a:lnTo>
                      <a:pt x="396" y="184"/>
                    </a:lnTo>
                    <a:lnTo>
                      <a:pt x="385" y="163"/>
                    </a:lnTo>
                    <a:lnTo>
                      <a:pt x="385" y="173"/>
                    </a:lnTo>
                    <a:lnTo>
                      <a:pt x="375" y="153"/>
                    </a:lnTo>
                    <a:lnTo>
                      <a:pt x="364" y="184"/>
                    </a:lnTo>
                    <a:lnTo>
                      <a:pt x="323" y="215"/>
                    </a:lnTo>
                    <a:lnTo>
                      <a:pt x="259" y="204"/>
                    </a:lnTo>
                    <a:lnTo>
                      <a:pt x="291" y="173"/>
                    </a:lnTo>
                    <a:lnTo>
                      <a:pt x="354" y="153"/>
                    </a:lnTo>
                    <a:lnTo>
                      <a:pt x="375" y="132"/>
                    </a:lnTo>
                    <a:lnTo>
                      <a:pt x="405" y="143"/>
                    </a:lnTo>
                    <a:lnTo>
                      <a:pt x="437" y="122"/>
                    </a:lnTo>
                    <a:lnTo>
                      <a:pt x="488" y="111"/>
                    </a:lnTo>
                    <a:lnTo>
                      <a:pt x="499" y="102"/>
                    </a:lnTo>
                    <a:lnTo>
                      <a:pt x="469" y="102"/>
                    </a:lnTo>
                    <a:lnTo>
                      <a:pt x="458" y="102"/>
                    </a:lnTo>
                    <a:lnTo>
                      <a:pt x="458" y="92"/>
                    </a:lnTo>
                    <a:lnTo>
                      <a:pt x="448" y="102"/>
                    </a:lnTo>
                    <a:lnTo>
                      <a:pt x="427" y="92"/>
                    </a:lnTo>
                    <a:lnTo>
                      <a:pt x="416" y="111"/>
                    </a:lnTo>
                    <a:lnTo>
                      <a:pt x="405" y="102"/>
                    </a:lnTo>
                    <a:lnTo>
                      <a:pt x="427" y="102"/>
                    </a:lnTo>
                    <a:lnTo>
                      <a:pt x="427" y="82"/>
                    </a:lnTo>
                    <a:lnTo>
                      <a:pt x="478" y="82"/>
                    </a:lnTo>
                    <a:lnTo>
                      <a:pt x="458" y="71"/>
                    </a:lnTo>
                    <a:lnTo>
                      <a:pt x="510" y="41"/>
                    </a:lnTo>
                    <a:lnTo>
                      <a:pt x="488" y="29"/>
                    </a:lnTo>
                    <a:lnTo>
                      <a:pt x="478" y="41"/>
                    </a:lnTo>
                    <a:lnTo>
                      <a:pt x="458" y="20"/>
                    </a:lnTo>
                    <a:lnTo>
                      <a:pt x="437" y="29"/>
                    </a:lnTo>
                    <a:lnTo>
                      <a:pt x="448" y="41"/>
                    </a:lnTo>
                    <a:lnTo>
                      <a:pt x="427" y="41"/>
                    </a:lnTo>
                    <a:lnTo>
                      <a:pt x="416" y="61"/>
                    </a:lnTo>
                    <a:lnTo>
                      <a:pt x="405" y="61"/>
                    </a:lnTo>
                    <a:lnTo>
                      <a:pt x="385" y="82"/>
                    </a:lnTo>
                    <a:lnTo>
                      <a:pt x="375" y="82"/>
                    </a:lnTo>
                    <a:lnTo>
                      <a:pt x="364" y="92"/>
                    </a:lnTo>
                    <a:lnTo>
                      <a:pt x="343" y="102"/>
                    </a:lnTo>
                    <a:lnTo>
                      <a:pt x="323" y="122"/>
                    </a:lnTo>
                    <a:lnTo>
                      <a:pt x="301" y="122"/>
                    </a:lnTo>
                    <a:lnTo>
                      <a:pt x="291" y="132"/>
                    </a:lnTo>
                    <a:lnTo>
                      <a:pt x="301" y="102"/>
                    </a:lnTo>
                    <a:lnTo>
                      <a:pt x="323" y="102"/>
                    </a:lnTo>
                    <a:lnTo>
                      <a:pt x="323" y="82"/>
                    </a:lnTo>
                    <a:lnTo>
                      <a:pt x="343" y="82"/>
                    </a:lnTo>
                    <a:lnTo>
                      <a:pt x="354" y="61"/>
                    </a:lnTo>
                    <a:lnTo>
                      <a:pt x="416" y="41"/>
                    </a:lnTo>
                    <a:lnTo>
                      <a:pt x="375" y="41"/>
                    </a:lnTo>
                    <a:lnTo>
                      <a:pt x="385" y="29"/>
                    </a:lnTo>
                    <a:lnTo>
                      <a:pt x="354" y="41"/>
                    </a:lnTo>
                    <a:lnTo>
                      <a:pt x="343" y="41"/>
                    </a:lnTo>
                    <a:lnTo>
                      <a:pt x="323" y="61"/>
                    </a:lnTo>
                    <a:lnTo>
                      <a:pt x="323" y="50"/>
                    </a:lnTo>
                    <a:lnTo>
                      <a:pt x="332" y="41"/>
                    </a:lnTo>
                    <a:lnTo>
                      <a:pt x="332" y="29"/>
                    </a:lnTo>
                    <a:lnTo>
                      <a:pt x="354" y="10"/>
                    </a:lnTo>
                    <a:lnTo>
                      <a:pt x="343" y="0"/>
                    </a:lnTo>
                    <a:lnTo>
                      <a:pt x="332" y="0"/>
                    </a:lnTo>
                    <a:lnTo>
                      <a:pt x="312" y="20"/>
                    </a:lnTo>
                    <a:lnTo>
                      <a:pt x="323" y="29"/>
                    </a:lnTo>
                    <a:lnTo>
                      <a:pt x="301" y="29"/>
                    </a:lnTo>
                    <a:lnTo>
                      <a:pt x="270" y="20"/>
                    </a:lnTo>
                    <a:lnTo>
                      <a:pt x="291" y="29"/>
                    </a:lnTo>
                    <a:lnTo>
                      <a:pt x="270" y="41"/>
                    </a:lnTo>
                    <a:lnTo>
                      <a:pt x="259" y="20"/>
                    </a:lnTo>
                    <a:lnTo>
                      <a:pt x="259" y="29"/>
                    </a:lnTo>
                    <a:lnTo>
                      <a:pt x="250" y="20"/>
                    </a:lnTo>
                    <a:lnTo>
                      <a:pt x="259" y="61"/>
                    </a:lnTo>
                    <a:lnTo>
                      <a:pt x="270" y="61"/>
                    </a:lnTo>
                    <a:lnTo>
                      <a:pt x="280" y="92"/>
                    </a:lnTo>
                    <a:lnTo>
                      <a:pt x="280" y="102"/>
                    </a:lnTo>
                    <a:lnTo>
                      <a:pt x="270" y="92"/>
                    </a:lnTo>
                    <a:lnTo>
                      <a:pt x="250" y="92"/>
                    </a:lnTo>
                    <a:lnTo>
                      <a:pt x="259" y="102"/>
                    </a:lnTo>
                    <a:lnTo>
                      <a:pt x="250" y="102"/>
                    </a:lnTo>
                    <a:lnTo>
                      <a:pt x="229" y="111"/>
                    </a:lnTo>
                    <a:lnTo>
                      <a:pt x="166" y="92"/>
                    </a:lnTo>
                    <a:lnTo>
                      <a:pt x="155" y="92"/>
                    </a:lnTo>
                    <a:lnTo>
                      <a:pt x="145" y="92"/>
                    </a:lnTo>
                    <a:lnTo>
                      <a:pt x="145" y="71"/>
                    </a:lnTo>
                    <a:lnTo>
                      <a:pt x="124" y="71"/>
                    </a:lnTo>
                    <a:lnTo>
                      <a:pt x="124" y="61"/>
                    </a:lnTo>
                    <a:lnTo>
                      <a:pt x="104" y="71"/>
                    </a:lnTo>
                    <a:lnTo>
                      <a:pt x="83" y="50"/>
                    </a:lnTo>
                    <a:lnTo>
                      <a:pt x="73" y="41"/>
                    </a:lnTo>
                    <a:lnTo>
                      <a:pt x="51" y="29"/>
                    </a:lnTo>
                    <a:lnTo>
                      <a:pt x="31" y="41"/>
                    </a:lnTo>
                    <a:lnTo>
                      <a:pt x="10" y="29"/>
                    </a:lnTo>
                    <a:lnTo>
                      <a:pt x="0" y="50"/>
                    </a:lnTo>
                    <a:lnTo>
                      <a:pt x="83" y="82"/>
                    </a:lnTo>
                    <a:lnTo>
                      <a:pt x="51" y="82"/>
                    </a:lnTo>
                    <a:lnTo>
                      <a:pt x="10" y="71"/>
                    </a:lnTo>
                    <a:lnTo>
                      <a:pt x="41" y="92"/>
                    </a:lnTo>
                    <a:lnTo>
                      <a:pt x="31" y="102"/>
                    </a:lnTo>
                    <a:lnTo>
                      <a:pt x="62" y="122"/>
                    </a:lnTo>
                    <a:lnTo>
                      <a:pt x="83" y="111"/>
                    </a:lnTo>
                    <a:lnTo>
                      <a:pt x="83" y="122"/>
                    </a:lnTo>
                    <a:lnTo>
                      <a:pt x="145" y="111"/>
                    </a:lnTo>
                    <a:lnTo>
                      <a:pt x="155" y="143"/>
                    </a:lnTo>
                    <a:lnTo>
                      <a:pt x="166" y="163"/>
                    </a:lnTo>
                    <a:lnTo>
                      <a:pt x="250" y="194"/>
                    </a:lnTo>
                    <a:lnTo>
                      <a:pt x="250" y="215"/>
                    </a:lnTo>
                    <a:lnTo>
                      <a:pt x="177" y="173"/>
                    </a:lnTo>
                    <a:lnTo>
                      <a:pt x="155" y="173"/>
                    </a:lnTo>
                    <a:lnTo>
                      <a:pt x="124" y="132"/>
                    </a:lnTo>
                    <a:lnTo>
                      <a:pt x="73" y="122"/>
                    </a:lnTo>
                    <a:lnTo>
                      <a:pt x="104" y="143"/>
                    </a:lnTo>
                    <a:lnTo>
                      <a:pt x="134" y="163"/>
                    </a:lnTo>
                    <a:lnTo>
                      <a:pt x="124" y="153"/>
                    </a:lnTo>
                    <a:lnTo>
                      <a:pt x="145" y="184"/>
                    </a:lnTo>
                    <a:lnTo>
                      <a:pt x="177" y="194"/>
                    </a:lnTo>
                    <a:lnTo>
                      <a:pt x="208" y="215"/>
                    </a:lnTo>
                    <a:lnTo>
                      <a:pt x="280" y="358"/>
                    </a:lnTo>
                    <a:lnTo>
                      <a:pt x="270" y="369"/>
                    </a:lnTo>
                    <a:lnTo>
                      <a:pt x="291" y="378"/>
                    </a:lnTo>
                    <a:lnTo>
                      <a:pt x="282" y="386"/>
                    </a:lnTo>
                    <a:lnTo>
                      <a:pt x="301" y="409"/>
                    </a:lnTo>
                    <a:lnTo>
                      <a:pt x="312" y="419"/>
                    </a:lnTo>
                    <a:lnTo>
                      <a:pt x="323" y="462"/>
                    </a:lnTo>
                    <a:lnTo>
                      <a:pt x="350" y="392"/>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sp>
            <p:nvSpPr>
              <p:cNvPr id="1035" name="Freeform 11"/>
              <p:cNvSpPr>
                <a:spLocks/>
              </p:cNvSpPr>
              <p:nvPr/>
            </p:nvSpPr>
            <p:spPr bwMode="ltGray">
              <a:xfrm>
                <a:off x="2680" y="3490"/>
                <a:ext cx="3091" cy="756"/>
              </a:xfrm>
              <a:custGeom>
                <a:avLst/>
                <a:gdLst/>
                <a:ahLst/>
                <a:cxnLst>
                  <a:cxn ang="0">
                    <a:pos x="3041" y="0"/>
                  </a:cxn>
                  <a:cxn ang="0">
                    <a:pos x="2907" y="63"/>
                  </a:cxn>
                  <a:cxn ang="0">
                    <a:pos x="2742" y="63"/>
                  </a:cxn>
                  <a:cxn ang="0">
                    <a:pos x="2504" y="9"/>
                  </a:cxn>
                  <a:cxn ang="0">
                    <a:pos x="2384" y="9"/>
                  </a:cxn>
                  <a:cxn ang="0">
                    <a:pos x="2309" y="53"/>
                  </a:cxn>
                  <a:cxn ang="0">
                    <a:pos x="2175" y="4"/>
                  </a:cxn>
                  <a:cxn ang="0">
                    <a:pos x="2085" y="48"/>
                  </a:cxn>
                  <a:cxn ang="0">
                    <a:pos x="2011" y="68"/>
                  </a:cxn>
                  <a:cxn ang="0">
                    <a:pos x="1906" y="28"/>
                  </a:cxn>
                  <a:cxn ang="0">
                    <a:pos x="1846" y="102"/>
                  </a:cxn>
                  <a:cxn ang="0">
                    <a:pos x="1763" y="131"/>
                  </a:cxn>
                  <a:cxn ang="0">
                    <a:pos x="1667" y="87"/>
                  </a:cxn>
                  <a:cxn ang="0">
                    <a:pos x="1533" y="78"/>
                  </a:cxn>
                  <a:cxn ang="0">
                    <a:pos x="1488" y="63"/>
                  </a:cxn>
                  <a:cxn ang="0">
                    <a:pos x="1414" y="82"/>
                  </a:cxn>
                  <a:cxn ang="0">
                    <a:pos x="1278" y="136"/>
                  </a:cxn>
                  <a:cxn ang="0">
                    <a:pos x="1175" y="185"/>
                  </a:cxn>
                  <a:cxn ang="0">
                    <a:pos x="1115" y="238"/>
                  </a:cxn>
                  <a:cxn ang="0">
                    <a:pos x="1069" y="248"/>
                  </a:cxn>
                  <a:cxn ang="0">
                    <a:pos x="1069" y="296"/>
                  </a:cxn>
                  <a:cxn ang="0">
                    <a:pos x="951" y="336"/>
                  </a:cxn>
                  <a:cxn ang="0">
                    <a:pos x="845" y="350"/>
                  </a:cxn>
                  <a:cxn ang="0">
                    <a:pos x="860" y="380"/>
                  </a:cxn>
                  <a:cxn ang="0">
                    <a:pos x="816" y="501"/>
                  </a:cxn>
                  <a:cxn ang="0">
                    <a:pos x="667" y="565"/>
                  </a:cxn>
                  <a:cxn ang="0">
                    <a:pos x="0" y="668"/>
                  </a:cxn>
                  <a:cxn ang="0">
                    <a:pos x="726" y="681"/>
                  </a:cxn>
                  <a:cxn ang="0">
                    <a:pos x="756" y="648"/>
                  </a:cxn>
                  <a:cxn ang="0">
                    <a:pos x="876" y="667"/>
                  </a:cxn>
                  <a:cxn ang="0">
                    <a:pos x="1297" y="686"/>
                  </a:cxn>
                  <a:cxn ang="0">
                    <a:pos x="983" y="730"/>
                  </a:cxn>
                  <a:cxn ang="0">
                    <a:pos x="1178" y="740"/>
                  </a:cxn>
                  <a:cxn ang="0">
                    <a:pos x="1898" y="754"/>
                  </a:cxn>
                  <a:cxn ang="0">
                    <a:pos x="2284" y="733"/>
                  </a:cxn>
                  <a:cxn ang="0">
                    <a:pos x="3090" y="715"/>
                  </a:cxn>
                  <a:cxn ang="0">
                    <a:pos x="2923" y="681"/>
                  </a:cxn>
                  <a:cxn ang="0">
                    <a:pos x="3090" y="642"/>
                  </a:cxn>
                </a:cxnLst>
                <a:rect l="0" t="0" r="r" b="b"/>
                <a:pathLst>
                  <a:path w="3091" h="756">
                    <a:moveTo>
                      <a:pt x="3090" y="50"/>
                    </a:moveTo>
                    <a:lnTo>
                      <a:pt x="3041" y="0"/>
                    </a:lnTo>
                    <a:lnTo>
                      <a:pt x="2967" y="14"/>
                    </a:lnTo>
                    <a:lnTo>
                      <a:pt x="2907" y="63"/>
                    </a:lnTo>
                    <a:lnTo>
                      <a:pt x="2817" y="43"/>
                    </a:lnTo>
                    <a:lnTo>
                      <a:pt x="2742" y="63"/>
                    </a:lnTo>
                    <a:lnTo>
                      <a:pt x="2578" y="24"/>
                    </a:lnTo>
                    <a:lnTo>
                      <a:pt x="2504" y="9"/>
                    </a:lnTo>
                    <a:lnTo>
                      <a:pt x="2444" y="28"/>
                    </a:lnTo>
                    <a:lnTo>
                      <a:pt x="2384" y="9"/>
                    </a:lnTo>
                    <a:lnTo>
                      <a:pt x="2339" y="0"/>
                    </a:lnTo>
                    <a:lnTo>
                      <a:pt x="2309" y="53"/>
                    </a:lnTo>
                    <a:lnTo>
                      <a:pt x="2220" y="33"/>
                    </a:lnTo>
                    <a:lnTo>
                      <a:pt x="2175" y="4"/>
                    </a:lnTo>
                    <a:lnTo>
                      <a:pt x="2085" y="14"/>
                    </a:lnTo>
                    <a:lnTo>
                      <a:pt x="2085" y="48"/>
                    </a:lnTo>
                    <a:lnTo>
                      <a:pt x="2085" y="87"/>
                    </a:lnTo>
                    <a:lnTo>
                      <a:pt x="2011" y="68"/>
                    </a:lnTo>
                    <a:lnTo>
                      <a:pt x="1951" y="14"/>
                    </a:lnTo>
                    <a:lnTo>
                      <a:pt x="1906" y="28"/>
                    </a:lnTo>
                    <a:lnTo>
                      <a:pt x="1922" y="68"/>
                    </a:lnTo>
                    <a:lnTo>
                      <a:pt x="1846" y="102"/>
                    </a:lnTo>
                    <a:lnTo>
                      <a:pt x="1810" y="136"/>
                    </a:lnTo>
                    <a:lnTo>
                      <a:pt x="1763" y="131"/>
                    </a:lnTo>
                    <a:lnTo>
                      <a:pt x="1714" y="126"/>
                    </a:lnTo>
                    <a:lnTo>
                      <a:pt x="1667" y="87"/>
                    </a:lnTo>
                    <a:lnTo>
                      <a:pt x="1577" y="58"/>
                    </a:lnTo>
                    <a:lnTo>
                      <a:pt x="1533" y="78"/>
                    </a:lnTo>
                    <a:lnTo>
                      <a:pt x="1503" y="87"/>
                    </a:lnTo>
                    <a:lnTo>
                      <a:pt x="1488" y="63"/>
                    </a:lnTo>
                    <a:lnTo>
                      <a:pt x="1429" y="63"/>
                    </a:lnTo>
                    <a:lnTo>
                      <a:pt x="1414" y="82"/>
                    </a:lnTo>
                    <a:lnTo>
                      <a:pt x="1473" y="131"/>
                    </a:lnTo>
                    <a:lnTo>
                      <a:pt x="1278" y="136"/>
                    </a:lnTo>
                    <a:lnTo>
                      <a:pt x="1234" y="142"/>
                    </a:lnTo>
                    <a:lnTo>
                      <a:pt x="1175" y="185"/>
                    </a:lnTo>
                    <a:lnTo>
                      <a:pt x="1160" y="214"/>
                    </a:lnTo>
                    <a:lnTo>
                      <a:pt x="1115" y="238"/>
                    </a:lnTo>
                    <a:lnTo>
                      <a:pt x="1085" y="229"/>
                    </a:lnTo>
                    <a:lnTo>
                      <a:pt x="1069" y="248"/>
                    </a:lnTo>
                    <a:lnTo>
                      <a:pt x="1054" y="272"/>
                    </a:lnTo>
                    <a:lnTo>
                      <a:pt x="1069" y="296"/>
                    </a:lnTo>
                    <a:lnTo>
                      <a:pt x="1010" y="350"/>
                    </a:lnTo>
                    <a:lnTo>
                      <a:pt x="951" y="336"/>
                    </a:lnTo>
                    <a:lnTo>
                      <a:pt x="860" y="326"/>
                    </a:lnTo>
                    <a:lnTo>
                      <a:pt x="845" y="350"/>
                    </a:lnTo>
                    <a:lnTo>
                      <a:pt x="831" y="370"/>
                    </a:lnTo>
                    <a:lnTo>
                      <a:pt x="860" y="380"/>
                    </a:lnTo>
                    <a:lnTo>
                      <a:pt x="876" y="438"/>
                    </a:lnTo>
                    <a:lnTo>
                      <a:pt x="816" y="501"/>
                    </a:lnTo>
                    <a:lnTo>
                      <a:pt x="756" y="565"/>
                    </a:lnTo>
                    <a:lnTo>
                      <a:pt x="667" y="565"/>
                    </a:lnTo>
                    <a:lnTo>
                      <a:pt x="468" y="623"/>
                    </a:lnTo>
                    <a:lnTo>
                      <a:pt x="0" y="668"/>
                    </a:lnTo>
                    <a:lnTo>
                      <a:pt x="569" y="689"/>
                    </a:lnTo>
                    <a:lnTo>
                      <a:pt x="726" y="681"/>
                    </a:lnTo>
                    <a:lnTo>
                      <a:pt x="652" y="662"/>
                    </a:lnTo>
                    <a:lnTo>
                      <a:pt x="756" y="648"/>
                    </a:lnTo>
                    <a:lnTo>
                      <a:pt x="921" y="652"/>
                    </a:lnTo>
                    <a:lnTo>
                      <a:pt x="876" y="667"/>
                    </a:lnTo>
                    <a:lnTo>
                      <a:pt x="1143" y="676"/>
                    </a:lnTo>
                    <a:lnTo>
                      <a:pt x="1297" y="686"/>
                    </a:lnTo>
                    <a:lnTo>
                      <a:pt x="1148" y="711"/>
                    </a:lnTo>
                    <a:lnTo>
                      <a:pt x="983" y="730"/>
                    </a:lnTo>
                    <a:lnTo>
                      <a:pt x="879" y="744"/>
                    </a:lnTo>
                    <a:lnTo>
                      <a:pt x="1178" y="740"/>
                    </a:lnTo>
                    <a:lnTo>
                      <a:pt x="1580" y="755"/>
                    </a:lnTo>
                    <a:lnTo>
                      <a:pt x="1898" y="754"/>
                    </a:lnTo>
                    <a:lnTo>
                      <a:pt x="2111" y="736"/>
                    </a:lnTo>
                    <a:lnTo>
                      <a:pt x="2284" y="733"/>
                    </a:lnTo>
                    <a:lnTo>
                      <a:pt x="2727" y="740"/>
                    </a:lnTo>
                    <a:lnTo>
                      <a:pt x="3090" y="715"/>
                    </a:lnTo>
                    <a:lnTo>
                      <a:pt x="3090" y="680"/>
                    </a:lnTo>
                    <a:lnTo>
                      <a:pt x="2923" y="681"/>
                    </a:lnTo>
                    <a:lnTo>
                      <a:pt x="2788" y="652"/>
                    </a:lnTo>
                    <a:lnTo>
                      <a:pt x="3090" y="642"/>
                    </a:lnTo>
                    <a:lnTo>
                      <a:pt x="3090" y="50"/>
                    </a:lnTo>
                  </a:path>
                </a:pathLst>
              </a:custGeom>
              <a:solidFill>
                <a:schemeClr val="bg2"/>
              </a:solidFill>
              <a:ln w="9525" cap="rnd">
                <a:noFill/>
                <a:round/>
                <a:headEnd/>
                <a:tailEnd/>
              </a:ln>
              <a:effectLst/>
            </p:spPr>
            <p:txBody>
              <a:bodyPr/>
              <a:lstStyle/>
              <a:p>
                <a:pPr defTabSz="914400"/>
                <a:endParaRPr lang="ja-JP" altLang="en-US" sz="2400">
                  <a:solidFill>
                    <a:srgbClr val="FFFFFF"/>
                  </a:solidFill>
                  <a:latin typeface="Times New Roman" pitchFamily="18" charset="0"/>
                  <a:ea typeface="ＭＳ Ｐゴシック" pitchFamily="50" charset="-128"/>
                  <a:cs typeface="+mn-cs"/>
                </a:endParaRPr>
              </a:p>
            </p:txBody>
          </p:sp>
        </p:grpSp>
      </p:grpSp>
      <p:sp>
        <p:nvSpPr>
          <p:cNvPr id="1038" name="Rectangle 14"/>
          <p:cNvSpPr>
            <a:spLocks noGrp="1" noChangeArrowheads="1"/>
          </p:cNvSpPr>
          <p:nvPr>
            <p:ph type="title"/>
          </p:nvPr>
        </p:nvSpPr>
        <p:spPr bwMode="auto">
          <a:xfrm>
            <a:off x="685800" y="4572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ja-JP" altLang="en-US" smtClean="0"/>
              <a:t>マスタ タイトルの書式設定</a:t>
            </a:r>
          </a:p>
        </p:txBody>
      </p:sp>
      <p:sp>
        <p:nvSpPr>
          <p:cNvPr id="1039" name="Rectangle 15"/>
          <p:cNvSpPr>
            <a:spLocks noGrp="1" noChangeArrowheads="1"/>
          </p:cNvSpPr>
          <p:nvPr>
            <p:ph type="body" idx="1"/>
          </p:nvPr>
        </p:nvSpPr>
        <p:spPr bwMode="auto">
          <a:xfrm>
            <a:off x="685800" y="1828800"/>
            <a:ext cx="7772400" cy="41148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40" name="Rectangle 1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kumimoji="0" sz="1400">
                <a:effectLst>
                  <a:outerShdw blurRad="38100" dist="38100" dir="2700000" algn="tl">
                    <a:srgbClr val="000000"/>
                  </a:outerShdw>
                </a:effectLst>
              </a:defRPr>
            </a:lvl1pPr>
          </a:lstStyle>
          <a:p>
            <a:pPr defTabSz="914400"/>
            <a:r>
              <a:rPr lang="en-US" altLang="ja-JP" smtClean="0">
                <a:solidFill>
                  <a:srgbClr val="FFFFFF"/>
                </a:solidFill>
                <a:latin typeface="Times New Roman" pitchFamily="18" charset="0"/>
                <a:ea typeface="ＭＳ Ｐゴシック" pitchFamily="50" charset="-128"/>
                <a:cs typeface="+mn-cs"/>
              </a:rPr>
              <a:t>2012/02/07</a:t>
            </a:r>
            <a:endParaRPr lang="en-US" altLang="ja-JP">
              <a:solidFill>
                <a:srgbClr val="FFFFFF"/>
              </a:solidFill>
              <a:latin typeface="Times New Roman" pitchFamily="18" charset="0"/>
              <a:ea typeface="ＭＳ Ｐゴシック" pitchFamily="50" charset="-128"/>
              <a:cs typeface="+mn-cs"/>
            </a:endParaRPr>
          </a:p>
        </p:txBody>
      </p:sp>
      <p:sp>
        <p:nvSpPr>
          <p:cNvPr id="1041" name="Rectangle 1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kumimoji="0" sz="1400">
                <a:effectLst>
                  <a:outerShdw blurRad="38100" dist="38100" dir="2700000" algn="tl">
                    <a:srgbClr val="000000"/>
                  </a:outerShdw>
                </a:effectLst>
              </a:defRPr>
            </a:lvl1pPr>
          </a:lstStyle>
          <a:p>
            <a:pPr defTabSz="914400">
              <a:defRPr/>
            </a:pPr>
            <a:r>
              <a:rPr lang="en-US" altLang="ja-JP" smtClean="0">
                <a:solidFill>
                  <a:srgbClr val="FFFFFF"/>
                </a:solidFill>
                <a:latin typeface="Times New Roman" pitchFamily="18" charset="0"/>
                <a:ea typeface="ＭＳ Ｐゴシック" pitchFamily="50" charset="-128"/>
                <a:cs typeface="+mn-cs"/>
              </a:rPr>
              <a:t>K. Kawagoe: Physics at the ILC</a:t>
            </a:r>
            <a:endParaRPr lang="en-US" altLang="ja-JP">
              <a:solidFill>
                <a:srgbClr val="FFFFFF"/>
              </a:solidFill>
              <a:latin typeface="Times New Roman" pitchFamily="18" charset="0"/>
              <a:ea typeface="ＭＳ Ｐゴシック" pitchFamily="50" charset="-128"/>
              <a:cs typeface="+mn-cs"/>
            </a:endParaRPr>
          </a:p>
        </p:txBody>
      </p:sp>
      <p:sp>
        <p:nvSpPr>
          <p:cNvPr id="1042" name="Rectangle 1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defRPr kumimoji="0" sz="1400">
                <a:effectLst>
                  <a:outerShdw blurRad="38100" dist="38100" dir="2700000" algn="tl">
                    <a:srgbClr val="000000"/>
                  </a:outerShdw>
                </a:effectLst>
              </a:defRPr>
            </a:lvl1pPr>
          </a:lstStyle>
          <a:p>
            <a:pPr defTabSz="914400">
              <a:defRPr/>
            </a:pPr>
            <a:fld id="{B6EC687B-8099-4505-B1AE-DF442D95862F}" type="slidenum">
              <a:rPr lang="en-US" altLang="ja-JP" smtClean="0">
                <a:solidFill>
                  <a:srgbClr val="FFFFFF"/>
                </a:solidFill>
                <a:latin typeface="Times New Roman" pitchFamily="18" charset="0"/>
                <a:ea typeface="ＭＳ Ｐゴシック" pitchFamily="50" charset="-128"/>
                <a:cs typeface="+mn-cs"/>
              </a:rPr>
              <a:pPr defTabSz="914400">
                <a:defRPr/>
              </a:pPr>
              <a:t>‹#›</a:t>
            </a:fld>
            <a:endParaRPr lang="en-US" altLang="ja-JP">
              <a:solidFill>
                <a:srgbClr val="FFFFFF"/>
              </a:solidFill>
              <a:latin typeface="Times New Roman" pitchFamily="18" charset="0"/>
              <a:ea typeface="ＭＳ Ｐゴシック" pitchFamily="50" charset="-128"/>
              <a:cs typeface="+mn-cs"/>
            </a:endParaRPr>
          </a:p>
        </p:txBody>
      </p:sp>
    </p:spTree>
    <p:extLst>
      <p:ext uri="{BB962C8B-B14F-4D97-AF65-F5344CB8AC3E}">
        <p14:creationId xmlns:p14="http://schemas.microsoft.com/office/powerpoint/2010/main" val="2258454295"/>
      </p:ext>
    </p:extLst>
  </p:cSld>
  <p:clrMap bg1="dk2" tx1="lt1" bg2="dk1" tx2="lt2" accent1="accent1" accent2="accent2" accent3="accent3" accent4="accent4" accent5="accent5" accent6="accent6" hlink="hlink" folHlink="folHlink"/>
  <p:sldLayoutIdLst>
    <p:sldLayoutId id="2147485706" r:id="rId1"/>
    <p:sldLayoutId id="2147485707" r:id="rId2"/>
    <p:sldLayoutId id="2147485708" r:id="rId3"/>
    <p:sldLayoutId id="2147485709" r:id="rId4"/>
    <p:sldLayoutId id="2147485710" r:id="rId5"/>
    <p:sldLayoutId id="2147485711" r:id="rId6"/>
    <p:sldLayoutId id="2147485712" r:id="rId7"/>
    <p:sldLayoutId id="2147485713" r:id="rId8"/>
    <p:sldLayoutId id="2147485714" r:id="rId9"/>
    <p:sldLayoutId id="2147485715" r:id="rId10"/>
    <p:sldLayoutId id="2147485716" r:id="rId11"/>
  </p:sldLayoutIdLst>
  <mc:AlternateContent xmlns:mc="http://schemas.openxmlformats.org/markup-compatibility/2006" xmlns:p14="http://schemas.microsoft.com/office/powerpoint/2010/main">
    <mc:Choice Requires="p14">
      <p:transition spd="slow" p14:dur="1500">
        <p14:prism isContent="1"/>
      </p:transition>
    </mc:Choice>
    <mc:Fallback xmlns="">
      <p:transition spd="slow">
        <p:fade/>
      </p:transition>
    </mc:Fallback>
  </mc:AlternateContent>
  <p:timing>
    <p:tnLst>
      <p:par>
        <p:cTn xmlns:p14="http://schemas.microsoft.com/office/powerpoint/2010/main" id="1" dur="indefinite" restart="never" nodeType="tmRoot"/>
      </p:par>
    </p:tnLst>
  </p:timing>
  <p:hf hdr="0"/>
  <p:txStyles>
    <p:titleStyle>
      <a:lvl1pPr algn="l" rtl="0" eaLnBrk="1" fontAlgn="base" hangingPunct="1">
        <a:spcBef>
          <a:spcPct val="0"/>
        </a:spcBef>
        <a:spcAft>
          <a:spcPct val="0"/>
        </a:spcAft>
        <a:defRPr kumimoji="1" sz="4400">
          <a:solidFill>
            <a:schemeClr val="tx2"/>
          </a:solidFill>
          <a:effectLst>
            <a:outerShdw blurRad="38100" dist="38100" dir="2700000" algn="tl">
              <a:srgbClr val="FFFFFF"/>
            </a:outerShdw>
          </a:effectLst>
          <a:latin typeface="+mj-lt"/>
          <a:ea typeface="+mj-ea"/>
          <a:cs typeface="+mj-cs"/>
        </a:defRPr>
      </a:lvl1pPr>
      <a:lvl2pPr algn="l" rtl="0" eaLnBrk="1" fontAlgn="base" hangingPunct="1">
        <a:spcBef>
          <a:spcPct val="0"/>
        </a:spcBef>
        <a:spcAft>
          <a:spcPct val="0"/>
        </a:spcAft>
        <a:defRPr kumimoji="1" sz="4400">
          <a:solidFill>
            <a:schemeClr val="tx2"/>
          </a:solidFill>
          <a:effectLst>
            <a:outerShdw blurRad="38100" dist="38100" dir="2700000" algn="tl">
              <a:srgbClr val="FFFFFF"/>
            </a:outerShdw>
          </a:effectLst>
          <a:latin typeface="Arial" charset="0"/>
          <a:ea typeface="ＭＳ Ｐゴシック" charset="-128"/>
        </a:defRPr>
      </a:lvl2pPr>
      <a:lvl3pPr algn="l" rtl="0" eaLnBrk="1" fontAlgn="base" hangingPunct="1">
        <a:spcBef>
          <a:spcPct val="0"/>
        </a:spcBef>
        <a:spcAft>
          <a:spcPct val="0"/>
        </a:spcAft>
        <a:defRPr kumimoji="1" sz="4400">
          <a:solidFill>
            <a:schemeClr val="tx2"/>
          </a:solidFill>
          <a:effectLst>
            <a:outerShdw blurRad="38100" dist="38100" dir="2700000" algn="tl">
              <a:srgbClr val="FFFFFF"/>
            </a:outerShdw>
          </a:effectLst>
          <a:latin typeface="Arial" charset="0"/>
          <a:ea typeface="ＭＳ Ｐゴシック" charset="-128"/>
        </a:defRPr>
      </a:lvl3pPr>
      <a:lvl4pPr algn="l" rtl="0" eaLnBrk="1" fontAlgn="base" hangingPunct="1">
        <a:spcBef>
          <a:spcPct val="0"/>
        </a:spcBef>
        <a:spcAft>
          <a:spcPct val="0"/>
        </a:spcAft>
        <a:defRPr kumimoji="1" sz="4400">
          <a:solidFill>
            <a:schemeClr val="tx2"/>
          </a:solidFill>
          <a:effectLst>
            <a:outerShdw blurRad="38100" dist="38100" dir="2700000" algn="tl">
              <a:srgbClr val="FFFFFF"/>
            </a:outerShdw>
          </a:effectLst>
          <a:latin typeface="Arial" charset="0"/>
          <a:ea typeface="ＭＳ Ｐゴシック" charset="-128"/>
        </a:defRPr>
      </a:lvl4pPr>
      <a:lvl5pPr algn="l" rtl="0" eaLnBrk="1" fontAlgn="base" hangingPunct="1">
        <a:spcBef>
          <a:spcPct val="0"/>
        </a:spcBef>
        <a:spcAft>
          <a:spcPct val="0"/>
        </a:spcAft>
        <a:defRPr kumimoji="1" sz="4400">
          <a:solidFill>
            <a:schemeClr val="tx2"/>
          </a:solidFill>
          <a:effectLst>
            <a:outerShdw blurRad="38100" dist="38100" dir="2700000" algn="tl">
              <a:srgbClr val="FFFFFF"/>
            </a:outerShdw>
          </a:effectLst>
          <a:latin typeface="Arial" charset="0"/>
          <a:ea typeface="ＭＳ Ｐゴシック" charset="-128"/>
        </a:defRPr>
      </a:lvl5pPr>
      <a:lvl6pPr marL="457200" algn="l" rtl="0" eaLnBrk="1" fontAlgn="base" hangingPunct="1">
        <a:spcBef>
          <a:spcPct val="0"/>
        </a:spcBef>
        <a:spcAft>
          <a:spcPct val="0"/>
        </a:spcAft>
        <a:defRPr kumimoji="1" sz="4400">
          <a:solidFill>
            <a:schemeClr val="tx2"/>
          </a:solidFill>
          <a:effectLst>
            <a:outerShdw blurRad="38100" dist="38100" dir="2700000" algn="tl">
              <a:srgbClr val="FFFFFF"/>
            </a:outerShdw>
          </a:effectLst>
          <a:latin typeface="Arial" charset="0"/>
          <a:ea typeface="ＭＳ Ｐゴシック" charset="-128"/>
        </a:defRPr>
      </a:lvl6pPr>
      <a:lvl7pPr marL="914400" algn="l" rtl="0" eaLnBrk="1" fontAlgn="base" hangingPunct="1">
        <a:spcBef>
          <a:spcPct val="0"/>
        </a:spcBef>
        <a:spcAft>
          <a:spcPct val="0"/>
        </a:spcAft>
        <a:defRPr kumimoji="1" sz="4400">
          <a:solidFill>
            <a:schemeClr val="tx2"/>
          </a:solidFill>
          <a:effectLst>
            <a:outerShdw blurRad="38100" dist="38100" dir="2700000" algn="tl">
              <a:srgbClr val="FFFFFF"/>
            </a:outerShdw>
          </a:effectLst>
          <a:latin typeface="Arial" charset="0"/>
          <a:ea typeface="ＭＳ Ｐゴシック" charset="-128"/>
        </a:defRPr>
      </a:lvl7pPr>
      <a:lvl8pPr marL="1371600" algn="l" rtl="0" eaLnBrk="1" fontAlgn="base" hangingPunct="1">
        <a:spcBef>
          <a:spcPct val="0"/>
        </a:spcBef>
        <a:spcAft>
          <a:spcPct val="0"/>
        </a:spcAft>
        <a:defRPr kumimoji="1" sz="4400">
          <a:solidFill>
            <a:schemeClr val="tx2"/>
          </a:solidFill>
          <a:effectLst>
            <a:outerShdw blurRad="38100" dist="38100" dir="2700000" algn="tl">
              <a:srgbClr val="FFFFFF"/>
            </a:outerShdw>
          </a:effectLst>
          <a:latin typeface="Arial" charset="0"/>
          <a:ea typeface="ＭＳ Ｐゴシック" charset="-128"/>
        </a:defRPr>
      </a:lvl8pPr>
      <a:lvl9pPr marL="1828800" algn="l" rtl="0" eaLnBrk="1" fontAlgn="base" hangingPunct="1">
        <a:spcBef>
          <a:spcPct val="0"/>
        </a:spcBef>
        <a:spcAft>
          <a:spcPct val="0"/>
        </a:spcAft>
        <a:defRPr kumimoji="1" sz="4400">
          <a:solidFill>
            <a:schemeClr val="tx2"/>
          </a:solidFill>
          <a:effectLst>
            <a:outerShdw blurRad="38100" dist="38100" dir="2700000" algn="tl">
              <a:srgbClr val="FFFFFF"/>
            </a:outerShdw>
          </a:effectLst>
          <a:latin typeface="Arial" charset="0"/>
          <a:ea typeface="ＭＳ Ｐゴシック" charset="-128"/>
        </a:defRPr>
      </a:lvl9pPr>
    </p:titleStyle>
    <p:bodyStyle>
      <a:lvl1pPr marL="342900" indent="-342900" algn="l" rtl="0" eaLnBrk="1" fontAlgn="base" hangingPunct="1">
        <a:spcBef>
          <a:spcPct val="20000"/>
        </a:spcBef>
        <a:spcAft>
          <a:spcPct val="0"/>
        </a:spcAft>
        <a:buClr>
          <a:schemeClr val="accent2"/>
        </a:buClr>
        <a:buChar char="•"/>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1" fontAlgn="base" hangingPunct="1">
        <a:spcBef>
          <a:spcPct val="20000"/>
        </a:spcBef>
        <a:spcAft>
          <a:spcPct val="0"/>
        </a:spcAft>
        <a:buClr>
          <a:schemeClr val="tx1"/>
        </a:buClr>
        <a:buChar char="•"/>
        <a:defRPr kumimoji="1" sz="2800">
          <a:solidFill>
            <a:schemeClr val="tx1"/>
          </a:solidFill>
          <a:effectLst>
            <a:outerShdw blurRad="38100" dist="38100" dir="2700000" algn="tl">
              <a:srgbClr val="000000"/>
            </a:outerShdw>
          </a:effectLst>
          <a:latin typeface="+mn-lt"/>
          <a:ea typeface="+mn-ea"/>
        </a:defRPr>
      </a:lvl2pPr>
      <a:lvl3pPr marL="1143000" indent="-228600" algn="l" rtl="0" eaLnBrk="1" fontAlgn="base" hangingPunct="1">
        <a:spcBef>
          <a:spcPct val="20000"/>
        </a:spcBef>
        <a:spcAft>
          <a:spcPct val="0"/>
        </a:spcAft>
        <a:buClr>
          <a:schemeClr val="tx2"/>
        </a:buClr>
        <a:buChar char="•"/>
        <a:defRPr kumimoji="1" sz="2400">
          <a:solidFill>
            <a:schemeClr val="tx1"/>
          </a:solidFill>
          <a:effectLst>
            <a:outerShdw blurRad="38100" dist="38100" dir="2700000" algn="tl">
              <a:srgbClr val="000000"/>
            </a:outerShdw>
          </a:effectLst>
          <a:latin typeface="+mn-lt"/>
          <a:ea typeface="+mn-ea"/>
        </a:defRPr>
      </a:lvl3pPr>
      <a:lvl4pPr marL="1600200" indent="-228600" algn="l" rtl="0" eaLnBrk="1" fontAlgn="base" hangingPunct="1">
        <a:spcBef>
          <a:spcPct val="20000"/>
        </a:spcBef>
        <a:spcAft>
          <a:spcPct val="0"/>
        </a:spcAft>
        <a:buClr>
          <a:schemeClr val="tx1"/>
        </a:buClr>
        <a:buChar char="•"/>
        <a:defRPr kumimoji="1" sz="2000">
          <a:solidFill>
            <a:schemeClr val="tx1"/>
          </a:solidFill>
          <a:effectLst>
            <a:outerShdw blurRad="38100" dist="38100" dir="2700000" algn="tl">
              <a:srgbClr val="000000"/>
            </a:outerShdw>
          </a:effectLst>
          <a:latin typeface="+mn-lt"/>
          <a:ea typeface="+mn-ea"/>
        </a:defRPr>
      </a:lvl4pPr>
      <a:lvl5pPr marL="2057400" indent="-228600" algn="l" rtl="0" eaLnBrk="1" fontAlgn="base" hangingPunct="1">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5pPr>
      <a:lvl6pPr marL="2514600" indent="-228600" algn="l" rtl="0" eaLnBrk="1" fontAlgn="base" hangingPunct="1">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6pPr>
      <a:lvl7pPr marL="2971800" indent="-228600" algn="l" rtl="0" eaLnBrk="1" fontAlgn="base" hangingPunct="1">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7pPr>
      <a:lvl8pPr marL="3429000" indent="-228600" algn="l" rtl="0" eaLnBrk="1" fontAlgn="base" hangingPunct="1">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8pPr>
      <a:lvl9pPr marL="3886200" indent="-228600" algn="l" rtl="0" eaLnBrk="1" fontAlgn="base" hangingPunct="1">
        <a:spcBef>
          <a:spcPct val="20000"/>
        </a:spcBef>
        <a:spcAft>
          <a:spcPct val="0"/>
        </a:spcAft>
        <a:buClr>
          <a:schemeClr val="tx2"/>
        </a:buClr>
        <a:buChar char="•"/>
        <a:defRPr kumimoji="1" sz="2000">
          <a:solidFill>
            <a:schemeClr val="tx1"/>
          </a:solidFill>
          <a:effectLst>
            <a:outerShdw blurRad="38100" dist="38100" dir="2700000" algn="tl">
              <a:srgbClr val="000000"/>
            </a:outerShdw>
          </a:effectLst>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5" Type="http://schemas.openxmlformats.org/officeDocument/2006/relationships/image" Target="../media/image10.jpeg"/><Relationship Id="rId6" Type="http://schemas.openxmlformats.org/officeDocument/2006/relationships/image" Target="../media/image11.jpeg"/><Relationship Id="rId7" Type="http://schemas.openxmlformats.org/officeDocument/2006/relationships/image" Target="../media/image12.jpeg"/><Relationship Id="rId8" Type="http://schemas.openxmlformats.org/officeDocument/2006/relationships/image" Target="../media/image13.png"/><Relationship Id="rId1" Type="http://schemas.openxmlformats.org/officeDocument/2006/relationships/slideLayout" Target="../slideLayouts/slideLayout9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9" Type="http://schemas.openxmlformats.org/officeDocument/2006/relationships/image" Target="../media/image38.png"/><Relationship Id="rId20" Type="http://schemas.openxmlformats.org/officeDocument/2006/relationships/image" Target="../media/image49.jpeg"/><Relationship Id="rId21" Type="http://schemas.openxmlformats.org/officeDocument/2006/relationships/image" Target="../media/image50.jpeg"/><Relationship Id="rId22" Type="http://schemas.openxmlformats.org/officeDocument/2006/relationships/image" Target="../media/image51.jpeg"/><Relationship Id="rId23" Type="http://schemas.openxmlformats.org/officeDocument/2006/relationships/image" Target="../media/image52.jpeg"/><Relationship Id="rId24" Type="http://schemas.openxmlformats.org/officeDocument/2006/relationships/image" Target="../media/image53.jpeg"/><Relationship Id="rId25" Type="http://schemas.openxmlformats.org/officeDocument/2006/relationships/image" Target="../media/image54.jpeg"/><Relationship Id="rId26" Type="http://schemas.openxmlformats.org/officeDocument/2006/relationships/image" Target="../media/image55.png"/><Relationship Id="rId10" Type="http://schemas.openxmlformats.org/officeDocument/2006/relationships/image" Target="../media/image39.png"/><Relationship Id="rId11" Type="http://schemas.openxmlformats.org/officeDocument/2006/relationships/image" Target="../media/image40.jpeg"/><Relationship Id="rId12" Type="http://schemas.openxmlformats.org/officeDocument/2006/relationships/image" Target="../media/image41.png"/><Relationship Id="rId13" Type="http://schemas.openxmlformats.org/officeDocument/2006/relationships/image" Target="../media/image42.jpeg"/><Relationship Id="rId14" Type="http://schemas.openxmlformats.org/officeDocument/2006/relationships/image" Target="../media/image43.jpeg"/><Relationship Id="rId15" Type="http://schemas.openxmlformats.org/officeDocument/2006/relationships/image" Target="../media/image44.jpeg"/><Relationship Id="rId16" Type="http://schemas.openxmlformats.org/officeDocument/2006/relationships/image" Target="../media/image45.jpeg"/><Relationship Id="rId17" Type="http://schemas.openxmlformats.org/officeDocument/2006/relationships/image" Target="../media/image46.jpeg"/><Relationship Id="rId18" Type="http://schemas.openxmlformats.org/officeDocument/2006/relationships/image" Target="../media/image47.png"/><Relationship Id="rId19" Type="http://schemas.openxmlformats.org/officeDocument/2006/relationships/image" Target="../media/image48.png"/><Relationship Id="rId1" Type="http://schemas.openxmlformats.org/officeDocument/2006/relationships/slideLayout" Target="../slideLayouts/slideLayout141.xml"/><Relationship Id="rId2" Type="http://schemas.openxmlformats.org/officeDocument/2006/relationships/notesSlide" Target="../notesSlides/notesSlide10.xml"/><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jpeg"/><Relationship Id="rId8" Type="http://schemas.openxmlformats.org/officeDocument/2006/relationships/image" Target="../media/image37.jpeg"/></Relationships>
</file>

<file path=ppt/slides/_rels/slide11.xml.rels><?xml version="1.0" encoding="UTF-8" standalone="yes"?>
<Relationships xmlns="http://schemas.openxmlformats.org/package/2006/relationships"><Relationship Id="rId3" Type="http://schemas.openxmlformats.org/officeDocument/2006/relationships/image" Target="../media/image31.gif"/><Relationship Id="rId4" Type="http://schemas.openxmlformats.org/officeDocument/2006/relationships/image" Target="../media/image56.png"/><Relationship Id="rId5" Type="http://schemas.openxmlformats.org/officeDocument/2006/relationships/image" Target="../media/image57.png"/><Relationship Id="rId1" Type="http://schemas.openxmlformats.org/officeDocument/2006/relationships/slideLayout" Target="../slideLayouts/slideLayout2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jpeg"/><Relationship Id="rId5" Type="http://schemas.openxmlformats.org/officeDocument/2006/relationships/image" Target="../media/image60.png"/><Relationship Id="rId6" Type="http://schemas.openxmlformats.org/officeDocument/2006/relationships/image" Target="../media/image61.jpg"/><Relationship Id="rId1" Type="http://schemas.openxmlformats.org/officeDocument/2006/relationships/slideLayout" Target="../slideLayouts/slideLayout2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1" Type="http://schemas.openxmlformats.org/officeDocument/2006/relationships/slideLayout" Target="../slideLayouts/slideLayout2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49.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notesSlide" Target="../notesSlides/notesSlide16.xml"/><Relationship Id="rId3" Type="http://schemas.openxmlformats.org/officeDocument/2006/relationships/image" Target="../media/image6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9.xml"/><Relationship Id="rId3" Type="http://schemas.openxmlformats.org/officeDocument/2006/relationships/image" Target="../media/image6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2.xml"/><Relationship Id="rId3" Type="http://schemas.openxmlformats.org/officeDocument/2006/relationships/image" Target="../media/image14.jpe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1" Type="http://schemas.openxmlformats.org/officeDocument/2006/relationships/slideLayout" Target="../slideLayouts/slideLayout8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1.xml"/><Relationship Id="rId2" Type="http://schemas.openxmlformats.org/officeDocument/2006/relationships/notesSlide" Target="../notesSlides/notesSlide21.xml"/><Relationship Id="rId3" Type="http://schemas.openxmlformats.org/officeDocument/2006/relationships/image" Target="../media/image72.png"/></Relationships>
</file>

<file path=ppt/slides/_rels/slide22.xml.rels><?xml version="1.0" encoding="UTF-8" standalone="yes"?>
<Relationships xmlns="http://schemas.openxmlformats.org/package/2006/relationships"><Relationship Id="rId3" Type="http://schemas.openxmlformats.org/officeDocument/2006/relationships/image" Target="../media/image73.emf"/><Relationship Id="rId4" Type="http://schemas.openxmlformats.org/officeDocument/2006/relationships/image" Target="../media/image74.emf"/><Relationship Id="rId1" Type="http://schemas.openxmlformats.org/officeDocument/2006/relationships/slideLayout" Target="../slideLayouts/slideLayout149.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5.xml"/><Relationship Id="rId4" Type="http://schemas.openxmlformats.org/officeDocument/2006/relationships/notesSlide" Target="../notesSlides/notesSlide23.xml"/><Relationship Id="rId5" Type="http://schemas.openxmlformats.org/officeDocument/2006/relationships/image" Target="../media/image75.png"/><Relationship Id="rId6" Type="http://schemas.openxmlformats.org/officeDocument/2006/relationships/image" Target="../media/image76.png"/><Relationship Id="rId7" Type="http://schemas.openxmlformats.org/officeDocument/2006/relationships/image" Target="../media/image77.emf"/><Relationship Id="rId8" Type="http://schemas.openxmlformats.org/officeDocument/2006/relationships/image" Target="../media/image78.png"/><Relationship Id="rId9" Type="http://schemas.openxmlformats.org/officeDocument/2006/relationships/image" Target="../media/image79.png"/><Relationship Id="rId1" Type="http://schemas.openxmlformats.org/officeDocument/2006/relationships/tags" Target="../tags/tag2.xml"/><Relationship Id="rId2" Type="http://schemas.openxmlformats.org/officeDocument/2006/relationships/tags" Target="../tags/tag3.xml"/></Relationships>
</file>

<file path=ppt/slides/_rels/slide24.xml.rels><?xml version="1.0" encoding="UTF-8" standalone="yes"?>
<Relationships xmlns="http://schemas.openxmlformats.org/package/2006/relationships"><Relationship Id="rId3" Type="http://schemas.openxmlformats.org/officeDocument/2006/relationships/image" Target="../media/image80.png"/><Relationship Id="rId4" Type="http://schemas.openxmlformats.org/officeDocument/2006/relationships/image" Target="../media/image81.png"/><Relationship Id="rId5" Type="http://schemas.openxmlformats.org/officeDocument/2006/relationships/image" Target="../media/image82.png"/><Relationship Id="rId1" Type="http://schemas.openxmlformats.org/officeDocument/2006/relationships/slideLayout" Target="../slideLayouts/slideLayout85.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png"/><Relationship Id="rId7" Type="http://schemas.openxmlformats.org/officeDocument/2006/relationships/image" Target="../media/image87.png"/><Relationship Id="rId8" Type="http://schemas.openxmlformats.org/officeDocument/2006/relationships/image" Target="../media/image88.png"/><Relationship Id="rId1" Type="http://schemas.openxmlformats.org/officeDocument/2006/relationships/slideLayout" Target="../slideLayouts/slideLayout89.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91.png"/><Relationship Id="rId6" Type="http://schemas.openxmlformats.org/officeDocument/2006/relationships/image" Target="../media/image92.png"/><Relationship Id="rId1" Type="http://schemas.openxmlformats.org/officeDocument/2006/relationships/slideLayout" Target="../slideLayouts/slideLayout90.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1" Type="http://schemas.openxmlformats.org/officeDocument/2006/relationships/slideLayout" Target="../slideLayouts/slideLayout30.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image" Target="../media/image95.png"/><Relationship Id="rId1" Type="http://schemas.openxmlformats.org/officeDocument/2006/relationships/slideLayout" Target="../slideLayouts/slideLayout85.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97.png"/><Relationship Id="rId1" Type="http://schemas.openxmlformats.org/officeDocument/2006/relationships/slideLayout" Target="../slideLayouts/slideLayout85.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9.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jpeg"/><Relationship Id="rId5" Type="http://schemas.openxmlformats.org/officeDocument/2006/relationships/image" Target="../media/image12.jpeg"/><Relationship Id="rId6" Type="http://schemas.openxmlformats.org/officeDocument/2006/relationships/image" Target="../media/image13.png"/><Relationship Id="rId1" Type="http://schemas.openxmlformats.org/officeDocument/2006/relationships/slideLayout" Target="../slideLayouts/slideLayout11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hyperlink" Target="http://newsline.linearcollider.org/2011/12/19/"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35.xml"/><Relationship Id="rId3" Type="http://schemas.openxmlformats.org/officeDocument/2006/relationships/image" Target="../media/image100.jpeg"/></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4" Type="http://schemas.openxmlformats.org/officeDocument/2006/relationships/image" Target="../media/image102.jpeg"/><Relationship Id="rId1" Type="http://schemas.openxmlformats.org/officeDocument/2006/relationships/slideLayout" Target="../slideLayouts/slideLayout79.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image" Target="../media/image103.jpeg"/><Relationship Id="rId4" Type="http://schemas.openxmlformats.org/officeDocument/2006/relationships/image" Target="../media/image104.jpeg"/><Relationship Id="rId5" Type="http://schemas.openxmlformats.org/officeDocument/2006/relationships/image" Target="../media/image105.jpeg"/><Relationship Id="rId1" Type="http://schemas.openxmlformats.org/officeDocument/2006/relationships/slideLayout" Target="../slideLayouts/slideLayout37.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1" Type="http://schemas.openxmlformats.org/officeDocument/2006/relationships/slideLayout" Target="../slideLayouts/slideLayout130.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image" Target="../media/image109.png"/><Relationship Id="rId4" Type="http://schemas.openxmlformats.org/officeDocument/2006/relationships/image" Target="../media/image110.jpeg"/><Relationship Id="rId1" Type="http://schemas.openxmlformats.org/officeDocument/2006/relationships/slideLayout" Target="../slideLayouts/slideLayout30.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6.png"/><Relationship Id="rId5" Type="http://schemas.openxmlformats.org/officeDocument/2006/relationships/image" Target="../media/image17.jpeg"/><Relationship Id="rId6" Type="http://schemas.openxmlformats.org/officeDocument/2006/relationships/image" Target="../media/image18.jpeg"/><Relationship Id="rId7" Type="http://schemas.openxmlformats.org/officeDocument/2006/relationships/image" Target="../media/image19.jpeg"/><Relationship Id="rId1" Type="http://schemas.openxmlformats.org/officeDocument/2006/relationships/slideLayout" Target="../slideLayouts/slideLayout30.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hyperlink" Target="http://epp.phys.kyushu-u.ac.jp/ildws2012/" TargetMode="External"/><Relationship Id="rId4" Type="http://schemas.openxmlformats.org/officeDocument/2006/relationships/hyperlink" Target="http://2012.aepshep.org/" TargetMode="External"/><Relationship Id="rId5" Type="http://schemas.openxmlformats.org/officeDocument/2006/relationships/image" Target="../media/image111.jpeg"/><Relationship Id="rId6" Type="http://schemas.openxmlformats.org/officeDocument/2006/relationships/image" Target="../media/image112.jpg"/><Relationship Id="rId1" Type="http://schemas.openxmlformats.org/officeDocument/2006/relationships/slideLayout" Target="../slideLayouts/slideLayout27.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3" Type="http://schemas.openxmlformats.org/officeDocument/2006/relationships/image" Target="../media/image113.png"/><Relationship Id="rId4" Type="http://schemas.openxmlformats.org/officeDocument/2006/relationships/image" Target="../media/image114.png"/><Relationship Id="rId5" Type="http://schemas.openxmlformats.org/officeDocument/2006/relationships/image" Target="../media/image115.png"/><Relationship Id="rId6" Type="http://schemas.openxmlformats.org/officeDocument/2006/relationships/image" Target="../media/image116.png"/><Relationship Id="rId7" Type="http://schemas.openxmlformats.org/officeDocument/2006/relationships/image" Target="../media/image117.png"/><Relationship Id="rId1" Type="http://schemas.openxmlformats.org/officeDocument/2006/relationships/slideLayout" Target="../slideLayouts/slideLayout96.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118.jpeg"/><Relationship Id="rId4" Type="http://schemas.openxmlformats.org/officeDocument/2006/relationships/image" Target="../media/image8.pn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9" Type="http://schemas.openxmlformats.org/officeDocument/2006/relationships/image" Target="../media/image13.png"/><Relationship Id="rId1" Type="http://schemas.openxmlformats.org/officeDocument/2006/relationships/slideLayout" Target="../slideLayouts/slideLayout101.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3" Type="http://schemas.openxmlformats.org/officeDocument/2006/relationships/image" Target="../media/image119.emf"/><Relationship Id="rId4" Type="http://schemas.openxmlformats.org/officeDocument/2006/relationships/image" Target="../media/image120.emf"/><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6.xml.rels><?xml version="1.0" encoding="UTF-8" standalone="yes"?>
<Relationships xmlns="http://schemas.openxmlformats.org/package/2006/relationships"><Relationship Id="rId3" Type="http://schemas.openxmlformats.org/officeDocument/2006/relationships/image" Target="../media/image121.png"/><Relationship Id="rId4" Type="http://schemas.openxmlformats.org/officeDocument/2006/relationships/image" Target="../media/image122.png"/><Relationship Id="rId1" Type="http://schemas.openxmlformats.org/officeDocument/2006/relationships/slideLayout" Target="../slideLayouts/slideLayout25.xml"/><Relationship Id="rId2" Type="http://schemas.openxmlformats.org/officeDocument/2006/relationships/notesSlide" Target="../notesSlides/notesSlide4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0.xml"/><Relationship Id="rId2" Type="http://schemas.openxmlformats.org/officeDocument/2006/relationships/notesSlide" Target="../notesSlides/notesSlide45.xml"/><Relationship Id="rId3" Type="http://schemas.openxmlformats.org/officeDocument/2006/relationships/image" Target="../media/image123.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jpeg"/><Relationship Id="rId5" Type="http://schemas.openxmlformats.org/officeDocument/2006/relationships/image" Target="../media/image22.jpeg"/><Relationship Id="rId1" Type="http://schemas.openxmlformats.org/officeDocument/2006/relationships/slideLayout" Target="../slideLayouts/slideLayout9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emf"/><Relationship Id="rId5" Type="http://schemas.openxmlformats.org/officeDocument/2006/relationships/image" Target="../media/image25.emf"/><Relationship Id="rId6" Type="http://schemas.openxmlformats.org/officeDocument/2006/relationships/image" Target="../media/image26.emf"/><Relationship Id="rId1" Type="http://schemas.openxmlformats.org/officeDocument/2006/relationships/slideLayout" Target="../slideLayouts/slideLayout98.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tags" Target="../tags/tag1.xml"/><Relationship Id="rId2" Type="http://schemas.openxmlformats.org/officeDocument/2006/relationships/slideLayout" Target="../slideLayouts/slideLayout119.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png"/><Relationship Id="rId5" Type="http://schemas.openxmlformats.org/officeDocument/2006/relationships/image" Target="../media/image29.jpeg"/><Relationship Id="rId6" Type="http://schemas.openxmlformats.org/officeDocument/2006/relationships/image" Target="../media/image30.jpeg"/><Relationship Id="rId1" Type="http://schemas.openxmlformats.org/officeDocument/2006/relationships/slideLayout" Target="../slideLayouts/slideLayout10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1.xml"/><Relationship Id="rId2" Type="http://schemas.openxmlformats.org/officeDocument/2006/relationships/notesSlide" Target="../notesSlides/notesSlide9.xml"/><Relationship Id="rId3" Type="http://schemas.openxmlformats.org/officeDocument/2006/relationships/image" Target="../media/image31.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7" descr="全体図2008.png"/>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20713"/>
            <a:ext cx="6411913" cy="3846512"/>
          </a:xfrm>
          <a:prstGeom prst="rect">
            <a:avLst/>
          </a:prstGeom>
          <a:solidFill>
            <a:schemeClr val="accent3">
              <a:lumMod val="20000"/>
              <a:lumOff val="80000"/>
            </a:schemeClr>
          </a:solidFill>
          <a:ln w="9525">
            <a:noFill/>
            <a:miter lim="800000"/>
            <a:headEnd/>
            <a:tailEnd/>
          </a:ln>
        </p:spPr>
      </p:pic>
      <p:pic>
        <p:nvPicPr>
          <p:cNvPr id="73731" name="Picture 24" descr="ilc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45238" y="0"/>
            <a:ext cx="2798762"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bwMode="auto">
          <a:xfrm>
            <a:off x="6544448" y="33101"/>
            <a:ext cx="2449578" cy="646331"/>
          </a:xfrm>
          <a:prstGeom prst="rect">
            <a:avLst/>
          </a:prstGeom>
          <a:solidFill>
            <a:srgbClr val="000066">
              <a:alpha val="30196"/>
            </a:srgbClr>
          </a:solidFill>
          <a:ln>
            <a:noFill/>
          </a:ln>
        </p:spPr>
        <p:style>
          <a:lnRef idx="2">
            <a:schemeClr val="accent3"/>
          </a:lnRef>
          <a:fillRef idx="1">
            <a:schemeClr val="lt1"/>
          </a:fillRef>
          <a:effectRef idx="0">
            <a:schemeClr val="accent3"/>
          </a:effectRef>
          <a:fontRef idx="minor">
            <a:schemeClr val="dk1"/>
          </a:fontRef>
        </p:style>
        <p:txBody>
          <a:bodyPr>
            <a:spAutoFit/>
          </a:bodyPr>
          <a:lstStyle/>
          <a:p>
            <a:pPr algn="ctr" defTabSz="914400" fontAlgn="auto">
              <a:spcBef>
                <a:spcPts val="0"/>
              </a:spcBef>
              <a:spcAft>
                <a:spcPts val="0"/>
              </a:spcAft>
              <a:defRPr/>
            </a:pPr>
            <a:r>
              <a:rPr lang="en-US" altLang="ja-JP" i="1" u="sng" dirty="0">
                <a:ln w="18415" cmpd="sng">
                  <a:solidFill>
                    <a:srgbClr val="FFFFFF"/>
                  </a:solidFill>
                  <a:prstDash val="solid"/>
                </a:ln>
                <a:solidFill>
                  <a:srgbClr val="FFFFFF"/>
                </a:solidFill>
                <a:effectLst>
                  <a:glow rad="101600">
                    <a:srgbClr val="6666FF">
                      <a:alpha val="40000"/>
                    </a:srgbClr>
                  </a:glow>
                  <a:outerShdw blurRad="63500" dir="3600000" algn="tl" rotWithShape="0">
                    <a:srgbClr val="000000">
                      <a:alpha val="70000"/>
                    </a:srgbClr>
                  </a:outerShdw>
                </a:effectLst>
                <a:latin typeface="Calibri"/>
                <a:ea typeface="ＭＳ Ｐゴシック"/>
              </a:rPr>
              <a:t>International  Linear </a:t>
            </a:r>
          </a:p>
          <a:p>
            <a:pPr algn="ctr" defTabSz="914400" fontAlgn="auto">
              <a:spcBef>
                <a:spcPts val="0"/>
              </a:spcBef>
              <a:spcAft>
                <a:spcPts val="0"/>
              </a:spcAft>
              <a:defRPr/>
            </a:pPr>
            <a:r>
              <a:rPr lang="en-US" altLang="ja-JP" i="1" u="sng" dirty="0">
                <a:ln w="18415" cmpd="sng">
                  <a:solidFill>
                    <a:srgbClr val="FFFFFF"/>
                  </a:solidFill>
                  <a:prstDash val="solid"/>
                </a:ln>
                <a:solidFill>
                  <a:srgbClr val="FFFFFF"/>
                </a:solidFill>
                <a:effectLst>
                  <a:glow rad="101600">
                    <a:srgbClr val="6666FF">
                      <a:alpha val="40000"/>
                    </a:srgbClr>
                  </a:glow>
                  <a:outerShdw blurRad="63500" dir="3600000" algn="tl" rotWithShape="0">
                    <a:srgbClr val="000000">
                      <a:alpha val="70000"/>
                    </a:srgbClr>
                  </a:outerShdw>
                </a:effectLst>
                <a:latin typeface="Calibri"/>
                <a:ea typeface="ＭＳ Ｐゴシック"/>
              </a:rPr>
              <a:t>Collider</a:t>
            </a:r>
          </a:p>
        </p:txBody>
      </p:sp>
      <p:cxnSp>
        <p:nvCxnSpPr>
          <p:cNvPr id="73733" name="直線矢印コネクタ 15"/>
          <p:cNvCxnSpPr>
            <a:cxnSpLocks noChangeShapeType="1"/>
          </p:cNvCxnSpPr>
          <p:nvPr/>
        </p:nvCxnSpPr>
        <p:spPr bwMode="auto">
          <a:xfrm flipV="1">
            <a:off x="1979613" y="1231900"/>
            <a:ext cx="1690687" cy="468314"/>
          </a:xfrm>
          <a:prstGeom prst="straightConnector1">
            <a:avLst/>
          </a:prstGeom>
          <a:noFill/>
          <a:ln w="19050">
            <a:solidFill>
              <a:srgbClr val="99CC00"/>
            </a:solidFill>
            <a:prstDash val="sysDash"/>
            <a:round/>
            <a:headEnd/>
            <a:tailEnd type="arrow" w="med" len="med"/>
          </a:ln>
          <a:extLst>
            <a:ext uri="{909E8E84-426E-40dd-AFC4-6F175D3DCCD1}">
              <a14:hiddenFill xmlns:a14="http://schemas.microsoft.com/office/drawing/2010/main">
                <a:noFill/>
              </a14:hiddenFill>
            </a:ext>
          </a:extLst>
        </p:spPr>
      </p:cxnSp>
      <p:pic>
        <p:nvPicPr>
          <p:cNvPr id="73734" name="図 10" descr="FN0341H.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50825" y="2708275"/>
            <a:ext cx="25542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735" name="直線矢印コネクタ 17"/>
          <p:cNvCxnSpPr>
            <a:cxnSpLocks noChangeShapeType="1"/>
          </p:cNvCxnSpPr>
          <p:nvPr/>
        </p:nvCxnSpPr>
        <p:spPr bwMode="auto">
          <a:xfrm rot="5400000">
            <a:off x="2807494" y="2672557"/>
            <a:ext cx="428625" cy="357187"/>
          </a:xfrm>
          <a:prstGeom prst="straightConnector1">
            <a:avLst/>
          </a:prstGeom>
          <a:noFill/>
          <a:ln w="19050">
            <a:solidFill>
              <a:srgbClr val="99CC00"/>
            </a:solidFill>
            <a:prstDash val="sysDash"/>
            <a:round/>
            <a:headEnd/>
            <a:tailEnd type="arrow" w="med" len="med"/>
          </a:ln>
          <a:extLst>
            <a:ext uri="{909E8E84-426E-40dd-AFC4-6F175D3DCCD1}">
              <a14:hiddenFill xmlns:a14="http://schemas.microsoft.com/office/drawing/2010/main">
                <a:noFill/>
              </a14:hiddenFill>
            </a:ext>
          </a:extLst>
        </p:spPr>
      </p:cxnSp>
      <p:pic>
        <p:nvPicPr>
          <p:cNvPr id="73736" name="図 4" descr="Cryomodule2008_Low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11638" y="2082800"/>
            <a:ext cx="21415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737" name="直線矢印コネクタ 29"/>
          <p:cNvCxnSpPr>
            <a:cxnSpLocks noChangeShapeType="1"/>
          </p:cNvCxnSpPr>
          <p:nvPr/>
        </p:nvCxnSpPr>
        <p:spPr bwMode="auto">
          <a:xfrm rot="5400000" flipH="1" flipV="1">
            <a:off x="4214813" y="2851150"/>
            <a:ext cx="427038" cy="287337"/>
          </a:xfrm>
          <a:prstGeom prst="straightConnector1">
            <a:avLst/>
          </a:prstGeom>
          <a:noFill/>
          <a:ln w="19050">
            <a:solidFill>
              <a:srgbClr val="99CC00"/>
            </a:solidFill>
            <a:prstDash val="sysDash"/>
            <a:round/>
            <a:headEnd/>
            <a:tailEnd type="arrow" w="med" len="med"/>
          </a:ln>
          <a:extLst>
            <a:ext uri="{909E8E84-426E-40dd-AFC4-6F175D3DCCD1}">
              <a14:hiddenFill xmlns:a14="http://schemas.microsoft.com/office/drawing/2010/main">
                <a:noFill/>
              </a14:hiddenFill>
            </a:ext>
          </a:extLst>
        </p:spPr>
      </p:cxnSp>
      <p:sp>
        <p:nvSpPr>
          <p:cNvPr id="2" name="タイトル 1"/>
          <p:cNvSpPr>
            <a:spLocks noGrp="1"/>
          </p:cNvSpPr>
          <p:nvPr>
            <p:ph type="ctrTitle"/>
          </p:nvPr>
        </p:nvSpPr>
        <p:spPr>
          <a:xfrm>
            <a:off x="685800" y="4606925"/>
            <a:ext cx="7772400" cy="1470025"/>
          </a:xfrm>
        </p:spPr>
        <p:txBody>
          <a:bodyPr/>
          <a:lstStyle/>
          <a:p>
            <a:r>
              <a:rPr kumimoji="1" lang="en-US" altLang="ja-JP" dirty="0" smtClean="0"/>
              <a:t>Physics at the ILC</a:t>
            </a:r>
            <a:br>
              <a:rPr kumimoji="1" lang="en-US" altLang="ja-JP" dirty="0" smtClean="0"/>
            </a:br>
            <a:r>
              <a:rPr lang="en-US" altLang="ja-JP" sz="2800" dirty="0" err="1" smtClean="0"/>
              <a:t>Kiyotomo</a:t>
            </a:r>
            <a:r>
              <a:rPr lang="en-US" altLang="ja-JP" sz="2800" dirty="0" smtClean="0"/>
              <a:t> Kawagoe / Kyushu University</a:t>
            </a:r>
            <a:r>
              <a:rPr lang="en-US" altLang="ja-JP" sz="2800" dirty="0"/>
              <a:t/>
            </a:r>
            <a:br>
              <a:rPr lang="en-US" altLang="ja-JP" sz="2800" dirty="0"/>
            </a:br>
            <a:r>
              <a:rPr lang="en-US" altLang="ja-JP" sz="2800" dirty="0" smtClean="0"/>
              <a:t>The </a:t>
            </a:r>
            <a:r>
              <a:rPr lang="en-US" altLang="ja-JP" sz="2800" dirty="0" smtClean="0"/>
              <a:t>3</a:t>
            </a:r>
            <a:r>
              <a:rPr lang="en-US" altLang="ja-JP" sz="2800" baseline="30000" dirty="0" smtClean="0"/>
              <a:t>rd</a:t>
            </a:r>
            <a:r>
              <a:rPr lang="en-US" altLang="ja-JP" sz="2800" dirty="0" smtClean="0"/>
              <a:t>  LCFORUM meeting &amp; </a:t>
            </a:r>
            <a:r>
              <a:rPr lang="en-US" altLang="ja-JP" sz="2800" dirty="0" smtClean="0"/>
              <a:t>DESY Colloquium</a:t>
            </a:r>
            <a:br>
              <a:rPr lang="en-US" altLang="ja-JP" sz="2800" dirty="0" smtClean="0"/>
            </a:br>
            <a:r>
              <a:rPr lang="en-US" altLang="ja-JP" sz="2800" dirty="0" smtClean="0"/>
              <a:t>February 07, 2012</a:t>
            </a:r>
            <a:endParaRPr kumimoji="1" lang="ja-JP" altLang="en-US" sz="2800" dirty="0"/>
          </a:p>
        </p:txBody>
      </p:sp>
      <p:sp>
        <p:nvSpPr>
          <p:cNvPr id="73742" name="日付プレースホルダー 1"/>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73743" name="フッター プレースホルダー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K. Kawagoe: Physics at the ILC</a:t>
            </a:r>
            <a:endParaRPr lang="ja-JP" altLang="en-US" sz="1200" dirty="0">
              <a:solidFill>
                <a:srgbClr val="898989"/>
              </a:solidFill>
              <a:latin typeface="Calibri" charset="0"/>
            </a:endParaRPr>
          </a:p>
        </p:txBody>
      </p:sp>
      <p:sp>
        <p:nvSpPr>
          <p:cNvPr id="73744" name="スライド番号プレースホルダー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4D38ECFF-2B6A-304E-99EB-B7CE55E1F9F6}" type="slidenum">
              <a:rPr lang="ja-JP" altLang="en-US" sz="1200">
                <a:solidFill>
                  <a:srgbClr val="898989"/>
                </a:solidFill>
                <a:latin typeface="Calibri" charset="0"/>
              </a:rPr>
              <a:pPr/>
              <a:t>1</a:t>
            </a:fld>
            <a:endParaRPr lang="ja-JP" altLang="en-US" sz="1200" dirty="0">
              <a:solidFill>
                <a:srgbClr val="898989"/>
              </a:solidFill>
              <a:latin typeface="Calibri" charset="0"/>
            </a:endParaRPr>
          </a:p>
        </p:txBody>
      </p:sp>
      <p:pic>
        <p:nvPicPr>
          <p:cNvPr id="73745" name="図 4" descr="ILD_all_110826.jpg"/>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3675063" y="296864"/>
            <a:ext cx="1492966" cy="119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図 2"/>
          <p:cNvPicPr>
            <a:picLocks noChangeAspect="1"/>
          </p:cNvPicPr>
          <p:nvPr/>
        </p:nvPicPr>
        <p:blipFill>
          <a:blip r:embed="rId8"/>
          <a:stretch>
            <a:fillRect/>
          </a:stretch>
        </p:blipFill>
        <p:spPr>
          <a:xfrm>
            <a:off x="5181600" y="292100"/>
            <a:ext cx="1172210" cy="1169670"/>
          </a:xfrm>
          <a:prstGeom prst="rect">
            <a:avLst/>
          </a:prstGeom>
        </p:spPr>
      </p:pic>
    </p:spTree>
    <p:extLst>
      <p:ext uri="{BB962C8B-B14F-4D97-AF65-F5344CB8AC3E}">
        <p14:creationId xmlns:p14="http://schemas.microsoft.com/office/powerpoint/2010/main" val="343445181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円/楕円 6"/>
          <p:cNvSpPr/>
          <p:nvPr/>
        </p:nvSpPr>
        <p:spPr bwMode="auto">
          <a:xfrm>
            <a:off x="827088" y="1052513"/>
            <a:ext cx="3817937" cy="3744912"/>
          </a:xfrm>
          <a:prstGeom prst="ellipse">
            <a:avLst/>
          </a:prstGeom>
          <a:solidFill>
            <a:srgbClr val="00FFFF">
              <a:alpha val="80000"/>
            </a:srgbClr>
          </a:solidFill>
          <a:ln w="9525" cap="flat" cmpd="sng" algn="ctr">
            <a:solidFill>
              <a:schemeClr val="tx1"/>
            </a:solidFill>
            <a:prstDash val="solid"/>
            <a:miter lim="800000"/>
            <a:headEnd type="none" w="med" len="med"/>
            <a:tailEnd type="none" w="med" len="med"/>
          </a:ln>
          <a:effectLst/>
        </p:spPr>
        <p:txBody>
          <a:bodyPr wrap="none"/>
          <a:lstStyle/>
          <a:p>
            <a:pPr algn="ctr" defTabSz="914400">
              <a:defRPr/>
            </a:pPr>
            <a:endParaRPr lang="ja-JP" altLang="en-US" sz="2400" dirty="0">
              <a:solidFill>
                <a:srgbClr val="FFFFFF"/>
              </a:solidFill>
              <a:latin typeface="Times New Roman" pitchFamily="18" charset="0"/>
              <a:ea typeface="ＭＳ Ｐゴシック" pitchFamily="50" charset="-128"/>
            </a:endParaRPr>
          </a:p>
        </p:txBody>
      </p:sp>
      <p:sp>
        <p:nvSpPr>
          <p:cNvPr id="8" name="円/楕円 7"/>
          <p:cNvSpPr/>
          <p:nvPr/>
        </p:nvSpPr>
        <p:spPr bwMode="auto">
          <a:xfrm>
            <a:off x="3638550" y="1041400"/>
            <a:ext cx="3886200" cy="3756025"/>
          </a:xfrm>
          <a:prstGeom prst="ellipse">
            <a:avLst/>
          </a:prstGeom>
          <a:solidFill>
            <a:srgbClr val="FF00FF">
              <a:alpha val="80000"/>
            </a:srgbClr>
          </a:solidFill>
          <a:ln w="9525" cap="flat" cmpd="sng" algn="ctr">
            <a:solidFill>
              <a:schemeClr val="tx1"/>
            </a:solidFill>
            <a:prstDash val="solid"/>
            <a:miter lim="800000"/>
            <a:headEnd type="none" w="med" len="med"/>
            <a:tailEnd type="none" w="med" len="med"/>
          </a:ln>
          <a:effectLst/>
        </p:spPr>
        <p:txBody>
          <a:bodyPr wrap="none"/>
          <a:lstStyle/>
          <a:p>
            <a:pPr algn="ctr" defTabSz="914400">
              <a:defRPr/>
            </a:pPr>
            <a:endParaRPr lang="ja-JP" altLang="en-US" sz="2400" dirty="0">
              <a:solidFill>
                <a:srgbClr val="FFFFFF"/>
              </a:solidFill>
              <a:latin typeface="Times New Roman" pitchFamily="18" charset="0"/>
              <a:ea typeface="ＭＳ Ｐゴシック" pitchFamily="50" charset="-128"/>
            </a:endParaRPr>
          </a:p>
        </p:txBody>
      </p:sp>
      <p:sp>
        <p:nvSpPr>
          <p:cNvPr id="9" name="円/楕円 8"/>
          <p:cNvSpPr/>
          <p:nvPr/>
        </p:nvSpPr>
        <p:spPr bwMode="auto">
          <a:xfrm>
            <a:off x="2484438" y="3068638"/>
            <a:ext cx="3914775" cy="3789362"/>
          </a:xfrm>
          <a:prstGeom prst="ellipse">
            <a:avLst/>
          </a:prstGeom>
          <a:solidFill>
            <a:srgbClr val="FFC000">
              <a:alpha val="80000"/>
            </a:srgbClr>
          </a:solidFill>
          <a:ln w="9525" cap="flat" cmpd="sng" algn="ctr">
            <a:solidFill>
              <a:schemeClr val="tx1"/>
            </a:solidFill>
            <a:prstDash val="solid"/>
            <a:miter lim="800000"/>
            <a:headEnd type="none" w="med" len="med"/>
            <a:tailEnd type="none" w="med" len="med"/>
          </a:ln>
          <a:effectLst/>
        </p:spPr>
        <p:txBody>
          <a:bodyPr wrap="none" anchor="b"/>
          <a:lstStyle/>
          <a:p>
            <a:pPr algn="ctr" defTabSz="914400">
              <a:defRPr/>
            </a:pPr>
            <a:endParaRPr lang="ja-JP" altLang="en-US" sz="2400" dirty="0">
              <a:solidFill>
                <a:srgbClr val="FFFFFF"/>
              </a:solidFill>
              <a:latin typeface="Times New Roman" pitchFamily="18" charset="0"/>
              <a:ea typeface="ＭＳ Ｐゴシック" pitchFamily="50" charset="-128"/>
            </a:endParaRPr>
          </a:p>
        </p:txBody>
      </p:sp>
      <p:sp>
        <p:nvSpPr>
          <p:cNvPr id="175108" name="タイトル 1"/>
          <p:cNvSpPr>
            <a:spLocks noGrp="1"/>
          </p:cNvSpPr>
          <p:nvPr>
            <p:ph type="title"/>
          </p:nvPr>
        </p:nvSpPr>
        <p:spPr/>
        <p:txBody>
          <a:bodyPr/>
          <a:lstStyle/>
          <a:p>
            <a:r>
              <a:rPr lang="en-US" altLang="ja-JP" sz="3200" dirty="0" smtClean="0">
                <a:latin typeface="Arial" charset="0"/>
                <a:ea typeface="ＭＳ Ｐゴシック" charset="0"/>
                <a:cs typeface="ＭＳ Ｐゴシック" charset="0"/>
              </a:rPr>
              <a:t>Dark side of the Standard Model</a:t>
            </a:r>
            <a:endParaRPr lang="ja-JP" altLang="en-US" sz="3200" dirty="0">
              <a:latin typeface="Arial" charset="0"/>
              <a:ea typeface="ＭＳ Ｐゴシック" charset="0"/>
              <a:cs typeface="ＭＳ Ｐゴシック" charset="0"/>
            </a:endParaRPr>
          </a:p>
        </p:txBody>
      </p:sp>
      <p:pic>
        <p:nvPicPr>
          <p:cNvPr id="175109" name="Picture 40" descr="200px-Hideki_yukaw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032000" y="1804988"/>
            <a:ext cx="650875"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5110" name="グループ化 126"/>
          <p:cNvGrpSpPr>
            <a:grpSpLocks/>
          </p:cNvGrpSpPr>
          <p:nvPr/>
        </p:nvGrpSpPr>
        <p:grpSpPr bwMode="auto">
          <a:xfrm>
            <a:off x="696913" y="2693988"/>
            <a:ext cx="1927225" cy="749300"/>
            <a:chOff x="6343661" y="1146167"/>
            <a:chExt cx="2357438" cy="914400"/>
          </a:xfrm>
        </p:grpSpPr>
        <p:pic>
          <p:nvPicPr>
            <p:cNvPr id="175143" name="Picture 28" descr="gros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43661" y="1146167"/>
              <a:ext cx="7064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4" name="Picture 30" descr="politze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169161" y="1146167"/>
              <a:ext cx="72231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5" name="Picture 33" descr="wilczek"/>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994661" y="1146167"/>
              <a:ext cx="7064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5111" name="Picture 1"/>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131763" y="1754188"/>
            <a:ext cx="1690687"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5112" name="グループ化 123"/>
          <p:cNvGrpSpPr>
            <a:grpSpLocks/>
          </p:cNvGrpSpPr>
          <p:nvPr/>
        </p:nvGrpSpPr>
        <p:grpSpPr bwMode="auto">
          <a:xfrm>
            <a:off x="1612900" y="3984625"/>
            <a:ext cx="1265238" cy="757238"/>
            <a:chOff x="7123144" y="4279914"/>
            <a:chExt cx="1485900" cy="914400"/>
          </a:xfrm>
        </p:grpSpPr>
        <p:pic>
          <p:nvPicPr>
            <p:cNvPr id="175141" name="Picture 8"/>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7123144" y="4298964"/>
              <a:ext cx="687388"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2" name="Picture 17"/>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901019" y="4279914"/>
              <a:ext cx="70802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5113" name="Picture 5"/>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508500" y="2811463"/>
            <a:ext cx="1038225" cy="93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4" name="Picture 4"/>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505450" y="3162300"/>
            <a:ext cx="966788"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テキスト ボックス 38"/>
          <p:cNvSpPr txBox="1"/>
          <p:nvPr/>
        </p:nvSpPr>
        <p:spPr>
          <a:xfrm>
            <a:off x="1536700" y="1257300"/>
            <a:ext cx="2500655" cy="461665"/>
          </a:xfrm>
          <a:prstGeom prst="rect">
            <a:avLst/>
          </a:prstGeom>
          <a:noFill/>
        </p:spPr>
        <p:txBody>
          <a:bodyPr wrap="none">
            <a:spAutoFit/>
          </a:bodyPr>
          <a:lstStyle/>
          <a:p>
            <a:pPr defTabSz="914400">
              <a:defRPr/>
            </a:pPr>
            <a:r>
              <a:rPr lang="en-US" altLang="ja-JP" sz="2400" dirty="0" smtClean="0">
                <a:solidFill>
                  <a:srgbClr val="FFFFFF"/>
                </a:solidFill>
                <a:latin typeface="Times New Roman" pitchFamily="18" charset="0"/>
                <a:ea typeface="ＭＳ Ｐゴシック" pitchFamily="50" charset="-128"/>
              </a:rPr>
              <a:t>Gauge interactions</a:t>
            </a:r>
            <a:endParaRPr lang="ja-JP" altLang="en-US" sz="2400" dirty="0">
              <a:solidFill>
                <a:srgbClr val="FFFFFF"/>
              </a:solidFill>
              <a:latin typeface="Times New Roman" pitchFamily="18" charset="0"/>
              <a:ea typeface="ＭＳ Ｐゴシック" pitchFamily="50" charset="-128"/>
            </a:endParaRPr>
          </a:p>
        </p:txBody>
      </p:sp>
      <p:sp>
        <p:nvSpPr>
          <p:cNvPr id="40" name="テキスト ボックス 39"/>
          <p:cNvSpPr txBox="1"/>
          <p:nvPr/>
        </p:nvSpPr>
        <p:spPr>
          <a:xfrm>
            <a:off x="4862513" y="1184275"/>
            <a:ext cx="1005403" cy="461665"/>
          </a:xfrm>
          <a:prstGeom prst="rect">
            <a:avLst/>
          </a:prstGeom>
          <a:noFill/>
        </p:spPr>
        <p:txBody>
          <a:bodyPr wrap="none">
            <a:spAutoFit/>
          </a:bodyPr>
          <a:lstStyle/>
          <a:p>
            <a:pPr defTabSz="914400">
              <a:defRPr/>
            </a:pPr>
            <a:r>
              <a:rPr lang="en-US" altLang="ja-JP" sz="2400" dirty="0" smtClean="0">
                <a:solidFill>
                  <a:srgbClr val="FFFFFF"/>
                </a:solidFill>
                <a:latin typeface="Times New Roman" pitchFamily="18" charset="0"/>
                <a:ea typeface="ＭＳ Ｐゴシック" pitchFamily="50" charset="-128"/>
              </a:rPr>
              <a:t>Matter</a:t>
            </a:r>
            <a:endParaRPr lang="ja-JP" altLang="en-US" sz="2400" dirty="0">
              <a:solidFill>
                <a:srgbClr val="FFFFFF"/>
              </a:solidFill>
              <a:latin typeface="Times New Roman" pitchFamily="18" charset="0"/>
              <a:ea typeface="ＭＳ Ｐゴシック" pitchFamily="50" charset="-128"/>
            </a:endParaRPr>
          </a:p>
        </p:txBody>
      </p:sp>
      <p:sp>
        <p:nvSpPr>
          <p:cNvPr id="41" name="テキスト ボックス 40"/>
          <p:cNvSpPr txBox="1"/>
          <p:nvPr/>
        </p:nvSpPr>
        <p:spPr>
          <a:xfrm>
            <a:off x="3833813" y="6165850"/>
            <a:ext cx="919993" cy="461665"/>
          </a:xfrm>
          <a:prstGeom prst="rect">
            <a:avLst/>
          </a:prstGeom>
          <a:noFill/>
        </p:spPr>
        <p:txBody>
          <a:bodyPr wrap="none">
            <a:spAutoFit/>
          </a:bodyPr>
          <a:lstStyle/>
          <a:p>
            <a:pPr defTabSz="914400">
              <a:defRPr/>
            </a:pPr>
            <a:r>
              <a:rPr lang="en-US" altLang="ja-JP" sz="2400" dirty="0" smtClean="0">
                <a:solidFill>
                  <a:srgbClr val="FFFFFF"/>
                </a:solidFill>
                <a:latin typeface="Times New Roman" pitchFamily="18" charset="0"/>
                <a:ea typeface="ＭＳ Ｐゴシック" pitchFamily="50" charset="-128"/>
              </a:rPr>
              <a:t>Higgs</a:t>
            </a:r>
            <a:endParaRPr lang="ja-JP" altLang="en-US" sz="2400" dirty="0">
              <a:solidFill>
                <a:srgbClr val="FFFFFF"/>
              </a:solidFill>
              <a:latin typeface="Times New Roman" pitchFamily="18" charset="0"/>
              <a:ea typeface="ＭＳ Ｐゴシック" pitchFamily="50" charset="-128"/>
            </a:endParaRPr>
          </a:p>
        </p:txBody>
      </p:sp>
      <p:pic>
        <p:nvPicPr>
          <p:cNvPr id="175118" name="Picture 8"/>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275388" y="3684588"/>
            <a:ext cx="1144587" cy="87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19" name="Picture 7"/>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797675" y="922338"/>
            <a:ext cx="633413"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0" name="Picture 6"/>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5980113" y="819150"/>
            <a:ext cx="681037" cy="108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21" name="Picture 3"/>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5399088" y="1687513"/>
            <a:ext cx="11001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5122" name="グループ化 120"/>
          <p:cNvGrpSpPr>
            <a:grpSpLocks/>
          </p:cNvGrpSpPr>
          <p:nvPr/>
        </p:nvGrpSpPr>
        <p:grpSpPr bwMode="auto">
          <a:xfrm>
            <a:off x="7524750" y="1182688"/>
            <a:ext cx="1368425" cy="828675"/>
            <a:chOff x="657208" y="3713172"/>
            <a:chExt cx="1485900" cy="914400"/>
          </a:xfrm>
        </p:grpSpPr>
        <p:pic>
          <p:nvPicPr>
            <p:cNvPr id="175139" name="Picture 40" descr="richte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657208" y="3713172"/>
              <a:ext cx="7064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40" name="Picture 41" descr="ting"/>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1436671" y="3713172"/>
              <a:ext cx="7064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75123" name="Picture 1"/>
          <p:cNvPicPr>
            <a:picLocks noChangeAspect="1"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6610350" y="2817813"/>
            <a:ext cx="1474788"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5124" name="グループ化 121"/>
          <p:cNvGrpSpPr>
            <a:grpSpLocks/>
          </p:cNvGrpSpPr>
          <p:nvPr/>
        </p:nvGrpSpPr>
        <p:grpSpPr bwMode="auto">
          <a:xfrm>
            <a:off x="3005138" y="1773238"/>
            <a:ext cx="2168525" cy="768350"/>
            <a:chOff x="1115986" y="1125529"/>
            <a:chExt cx="2522538" cy="914400"/>
          </a:xfrm>
        </p:grpSpPr>
        <p:pic>
          <p:nvPicPr>
            <p:cNvPr id="175136" name="Picture 21"/>
            <p:cNvPicPr>
              <a:picLocks noChangeAspect="1" noChangeArrowheads="1"/>
            </p:cNvPicPr>
            <p:nvPr/>
          </p:nvPicPr>
          <p:blipFill>
            <a:blip r:embed="rId19">
              <a:extLst>
                <a:ext uri="{28A0092B-C50C-407E-A947-70E740481C1C}">
                  <a14:useLocalDpi xmlns:a14="http://schemas.microsoft.com/office/drawing/2010/main"/>
                </a:ext>
              </a:extLst>
            </a:blip>
            <a:srcRect/>
            <a:stretch>
              <a:fillRect/>
            </a:stretch>
          </p:blipFill>
          <p:spPr bwMode="auto">
            <a:xfrm>
              <a:off x="1115986" y="1125529"/>
              <a:ext cx="693738"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7" name="Picture 22"/>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2024036" y="1125529"/>
              <a:ext cx="71278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8" name="Picture 23"/>
            <p:cNvPicPr>
              <a:picLocks noChangeAspect="1" noChangeArrowheads="1"/>
            </p:cNvPicPr>
            <p:nvPr/>
          </p:nvPicPr>
          <p:blipFill>
            <a:blip r:embed="rId21">
              <a:extLst>
                <a:ext uri="{28A0092B-C50C-407E-A947-70E740481C1C}">
                  <a14:useLocalDpi xmlns:a14="http://schemas.microsoft.com/office/drawing/2010/main"/>
                </a:ext>
              </a:extLst>
            </a:blip>
            <a:srcRect/>
            <a:stretch>
              <a:fillRect/>
            </a:stretch>
          </p:blipFill>
          <p:spPr bwMode="auto">
            <a:xfrm>
              <a:off x="2932086" y="1125529"/>
              <a:ext cx="7064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5125" name="グループ化 125"/>
          <p:cNvGrpSpPr>
            <a:grpSpLocks/>
          </p:cNvGrpSpPr>
          <p:nvPr/>
        </p:nvGrpSpPr>
        <p:grpSpPr bwMode="auto">
          <a:xfrm>
            <a:off x="2320925" y="3151188"/>
            <a:ext cx="1258888" cy="823912"/>
            <a:chOff x="4241811" y="1149342"/>
            <a:chExt cx="1485900" cy="914400"/>
          </a:xfrm>
        </p:grpSpPr>
        <p:pic>
          <p:nvPicPr>
            <p:cNvPr id="175134" name="Picture 34" descr="thooft"/>
            <p:cNvPicPr>
              <a:picLocks noChangeAspect="1" noChangeArrowheads="1"/>
            </p:cNvPicPr>
            <p:nvPr/>
          </p:nvPicPr>
          <p:blipFill>
            <a:blip r:embed="rId22">
              <a:extLst>
                <a:ext uri="{28A0092B-C50C-407E-A947-70E740481C1C}">
                  <a14:useLocalDpi xmlns:a14="http://schemas.microsoft.com/office/drawing/2010/main"/>
                </a:ext>
              </a:extLst>
            </a:blip>
            <a:srcRect/>
            <a:stretch>
              <a:fillRect/>
            </a:stretch>
          </p:blipFill>
          <p:spPr bwMode="auto">
            <a:xfrm>
              <a:off x="4241811" y="1149342"/>
              <a:ext cx="70643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5" name="Picture 36" descr="veltman"/>
            <p:cNvPicPr>
              <a:picLocks noChangeAspect="1"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5038736" y="1171567"/>
              <a:ext cx="68897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75126" name="グループ化 37"/>
          <p:cNvGrpSpPr>
            <a:grpSpLocks/>
          </p:cNvGrpSpPr>
          <p:nvPr/>
        </p:nvGrpSpPr>
        <p:grpSpPr bwMode="auto">
          <a:xfrm>
            <a:off x="6588125" y="1970088"/>
            <a:ext cx="1074738" cy="858837"/>
            <a:chOff x="10029026" y="1363099"/>
            <a:chExt cx="1551190" cy="1052672"/>
          </a:xfrm>
        </p:grpSpPr>
        <p:pic>
          <p:nvPicPr>
            <p:cNvPr id="175132" name="図 79" descr="D2121002-raydavis-w.jpg"/>
            <p:cNvPicPr>
              <a:picLocks noChangeAspect="1"/>
            </p:cNvPicPr>
            <p:nvPr/>
          </p:nvPicPr>
          <p:blipFill>
            <a:blip r:embed="rId24">
              <a:extLst>
                <a:ext uri="{28A0092B-C50C-407E-A947-70E740481C1C}">
                  <a14:useLocalDpi xmlns:a14="http://schemas.microsoft.com/office/drawing/2010/main"/>
                </a:ext>
              </a:extLst>
            </a:blip>
            <a:srcRect/>
            <a:stretch>
              <a:fillRect/>
            </a:stretch>
          </p:blipFill>
          <p:spPr bwMode="auto">
            <a:xfrm>
              <a:off x="10908704" y="1363099"/>
              <a:ext cx="671512" cy="103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33" name="Picture 21" descr="p01f"/>
            <p:cNvPicPr>
              <a:picLocks noChangeAspect="1" noChangeArrowheads="1"/>
            </p:cNvPicPr>
            <p:nvPr/>
          </p:nvPicPr>
          <p:blipFill>
            <a:blip r:embed="rId25">
              <a:extLst>
                <a:ext uri="{28A0092B-C50C-407E-A947-70E740481C1C}">
                  <a14:useLocalDpi xmlns:a14="http://schemas.microsoft.com/office/drawing/2010/main"/>
                </a:ext>
              </a:extLst>
            </a:blip>
            <a:srcRect/>
            <a:stretch>
              <a:fillRect/>
            </a:stretch>
          </p:blipFill>
          <p:spPr bwMode="auto">
            <a:xfrm>
              <a:off x="10029026" y="1363099"/>
              <a:ext cx="879678" cy="105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7" name="テキスト ボックス 86"/>
          <p:cNvSpPr txBox="1"/>
          <p:nvPr/>
        </p:nvSpPr>
        <p:spPr>
          <a:xfrm>
            <a:off x="4689475" y="3892550"/>
            <a:ext cx="1184940" cy="461665"/>
          </a:xfrm>
          <a:prstGeom prst="rect">
            <a:avLst/>
          </a:prstGeom>
          <a:noFill/>
        </p:spPr>
        <p:txBody>
          <a:bodyPr wrap="none">
            <a:spAutoFit/>
          </a:bodyPr>
          <a:lstStyle/>
          <a:p>
            <a:pPr defTabSz="914400">
              <a:defRPr/>
            </a:pPr>
            <a:r>
              <a:rPr lang="en-US" altLang="ja-JP" sz="2400" dirty="0" smtClean="0">
                <a:solidFill>
                  <a:srgbClr val="FFFFFF"/>
                </a:solidFill>
                <a:latin typeface="Times New Roman" pitchFamily="18" charset="0"/>
                <a:ea typeface="ＭＳ Ｐゴシック" pitchFamily="50" charset="-128"/>
              </a:rPr>
              <a:t>Yukawa</a:t>
            </a:r>
            <a:endParaRPr lang="ja-JP" altLang="en-US" sz="2400" dirty="0">
              <a:solidFill>
                <a:srgbClr val="FFFFFF"/>
              </a:solidFill>
              <a:latin typeface="Times New Roman" pitchFamily="18" charset="0"/>
              <a:ea typeface="ＭＳ Ｐゴシック" pitchFamily="50" charset="-128"/>
            </a:endParaRPr>
          </a:p>
        </p:txBody>
      </p:sp>
      <p:pic>
        <p:nvPicPr>
          <p:cNvPr id="175128" name="Picture 5"/>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3673475" y="3084513"/>
            <a:ext cx="971550" cy="141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テキスト ボックス 2"/>
          <p:cNvSpPr txBox="1"/>
          <p:nvPr/>
        </p:nvSpPr>
        <p:spPr>
          <a:xfrm>
            <a:off x="1001713" y="4983163"/>
            <a:ext cx="7065807" cy="707886"/>
          </a:xfrm>
          <a:prstGeom prst="rect">
            <a:avLst/>
          </a:prstGeom>
          <a:noFill/>
        </p:spPr>
        <p:txBody>
          <a:bodyPr wrap="none">
            <a:spAutoFit/>
          </a:bodyPr>
          <a:lstStyle/>
          <a:p>
            <a:pPr defTabSz="914400">
              <a:defRPr/>
            </a:pPr>
            <a:r>
              <a:rPr lang="en-US" altLang="ja-JP" sz="4000" dirty="0" smtClean="0">
                <a:solidFill>
                  <a:srgbClr val="C00000"/>
                </a:solidFill>
                <a:latin typeface="Times New Roman" pitchFamily="18" charset="0"/>
                <a:ea typeface="ＭＳ Ｐゴシック" pitchFamily="50" charset="-128"/>
              </a:rPr>
              <a:t>This part is completely unknown.</a:t>
            </a:r>
            <a:endParaRPr lang="ja-JP" altLang="en-US" sz="4000" dirty="0">
              <a:solidFill>
                <a:srgbClr val="C00000"/>
              </a:solidFill>
              <a:latin typeface="Times New Roman" pitchFamily="18" charset="0"/>
              <a:ea typeface="ＭＳ Ｐゴシック" pitchFamily="50" charset="-128"/>
            </a:endParaRPr>
          </a:p>
        </p:txBody>
      </p:sp>
      <p:cxnSp>
        <p:nvCxnSpPr>
          <p:cNvPr id="5" name="直線矢印コネクタ 4"/>
          <p:cNvCxnSpPr>
            <a:cxnSpLocks noChangeShapeType="1"/>
          </p:cNvCxnSpPr>
          <p:nvPr/>
        </p:nvCxnSpPr>
        <p:spPr bwMode="auto">
          <a:xfrm flipV="1">
            <a:off x="4689475" y="4354513"/>
            <a:ext cx="484188" cy="730250"/>
          </a:xfrm>
          <a:prstGeom prst="straightConnector1">
            <a:avLst/>
          </a:prstGeom>
          <a:noFill/>
          <a:ln w="57150">
            <a:solidFill>
              <a:schemeClr val="tx1"/>
            </a:solidFill>
            <a:miter lim="800000"/>
            <a:headEnd/>
            <a:tailEnd type="arrow" w="med" len="med"/>
          </a:ln>
          <a:extLst>
            <a:ext uri="{909E8E84-426E-40dd-AFC4-6F175D3DCCD1}">
              <a14:hiddenFill xmlns:a14="http://schemas.microsoft.com/office/drawing/2010/main">
                <a:noFill/>
              </a14:hiddenFill>
            </a:ext>
          </a:extLst>
        </p:spPr>
      </p:cxnSp>
      <p:cxnSp>
        <p:nvCxnSpPr>
          <p:cNvPr id="44" name="直線矢印コネクタ 43"/>
          <p:cNvCxnSpPr>
            <a:cxnSpLocks noChangeShapeType="1"/>
          </p:cNvCxnSpPr>
          <p:nvPr/>
        </p:nvCxnSpPr>
        <p:spPr bwMode="auto">
          <a:xfrm flipH="1">
            <a:off x="4159250" y="5661025"/>
            <a:ext cx="239713" cy="504825"/>
          </a:xfrm>
          <a:prstGeom prst="straightConnector1">
            <a:avLst/>
          </a:prstGeom>
          <a:noFill/>
          <a:ln w="57150">
            <a:solidFill>
              <a:schemeClr val="tx1"/>
            </a:solidFill>
            <a:miter lim="800000"/>
            <a:headEnd/>
            <a:tailEnd type="arrow" w="med" len="med"/>
          </a:ln>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heckerboard(across)">
                                      <p:cBhvr>
                                        <p:cTn id="10" dur="500"/>
                                        <p:tgtEl>
                                          <p:spTgt spid="5"/>
                                        </p:tgtEl>
                                      </p:cBhvr>
                                    </p:animEffect>
                                  </p:childTnLst>
                                </p:cTn>
                              </p:par>
                              <p:par>
                                <p:cTn id="11" presetID="5" presetClass="entr" presetSubtype="1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checkerboard(across)">
                                      <p:cBhvr>
                                        <p:cTn id="13"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タイトル 1"/>
          <p:cNvSpPr>
            <a:spLocks noGrp="1"/>
          </p:cNvSpPr>
          <p:nvPr>
            <p:ph type="title"/>
          </p:nvPr>
        </p:nvSpPr>
        <p:spPr>
          <a:xfrm>
            <a:off x="596900" y="204788"/>
            <a:ext cx="7874000" cy="735012"/>
          </a:xfrm>
        </p:spPr>
        <p:txBody>
          <a:bodyPr/>
          <a:lstStyle/>
          <a:p>
            <a:r>
              <a:rPr lang="en-US" altLang="ja-JP" sz="3200" dirty="0" smtClean="0">
                <a:latin typeface="Arial" charset="0"/>
                <a:ea typeface="ＭＳ Ｐゴシック" charset="0"/>
                <a:cs typeface="ＭＳ Ｐゴシック" charset="0"/>
              </a:rPr>
              <a:t>Higgs Searches before the LHC </a:t>
            </a:r>
            <a:endParaRPr lang="ja-JP" altLang="en-US" sz="3200" dirty="0">
              <a:latin typeface="Arial" charset="0"/>
              <a:ea typeface="ＭＳ Ｐゴシック" charset="0"/>
              <a:cs typeface="ＭＳ Ｐゴシック" charset="0"/>
            </a:endParaRPr>
          </a:p>
        </p:txBody>
      </p:sp>
      <p:grpSp>
        <p:nvGrpSpPr>
          <p:cNvPr id="177154" name="グループ化 2"/>
          <p:cNvGrpSpPr>
            <a:grpSpLocks/>
          </p:cNvGrpSpPr>
          <p:nvPr/>
        </p:nvGrpSpPr>
        <p:grpSpPr bwMode="auto">
          <a:xfrm>
            <a:off x="5364163" y="1385888"/>
            <a:ext cx="3311526" cy="2952750"/>
            <a:chOff x="827584" y="1041626"/>
            <a:chExt cx="6696742" cy="5781500"/>
          </a:xfrm>
        </p:grpSpPr>
        <p:sp>
          <p:nvSpPr>
            <p:cNvPr id="7" name="円/楕円 6"/>
            <p:cNvSpPr/>
            <p:nvPr/>
          </p:nvSpPr>
          <p:spPr bwMode="auto">
            <a:xfrm>
              <a:off x="827584" y="1054059"/>
              <a:ext cx="3817078" cy="3742433"/>
            </a:xfrm>
            <a:prstGeom prst="ellipse">
              <a:avLst/>
            </a:prstGeom>
            <a:solidFill>
              <a:srgbClr val="00FFFF">
                <a:alpha val="80000"/>
              </a:srgbClr>
            </a:solidFill>
            <a:ln w="9525" cap="flat" cmpd="sng" algn="ctr">
              <a:solidFill>
                <a:schemeClr val="tx1"/>
              </a:solidFill>
              <a:prstDash val="solid"/>
              <a:miter lim="800000"/>
              <a:headEnd type="none" w="med" len="med"/>
              <a:tailEnd type="none" w="med" len="med"/>
            </a:ln>
            <a:effectLst/>
          </p:spPr>
          <p:txBody>
            <a:bodyPr wrap="none"/>
            <a:lstStyle/>
            <a:p>
              <a:pPr algn="ctr" defTabSz="914400">
                <a:defRPr/>
              </a:pPr>
              <a:endParaRPr lang="ja-JP" altLang="en-US" dirty="0">
                <a:solidFill>
                  <a:srgbClr val="FFFFFF"/>
                </a:solidFill>
                <a:latin typeface="Times New Roman" pitchFamily="18" charset="0"/>
                <a:ea typeface="ＭＳ Ｐゴシック" pitchFamily="50" charset="-128"/>
                <a:cs typeface="+mn-cs"/>
              </a:endParaRPr>
            </a:p>
          </p:txBody>
        </p:sp>
        <p:sp>
          <p:nvSpPr>
            <p:cNvPr id="8" name="円/楕円 7"/>
            <p:cNvSpPr/>
            <p:nvPr/>
          </p:nvSpPr>
          <p:spPr bwMode="auto">
            <a:xfrm>
              <a:off x="3639830" y="1041626"/>
              <a:ext cx="3884496" cy="3754867"/>
            </a:xfrm>
            <a:prstGeom prst="ellipse">
              <a:avLst/>
            </a:prstGeom>
            <a:solidFill>
              <a:srgbClr val="FF00FF">
                <a:alpha val="80000"/>
              </a:srgbClr>
            </a:solidFill>
            <a:ln w="9525" cap="flat" cmpd="sng" algn="ctr">
              <a:solidFill>
                <a:schemeClr val="tx1"/>
              </a:solidFill>
              <a:prstDash val="solid"/>
              <a:miter lim="800000"/>
              <a:headEnd type="none" w="med" len="med"/>
              <a:tailEnd type="none" w="med" len="med"/>
            </a:ln>
            <a:effectLst/>
          </p:spPr>
          <p:txBody>
            <a:bodyPr wrap="none"/>
            <a:lstStyle/>
            <a:p>
              <a:pPr algn="ctr" defTabSz="914400">
                <a:defRPr/>
              </a:pPr>
              <a:endParaRPr lang="ja-JP" altLang="en-US" dirty="0">
                <a:solidFill>
                  <a:srgbClr val="FFFFFF"/>
                </a:solidFill>
                <a:latin typeface="Times New Roman" pitchFamily="18" charset="0"/>
                <a:ea typeface="ＭＳ Ｐゴシック" pitchFamily="50" charset="-128"/>
                <a:cs typeface="+mn-cs"/>
              </a:endParaRPr>
            </a:p>
          </p:txBody>
        </p:sp>
        <p:sp>
          <p:nvSpPr>
            <p:cNvPr id="9" name="円/楕円 8"/>
            <p:cNvSpPr/>
            <p:nvPr/>
          </p:nvSpPr>
          <p:spPr bwMode="auto">
            <a:xfrm>
              <a:off x="2673521" y="3034067"/>
              <a:ext cx="3913390" cy="3789059"/>
            </a:xfrm>
            <a:prstGeom prst="ellipse">
              <a:avLst/>
            </a:prstGeom>
            <a:solidFill>
              <a:srgbClr val="FFC000">
                <a:alpha val="80000"/>
              </a:srgbClr>
            </a:solidFill>
            <a:ln w="9525" cap="flat" cmpd="sng" algn="ctr">
              <a:solidFill>
                <a:schemeClr val="tx1"/>
              </a:solidFill>
              <a:prstDash val="solid"/>
              <a:miter lim="800000"/>
              <a:headEnd type="none" w="med" len="med"/>
              <a:tailEnd type="none" w="med" len="med"/>
            </a:ln>
            <a:effectLst/>
          </p:spPr>
          <p:txBody>
            <a:bodyPr wrap="none" anchor="b"/>
            <a:lstStyle/>
            <a:p>
              <a:pPr algn="ctr" defTabSz="914400">
                <a:defRPr/>
              </a:pPr>
              <a:endParaRPr lang="ja-JP" altLang="en-US" dirty="0">
                <a:solidFill>
                  <a:srgbClr val="FFFFFF"/>
                </a:solidFill>
                <a:latin typeface="Times New Roman" pitchFamily="18" charset="0"/>
                <a:ea typeface="ＭＳ Ｐゴシック" pitchFamily="50" charset="-128"/>
                <a:cs typeface="+mn-cs"/>
              </a:endParaRPr>
            </a:p>
          </p:txBody>
        </p:sp>
        <p:pic>
          <p:nvPicPr>
            <p:cNvPr id="4" name="Picture 1" descr="C:\Documents and Settings\takahasi\My Documents\物理科学科\先端理学\スライド\km1.gif"/>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971" r="40592" b="21433"/>
            <a:stretch/>
          </p:blipFill>
          <p:spPr bwMode="auto">
            <a:xfrm>
              <a:off x="4421857" y="1535955"/>
              <a:ext cx="2364314" cy="2247848"/>
            </a:xfrm>
            <a:prstGeom prst="rect">
              <a:avLst/>
            </a:prstGeom>
            <a:ln>
              <a:noFill/>
            </a:ln>
            <a:effectLst>
              <a:softEdge rad="112500"/>
            </a:effectLst>
          </p:spPr>
        </p:pic>
        <p:pic>
          <p:nvPicPr>
            <p:cNvPr id="5" name="Picture 1" descr="C:\Documents and Settings\takahasi\My Documents\物理科学科\先端理学\スライド\km1.gif"/>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46935" t="77960" r="20536"/>
            <a:stretch/>
          </p:blipFill>
          <p:spPr bwMode="auto">
            <a:xfrm>
              <a:off x="3736452" y="5181467"/>
              <a:ext cx="1691016" cy="768632"/>
            </a:xfrm>
            <a:prstGeom prst="rect">
              <a:avLst/>
            </a:prstGeom>
            <a:ln>
              <a:noFill/>
            </a:ln>
            <a:effectLst>
              <a:softEdge rad="112500"/>
            </a:effectLst>
          </p:spPr>
        </p:pic>
        <p:pic>
          <p:nvPicPr>
            <p:cNvPr id="6" name="Picture 1" descr="C:\Documents and Settings\takahasi\My Documents\物理科学科\先端理学\スライド\km1.gif"/>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59322" r="4942" b="21803"/>
            <a:stretch/>
          </p:blipFill>
          <p:spPr bwMode="auto">
            <a:xfrm>
              <a:off x="2000605" y="1623563"/>
              <a:ext cx="1471627" cy="2160240"/>
            </a:xfrm>
            <a:prstGeom prst="rect">
              <a:avLst/>
            </a:prstGeom>
            <a:ln>
              <a:noFill/>
            </a:ln>
            <a:effectLst>
              <a:softEdge rad="112500"/>
            </a:effectLst>
          </p:spPr>
        </p:pic>
        <p:sp>
          <p:nvSpPr>
            <p:cNvPr id="10" name="テキスト ボックス 9"/>
            <p:cNvSpPr txBox="1"/>
            <p:nvPr/>
          </p:nvSpPr>
          <p:spPr>
            <a:xfrm>
              <a:off x="1077990" y="1162850"/>
              <a:ext cx="3005353" cy="723154"/>
            </a:xfrm>
            <a:prstGeom prst="rect">
              <a:avLst/>
            </a:prstGeom>
            <a:noFill/>
          </p:spPr>
          <p:txBody>
            <a:bodyPr wrap="none">
              <a:spAutoFit/>
            </a:bodyPr>
            <a:lstStyle/>
            <a:p>
              <a:pPr defTabSz="914400">
                <a:defRPr/>
              </a:pPr>
              <a:r>
                <a:rPr lang="en-US" altLang="ja-JP" dirty="0" smtClean="0">
                  <a:solidFill>
                    <a:srgbClr val="FFFFFF"/>
                  </a:solidFill>
                  <a:latin typeface="Times New Roman" pitchFamily="18" charset="0"/>
                  <a:ea typeface="ＭＳ Ｐゴシック" pitchFamily="50" charset="-128"/>
                  <a:cs typeface="+mn-cs"/>
                </a:rPr>
                <a:t>Gauge bosons</a:t>
              </a:r>
              <a:endParaRPr lang="ja-JP" altLang="en-US" dirty="0">
                <a:solidFill>
                  <a:srgbClr val="FFFFFF"/>
                </a:solidFill>
                <a:latin typeface="Times New Roman" pitchFamily="18" charset="0"/>
                <a:ea typeface="ＭＳ Ｐゴシック" pitchFamily="50" charset="-128"/>
                <a:cs typeface="+mn-cs"/>
              </a:endParaRPr>
            </a:p>
          </p:txBody>
        </p:sp>
        <p:sp>
          <p:nvSpPr>
            <p:cNvPr id="11" name="テキスト ボックス 10"/>
            <p:cNvSpPr txBox="1"/>
            <p:nvPr/>
          </p:nvSpPr>
          <p:spPr>
            <a:xfrm>
              <a:off x="4895066" y="1137983"/>
              <a:ext cx="1618245" cy="723154"/>
            </a:xfrm>
            <a:prstGeom prst="rect">
              <a:avLst/>
            </a:prstGeom>
            <a:noFill/>
          </p:spPr>
          <p:txBody>
            <a:bodyPr wrap="none">
              <a:spAutoFit/>
            </a:bodyPr>
            <a:lstStyle/>
            <a:p>
              <a:pPr defTabSz="914400">
                <a:defRPr/>
              </a:pPr>
              <a:r>
                <a:rPr lang="en-US" altLang="ja-JP" dirty="0" smtClean="0">
                  <a:solidFill>
                    <a:srgbClr val="FFFFFF"/>
                  </a:solidFill>
                  <a:latin typeface="Times New Roman" pitchFamily="18" charset="0"/>
                  <a:ea typeface="ＭＳ Ｐゴシック" pitchFamily="50" charset="-128"/>
                  <a:cs typeface="+mn-cs"/>
                </a:rPr>
                <a:t>Matter</a:t>
              </a:r>
              <a:endParaRPr lang="ja-JP" altLang="en-US" dirty="0">
                <a:solidFill>
                  <a:srgbClr val="FFFFFF"/>
                </a:solidFill>
                <a:latin typeface="Times New Roman" pitchFamily="18" charset="0"/>
                <a:ea typeface="ＭＳ Ｐゴシック" pitchFamily="50" charset="-128"/>
                <a:cs typeface="+mn-cs"/>
              </a:endParaRPr>
            </a:p>
          </p:txBody>
        </p:sp>
        <p:sp>
          <p:nvSpPr>
            <p:cNvPr id="12" name="テキスト ボックス 11"/>
            <p:cNvSpPr txBox="1"/>
            <p:nvPr/>
          </p:nvSpPr>
          <p:spPr>
            <a:xfrm>
              <a:off x="3736140" y="5949683"/>
              <a:ext cx="1488706" cy="723154"/>
            </a:xfrm>
            <a:prstGeom prst="rect">
              <a:avLst/>
            </a:prstGeom>
            <a:noFill/>
          </p:spPr>
          <p:txBody>
            <a:bodyPr wrap="none">
              <a:spAutoFit/>
            </a:bodyPr>
            <a:lstStyle/>
            <a:p>
              <a:pPr defTabSz="914400">
                <a:defRPr/>
              </a:pPr>
              <a:r>
                <a:rPr lang="en-US" altLang="ja-JP" dirty="0" smtClean="0">
                  <a:solidFill>
                    <a:srgbClr val="FFFFFF"/>
                  </a:solidFill>
                  <a:latin typeface="Times New Roman" pitchFamily="18" charset="0"/>
                  <a:ea typeface="ＭＳ Ｐゴシック" pitchFamily="50" charset="-128"/>
                  <a:cs typeface="+mn-cs"/>
                </a:rPr>
                <a:t>Higgs</a:t>
              </a:r>
              <a:endParaRPr lang="ja-JP" altLang="en-US" dirty="0">
                <a:solidFill>
                  <a:srgbClr val="FFFFFF"/>
                </a:solidFill>
                <a:latin typeface="Times New Roman" pitchFamily="18" charset="0"/>
                <a:ea typeface="ＭＳ Ｐゴシック" pitchFamily="50" charset="-128"/>
                <a:cs typeface="+mn-cs"/>
              </a:endParaRPr>
            </a:p>
          </p:txBody>
        </p:sp>
        <p:sp>
          <p:nvSpPr>
            <p:cNvPr id="13" name="テキスト ボックス 12"/>
            <p:cNvSpPr txBox="1"/>
            <p:nvPr/>
          </p:nvSpPr>
          <p:spPr>
            <a:xfrm>
              <a:off x="4644661" y="3783176"/>
              <a:ext cx="1903512" cy="723154"/>
            </a:xfrm>
            <a:prstGeom prst="rect">
              <a:avLst/>
            </a:prstGeom>
            <a:noFill/>
          </p:spPr>
          <p:txBody>
            <a:bodyPr wrap="none">
              <a:spAutoFit/>
            </a:bodyPr>
            <a:lstStyle/>
            <a:p>
              <a:pPr defTabSz="914400">
                <a:defRPr/>
              </a:pPr>
              <a:r>
                <a:rPr lang="en-US" altLang="ja-JP" dirty="0" smtClean="0">
                  <a:solidFill>
                    <a:srgbClr val="FFFFFF"/>
                  </a:solidFill>
                  <a:latin typeface="Times New Roman" pitchFamily="18" charset="0"/>
                  <a:ea typeface="ＭＳ Ｐゴシック" pitchFamily="50" charset="-128"/>
                  <a:cs typeface="+mn-cs"/>
                </a:rPr>
                <a:t>Yukawa</a:t>
              </a:r>
              <a:endParaRPr lang="ja-JP" altLang="en-US" dirty="0">
                <a:solidFill>
                  <a:srgbClr val="FFFFFF"/>
                </a:solidFill>
                <a:latin typeface="Times New Roman" pitchFamily="18" charset="0"/>
                <a:ea typeface="ＭＳ Ｐゴシック" pitchFamily="50" charset="-128"/>
                <a:cs typeface="+mn-cs"/>
              </a:endParaRPr>
            </a:p>
          </p:txBody>
        </p:sp>
      </p:grpSp>
      <p:cxnSp>
        <p:nvCxnSpPr>
          <p:cNvPr id="177156" name="直線矢印コネクタ 15"/>
          <p:cNvCxnSpPr>
            <a:cxnSpLocks noChangeShapeType="1"/>
          </p:cNvCxnSpPr>
          <p:nvPr/>
        </p:nvCxnSpPr>
        <p:spPr bwMode="auto">
          <a:xfrm>
            <a:off x="3563938" y="1816100"/>
            <a:ext cx="2952750" cy="1071563"/>
          </a:xfrm>
          <a:prstGeom prst="straightConnector1">
            <a:avLst/>
          </a:prstGeom>
          <a:noFill/>
          <a:ln w="57150">
            <a:solidFill>
              <a:srgbClr val="FFC000"/>
            </a:solidFill>
            <a:miter lim="800000"/>
            <a:headEnd/>
            <a:tailEnd type="arrow" w="med" len="med"/>
          </a:ln>
          <a:extLst>
            <a:ext uri="{909E8E84-426E-40dd-AFC4-6F175D3DCCD1}">
              <a14:hiddenFill xmlns:a14="http://schemas.microsoft.com/office/drawing/2010/main">
                <a:noFill/>
              </a14:hiddenFill>
            </a:ext>
          </a:extLst>
        </p:spPr>
      </p:cxnSp>
      <p:sp>
        <p:nvSpPr>
          <p:cNvPr id="22" name="テキスト ボックス 21"/>
          <p:cNvSpPr txBox="1"/>
          <p:nvPr/>
        </p:nvSpPr>
        <p:spPr>
          <a:xfrm>
            <a:off x="4768851" y="4581524"/>
            <a:ext cx="4210049" cy="1971676"/>
          </a:xfrm>
          <a:prstGeom prst="rect">
            <a:avLst/>
          </a:prstGeom>
          <a:noFill/>
        </p:spPr>
        <p:txBody>
          <a:bodyPr wrap="square">
            <a:normAutofit fontScale="92500" lnSpcReduction="10000"/>
          </a:bodyPr>
          <a:lstStyle/>
          <a:p>
            <a:pPr defTabSz="914400">
              <a:defRPr/>
            </a:pPr>
            <a:r>
              <a:rPr lang="en-US" altLang="ja-JP" sz="2400" dirty="0" smtClean="0">
                <a:solidFill>
                  <a:srgbClr val="FFFFFF"/>
                </a:solidFill>
                <a:latin typeface="Times New Roman" pitchFamily="18" charset="0"/>
                <a:ea typeface="ＭＳ Ｐゴシック" pitchFamily="50" charset="-128"/>
                <a:cs typeface="+mn-cs"/>
              </a:rPr>
              <a:t>For the SM Higgs boson</a:t>
            </a:r>
            <a:r>
              <a:rPr lang="en-US" altLang="ja-JP" sz="2400" dirty="0">
                <a:solidFill>
                  <a:srgbClr val="FFFFFF"/>
                </a:solidFill>
                <a:latin typeface="Times New Roman" pitchFamily="18" charset="0"/>
                <a:ea typeface="ＭＳ Ｐゴシック" pitchFamily="50" charset="-128"/>
                <a:cs typeface="+mn-cs"/>
              </a:rPr>
              <a:t>:</a:t>
            </a:r>
            <a:endParaRPr lang="en-US" altLang="ja-JP" sz="2400" dirty="0" smtClean="0">
              <a:solidFill>
                <a:srgbClr val="FFFFFF"/>
              </a:solidFill>
              <a:latin typeface="Times New Roman" pitchFamily="18" charset="0"/>
              <a:ea typeface="ＭＳ Ｐゴシック" pitchFamily="50" charset="-128"/>
              <a:cs typeface="+mn-cs"/>
            </a:endParaRPr>
          </a:p>
          <a:p>
            <a:pPr marL="342900" indent="-342900" defTabSz="914400">
              <a:buFont typeface="Arial"/>
              <a:buChar char="•"/>
              <a:defRPr/>
            </a:pPr>
            <a:r>
              <a:rPr lang="en-US" altLang="ja-JP" sz="2400" dirty="0" smtClean="0">
                <a:solidFill>
                  <a:srgbClr val="FFFFFF"/>
                </a:solidFill>
                <a:latin typeface="Times New Roman" pitchFamily="18" charset="0"/>
                <a:ea typeface="ＭＳ Ｐゴシック" pitchFamily="50" charset="-128"/>
                <a:cs typeface="+mn-cs"/>
              </a:rPr>
              <a:t>Direct searches at LEP</a:t>
            </a:r>
          </a:p>
          <a:p>
            <a:pPr lvl="1" defTabSz="914400">
              <a:defRPr/>
            </a:pPr>
            <a:r>
              <a:rPr lang="en-US" altLang="ja-JP" sz="2400" dirty="0" smtClean="0">
                <a:solidFill>
                  <a:srgbClr val="FFFFFF"/>
                </a:solidFill>
                <a:latin typeface="Times New Roman" pitchFamily="18" charset="0"/>
                <a:ea typeface="ＭＳ Ｐゴシック" pitchFamily="50" charset="-128"/>
              </a:rPr>
              <a:t>M</a:t>
            </a:r>
            <a:r>
              <a:rPr lang="en-US" altLang="ja-JP" sz="2400" baseline="-25000" dirty="0" smtClean="0">
                <a:solidFill>
                  <a:srgbClr val="FFFFFF"/>
                </a:solidFill>
                <a:latin typeface="Times New Roman" pitchFamily="18" charset="0"/>
                <a:ea typeface="ＭＳ Ｐゴシック" pitchFamily="50" charset="-128"/>
              </a:rPr>
              <a:t>H</a:t>
            </a:r>
            <a:r>
              <a:rPr lang="en-US" altLang="ja-JP" sz="2400" dirty="0" smtClean="0">
                <a:solidFill>
                  <a:srgbClr val="FFFFFF"/>
                </a:solidFill>
                <a:latin typeface="Times New Roman" pitchFamily="18" charset="0"/>
                <a:ea typeface="ＭＳ Ｐゴシック" pitchFamily="50" charset="-128"/>
              </a:rPr>
              <a:t> &gt; 114 </a:t>
            </a:r>
            <a:r>
              <a:rPr lang="en-US" altLang="ja-JP" sz="2400" dirty="0" err="1">
                <a:solidFill>
                  <a:srgbClr val="FFFFFF"/>
                </a:solidFill>
                <a:latin typeface="Times New Roman" pitchFamily="18" charset="0"/>
                <a:ea typeface="ＭＳ Ｐゴシック" pitchFamily="50" charset="-128"/>
              </a:rPr>
              <a:t>GeV</a:t>
            </a:r>
            <a:endParaRPr lang="en-US" altLang="ja-JP" sz="2400" dirty="0">
              <a:solidFill>
                <a:srgbClr val="FFFFFF"/>
              </a:solidFill>
              <a:latin typeface="Times New Roman" pitchFamily="18" charset="0"/>
              <a:ea typeface="ＭＳ Ｐゴシック" pitchFamily="50" charset="-128"/>
            </a:endParaRPr>
          </a:p>
          <a:p>
            <a:pPr marL="342900" indent="-342900" defTabSz="914400">
              <a:buFont typeface="Arial"/>
              <a:buChar char="•"/>
              <a:defRPr/>
            </a:pPr>
            <a:r>
              <a:rPr lang="en-US" altLang="ja-JP" sz="2400" dirty="0" smtClean="0">
                <a:solidFill>
                  <a:srgbClr val="FFFFFF"/>
                </a:solidFill>
                <a:latin typeface="Times New Roman" pitchFamily="18" charset="0"/>
                <a:ea typeface="ＭＳ Ｐゴシック" pitchFamily="50" charset="-128"/>
                <a:cs typeface="+mn-cs"/>
              </a:rPr>
              <a:t>Direct searches at </a:t>
            </a:r>
            <a:r>
              <a:rPr lang="en-US" altLang="ja-JP" sz="2400" dirty="0" err="1" smtClean="0">
                <a:solidFill>
                  <a:srgbClr val="FFFFFF"/>
                </a:solidFill>
                <a:latin typeface="Times New Roman" pitchFamily="18" charset="0"/>
                <a:ea typeface="ＭＳ Ｐゴシック" pitchFamily="50" charset="-128"/>
                <a:cs typeface="+mn-cs"/>
              </a:rPr>
              <a:t>Tevatron</a:t>
            </a:r>
            <a:r>
              <a:rPr lang="en-US" altLang="ja-JP" sz="2400" dirty="0">
                <a:solidFill>
                  <a:srgbClr val="FFFFFF"/>
                </a:solidFill>
                <a:latin typeface="Times New Roman" pitchFamily="18" charset="0"/>
                <a:ea typeface="ＭＳ Ｐゴシック" pitchFamily="50" charset="-128"/>
                <a:cs typeface="+mn-cs"/>
              </a:rPr>
              <a:t> </a:t>
            </a:r>
            <a:r>
              <a:rPr lang="en-US" altLang="ja-JP" sz="2400" dirty="0" smtClean="0">
                <a:solidFill>
                  <a:srgbClr val="FFFFFF"/>
                </a:solidFill>
                <a:latin typeface="Times New Roman" pitchFamily="18" charset="0"/>
                <a:ea typeface="ＭＳ Ｐゴシック" pitchFamily="50" charset="-128"/>
                <a:cs typeface="+mn-cs"/>
              </a:rPr>
              <a:t>rejected a mass region around 160 </a:t>
            </a:r>
            <a:r>
              <a:rPr lang="en-US" altLang="ja-JP" sz="2400" dirty="0" err="1" smtClean="0">
                <a:solidFill>
                  <a:srgbClr val="FFFFFF"/>
                </a:solidFill>
                <a:latin typeface="Times New Roman" pitchFamily="18" charset="0"/>
                <a:ea typeface="ＭＳ Ｐゴシック" pitchFamily="50" charset="-128"/>
                <a:cs typeface="+mn-cs"/>
              </a:rPr>
              <a:t>GeV</a:t>
            </a:r>
            <a:endParaRPr lang="en-US" altLang="ja-JP" sz="2400" dirty="0">
              <a:solidFill>
                <a:srgbClr val="FFFFFF"/>
              </a:solidFill>
              <a:latin typeface="Times New Roman" pitchFamily="18" charset="0"/>
              <a:ea typeface="ＭＳ Ｐゴシック" pitchFamily="50" charset="-128"/>
              <a:cs typeface="+mn-cs"/>
            </a:endParaRPr>
          </a:p>
        </p:txBody>
      </p:sp>
      <p:grpSp>
        <p:nvGrpSpPr>
          <p:cNvPr id="177158" name="グループ化 22"/>
          <p:cNvGrpSpPr>
            <a:grpSpLocks/>
          </p:cNvGrpSpPr>
          <p:nvPr/>
        </p:nvGrpSpPr>
        <p:grpSpPr bwMode="auto">
          <a:xfrm>
            <a:off x="0" y="2544763"/>
            <a:ext cx="4572000" cy="4356100"/>
            <a:chOff x="0" y="2544116"/>
            <a:chExt cx="4572000" cy="4356536"/>
          </a:xfrm>
        </p:grpSpPr>
        <p:pic>
          <p:nvPicPr>
            <p:cNvPr id="177159"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546725"/>
              <a:ext cx="4572000" cy="4353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7160" name="Picture 4"/>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23728" y="2544116"/>
              <a:ext cx="1273063" cy="284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テキスト ボックス 22"/>
          <p:cNvSpPr txBox="1"/>
          <p:nvPr/>
        </p:nvSpPr>
        <p:spPr>
          <a:xfrm>
            <a:off x="165100" y="952500"/>
            <a:ext cx="3429000" cy="1536700"/>
          </a:xfrm>
          <a:prstGeom prst="rect">
            <a:avLst/>
          </a:prstGeom>
          <a:noFill/>
        </p:spPr>
        <p:txBody>
          <a:bodyPr wrap="square">
            <a:normAutofit fontScale="85000" lnSpcReduction="10000"/>
          </a:bodyPr>
          <a:lstStyle/>
          <a:p>
            <a:pPr defTabSz="914400">
              <a:defRPr/>
            </a:pPr>
            <a:r>
              <a:rPr lang="en-US" altLang="ja-JP" sz="2400" dirty="0" smtClean="0">
                <a:solidFill>
                  <a:srgbClr val="FFFFFF"/>
                </a:solidFill>
                <a:latin typeface="Times New Roman" pitchFamily="18" charset="0"/>
                <a:ea typeface="ＭＳ Ｐゴシック" pitchFamily="50" charset="-128"/>
                <a:cs typeface="+mn-cs"/>
              </a:rPr>
              <a:t>The precise electroweak measurements at LEP/SLC and </a:t>
            </a:r>
            <a:r>
              <a:rPr lang="en-US" altLang="ja-JP" sz="2400" dirty="0" err="1" smtClean="0">
                <a:solidFill>
                  <a:srgbClr val="FFFFFF"/>
                </a:solidFill>
                <a:latin typeface="Times New Roman" pitchFamily="18" charset="0"/>
                <a:ea typeface="ＭＳ Ｐゴシック" pitchFamily="50" charset="-128"/>
                <a:cs typeface="+mn-cs"/>
              </a:rPr>
              <a:t>Tevatron</a:t>
            </a:r>
            <a:r>
              <a:rPr lang="en-US" altLang="ja-JP" sz="2400" dirty="0" smtClean="0">
                <a:solidFill>
                  <a:srgbClr val="FFFFFF"/>
                </a:solidFill>
                <a:latin typeface="Times New Roman" pitchFamily="18" charset="0"/>
                <a:ea typeface="ＭＳ Ｐゴシック" pitchFamily="50" charset="-128"/>
                <a:cs typeface="+mn-cs"/>
              </a:rPr>
              <a:t> indirectly constrain the SM Higgs boson mass to be</a:t>
            </a:r>
          </a:p>
          <a:p>
            <a:pPr defTabSz="914400">
              <a:defRPr/>
            </a:pPr>
            <a:r>
              <a:rPr lang="en-US" altLang="ja-JP" sz="2400" dirty="0">
                <a:solidFill>
                  <a:srgbClr val="FFFFFF"/>
                </a:solidFill>
                <a:latin typeface="Times New Roman" pitchFamily="18" charset="0"/>
                <a:ea typeface="ＭＳ Ｐゴシック" pitchFamily="50" charset="-128"/>
                <a:cs typeface="+mn-cs"/>
              </a:rPr>
              <a:t>	</a:t>
            </a:r>
            <a:r>
              <a:rPr lang="en-US" altLang="ja-JP" sz="2400" dirty="0" smtClean="0">
                <a:solidFill>
                  <a:srgbClr val="FFFFFF"/>
                </a:solidFill>
                <a:latin typeface="Times New Roman" pitchFamily="18" charset="0"/>
                <a:ea typeface="ＭＳ Ｐゴシック" pitchFamily="50" charset="-128"/>
                <a:cs typeface="+mn-cs"/>
              </a:rPr>
              <a:t>M</a:t>
            </a:r>
            <a:r>
              <a:rPr lang="en-US" altLang="ja-JP" sz="2400" baseline="-25000" dirty="0" smtClean="0">
                <a:solidFill>
                  <a:srgbClr val="FFFFFF"/>
                </a:solidFill>
                <a:latin typeface="Times New Roman" pitchFamily="18" charset="0"/>
                <a:ea typeface="ＭＳ Ｐゴシック" pitchFamily="50" charset="-128"/>
                <a:cs typeface="+mn-cs"/>
              </a:rPr>
              <a:t>H</a:t>
            </a:r>
            <a:r>
              <a:rPr lang="en-US" altLang="ja-JP" sz="2400" dirty="0" smtClean="0">
                <a:solidFill>
                  <a:srgbClr val="FFFFFF"/>
                </a:solidFill>
                <a:latin typeface="Times New Roman" pitchFamily="18" charset="0"/>
                <a:ea typeface="ＭＳ Ｐゴシック" pitchFamily="50" charset="-128"/>
                <a:cs typeface="+mn-cs"/>
              </a:rPr>
              <a:t> &lt; 161 </a:t>
            </a:r>
            <a:r>
              <a:rPr lang="en-US" altLang="ja-JP" sz="2400" dirty="0" err="1" smtClean="0">
                <a:solidFill>
                  <a:srgbClr val="FFFFFF"/>
                </a:solidFill>
                <a:latin typeface="Times New Roman" pitchFamily="18" charset="0"/>
                <a:ea typeface="ＭＳ Ｐゴシック" pitchFamily="50" charset="-128"/>
                <a:cs typeface="+mn-cs"/>
              </a:rPr>
              <a:t>GeV</a:t>
            </a:r>
            <a:endParaRPr lang="en-US" altLang="ja-JP" sz="2400" dirty="0" smtClean="0">
              <a:solidFill>
                <a:srgbClr val="FFFFFF"/>
              </a:solidFill>
              <a:latin typeface="Times New Roman" pitchFamily="18" charset="0"/>
              <a:ea typeface="ＭＳ Ｐゴシック" pitchFamily="50" charset="-128"/>
              <a:cs typeface="+mn-cs"/>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sz="2800" dirty="0" smtClean="0"/>
              <a:t>What will be discovered at the LHC ?</a:t>
            </a:r>
            <a:br>
              <a:rPr kumimoji="1" lang="en-US" altLang="ja-JP" sz="2800" dirty="0" smtClean="0"/>
            </a:br>
            <a:r>
              <a:rPr kumimoji="1" lang="en-US" altLang="ja-JP" sz="2800" dirty="0" smtClean="0"/>
              <a:t>(Table at the end of 2010)</a:t>
            </a:r>
            <a:endParaRPr kumimoji="1" lang="ja-JP" altLang="en-US" sz="2800" dirty="0"/>
          </a:p>
        </p:txBody>
      </p:sp>
      <p:sp>
        <p:nvSpPr>
          <p:cNvPr id="4" name="日付プレースホルダー 3"/>
          <p:cNvSpPr>
            <a:spLocks noGrp="1"/>
          </p:cNvSpPr>
          <p:nvPr>
            <p:ph type="dt" sz="half" idx="10"/>
          </p:nvPr>
        </p:nvSpPr>
        <p:spPr/>
        <p:txBody>
          <a:bodyPr/>
          <a:lstStyle/>
          <a:p>
            <a:pPr>
              <a:defRPr/>
            </a:pPr>
            <a:r>
              <a:rPr lang="en-US" altLang="ja-JP" smtClean="0"/>
              <a:t>2012/02/07</a:t>
            </a:r>
            <a:endParaRPr lang="ja-JP" altLang="en-US"/>
          </a:p>
        </p:txBody>
      </p:sp>
      <p:sp>
        <p:nvSpPr>
          <p:cNvPr id="5" name="フッター プレースホルダー 4"/>
          <p:cNvSpPr>
            <a:spLocks noGrp="1"/>
          </p:cNvSpPr>
          <p:nvPr>
            <p:ph type="ftr" sz="quarter" idx="11"/>
          </p:nvPr>
        </p:nvSpPr>
        <p:spPr/>
        <p:txBody>
          <a:bodyPr/>
          <a:lstStyle/>
          <a:p>
            <a:pPr>
              <a:defRPr/>
            </a:pPr>
            <a:r>
              <a:rPr lang="en-US" altLang="ja-JP" smtClean="0"/>
              <a:t>K. Kawagoe: Physics at the ILC</a:t>
            </a:r>
            <a:endParaRPr lang="ja-JP" altLang="en-US"/>
          </a:p>
        </p:txBody>
      </p:sp>
      <p:sp>
        <p:nvSpPr>
          <p:cNvPr id="6" name="スライド番号プレースホルダー 5"/>
          <p:cNvSpPr>
            <a:spLocks noGrp="1"/>
          </p:cNvSpPr>
          <p:nvPr>
            <p:ph type="sldNum" sz="quarter" idx="12"/>
          </p:nvPr>
        </p:nvSpPr>
        <p:spPr/>
        <p:txBody>
          <a:bodyPr/>
          <a:lstStyle/>
          <a:p>
            <a:pPr>
              <a:defRPr/>
            </a:pPr>
            <a:fld id="{06C9F315-21E2-894B-8997-2D2D3C023EA2}" type="slidenum">
              <a:rPr lang="ja-JP" altLang="en-US" smtClean="0"/>
              <a:pPr>
                <a:defRPr/>
              </a:pPr>
              <a:t>12</a:t>
            </a:fld>
            <a:endParaRPr lang="ja-JP" altLang="en-US"/>
          </a:p>
        </p:txBody>
      </p:sp>
      <p:graphicFrame>
        <p:nvGraphicFramePr>
          <p:cNvPr id="9" name="コンテンツ プレースホルダー 8"/>
          <p:cNvGraphicFramePr>
            <a:graphicFrameLocks noGrp="1"/>
          </p:cNvGraphicFramePr>
          <p:nvPr>
            <p:ph idx="1"/>
            <p:extLst>
              <p:ext uri="{D42A27DB-BD31-4B8C-83A1-F6EECF244321}">
                <p14:modId xmlns:p14="http://schemas.microsoft.com/office/powerpoint/2010/main" val="3416053987"/>
              </p:ext>
            </p:extLst>
          </p:nvPr>
        </p:nvGraphicFramePr>
        <p:xfrm>
          <a:off x="457200" y="1231900"/>
          <a:ext cx="8229600" cy="344424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pPr algn="ctr"/>
                      <a:r>
                        <a:rPr kumimoji="1" lang="en-US" altLang="ja-JP" sz="2400" dirty="0" smtClean="0"/>
                        <a:t>Case</a:t>
                      </a:r>
                      <a:endParaRPr kumimoji="1" lang="ja-JP" altLang="en-US" sz="2400" dirty="0"/>
                    </a:p>
                  </a:txBody>
                  <a:tcPr/>
                </a:tc>
                <a:tc>
                  <a:txBody>
                    <a:bodyPr/>
                    <a:lstStyle/>
                    <a:p>
                      <a:pPr algn="ctr"/>
                      <a:r>
                        <a:rPr kumimoji="1" lang="en-US" altLang="ja-JP" sz="2000" dirty="0" smtClean="0"/>
                        <a:t>Light Higgs</a:t>
                      </a:r>
                      <a:endParaRPr kumimoji="1" lang="ja-JP" altLang="en-US" sz="2000" dirty="0"/>
                    </a:p>
                  </a:txBody>
                  <a:tcPr/>
                </a:tc>
                <a:tc>
                  <a:txBody>
                    <a:bodyPr/>
                    <a:lstStyle/>
                    <a:p>
                      <a:pPr algn="ctr"/>
                      <a:r>
                        <a:rPr kumimoji="1" lang="en-US" altLang="ja-JP" sz="2000" dirty="0" smtClean="0"/>
                        <a:t>Heavy Higgs</a:t>
                      </a:r>
                      <a:endParaRPr kumimoji="1" lang="ja-JP" altLang="en-US" sz="2000" dirty="0"/>
                    </a:p>
                  </a:txBody>
                  <a:tcPr/>
                </a:tc>
                <a:tc>
                  <a:txBody>
                    <a:bodyPr/>
                    <a:lstStyle/>
                    <a:p>
                      <a:pPr algn="ctr"/>
                      <a:r>
                        <a:rPr kumimoji="1" lang="en-US" altLang="ja-JP" sz="2000" dirty="0" smtClean="0"/>
                        <a:t>No Higgs</a:t>
                      </a:r>
                      <a:endParaRPr kumimoji="1" lang="ja-JP" altLang="en-US" sz="2000" dirty="0"/>
                    </a:p>
                  </a:txBody>
                  <a:tcPr/>
                </a:tc>
                <a:tc>
                  <a:txBody>
                    <a:bodyPr/>
                    <a:lstStyle/>
                    <a:p>
                      <a:pPr algn="ctr"/>
                      <a:r>
                        <a:rPr kumimoji="1" lang="en-US" altLang="ja-JP" sz="2000" dirty="0" smtClean="0"/>
                        <a:t>Other New Particles</a:t>
                      </a:r>
                      <a:endParaRPr kumimoji="1" lang="ja-JP" altLang="en-US" sz="2000" dirty="0"/>
                    </a:p>
                  </a:txBody>
                  <a:tcPr/>
                </a:tc>
              </a:tr>
              <a:tr h="370840">
                <a:tc>
                  <a:txBody>
                    <a:bodyPr/>
                    <a:lstStyle/>
                    <a:p>
                      <a:pPr algn="ctr"/>
                      <a:r>
                        <a:rPr kumimoji="1" lang="en-US" altLang="ja-JP" sz="2400" dirty="0" smtClean="0"/>
                        <a:t>1</a:t>
                      </a:r>
                    </a:p>
                  </a:txBody>
                  <a:tcPr/>
                </a:tc>
                <a:tc>
                  <a:txBody>
                    <a:bodyPr/>
                    <a:lstStyle/>
                    <a:p>
                      <a:pPr algn="ctr"/>
                      <a:r>
                        <a:rPr kumimoji="1" lang="en-US" altLang="ja-JP" sz="2400" dirty="0" smtClean="0"/>
                        <a:t>Y</a:t>
                      </a:r>
                      <a:endParaRPr kumimoji="1" lang="ja-JP" altLang="en-US" sz="2400" dirty="0"/>
                    </a:p>
                  </a:txBody>
                  <a:tcPr/>
                </a:tc>
                <a:tc>
                  <a:txBody>
                    <a:bodyPr/>
                    <a:lstStyle/>
                    <a:p>
                      <a:pPr algn="ctr"/>
                      <a:endParaRPr kumimoji="1" lang="ja-JP" altLang="en-US" sz="2400"/>
                    </a:p>
                  </a:txBody>
                  <a:tcPr/>
                </a:tc>
                <a:tc>
                  <a:txBody>
                    <a:bodyPr/>
                    <a:lstStyle/>
                    <a:p>
                      <a:pPr algn="ctr"/>
                      <a:endParaRPr kumimoji="1" lang="ja-JP" altLang="en-US" sz="2400"/>
                    </a:p>
                  </a:txBody>
                  <a:tcPr/>
                </a:tc>
                <a:tc>
                  <a:txBody>
                    <a:bodyPr/>
                    <a:lstStyle/>
                    <a:p>
                      <a:pPr algn="ctr"/>
                      <a:r>
                        <a:rPr kumimoji="1" lang="en-US" altLang="ja-JP" sz="2400" dirty="0" smtClean="0"/>
                        <a:t>Y</a:t>
                      </a:r>
                      <a:endParaRPr kumimoji="1" lang="ja-JP" altLang="en-US" sz="2400" dirty="0"/>
                    </a:p>
                  </a:txBody>
                  <a:tcPr/>
                </a:tc>
              </a:tr>
              <a:tr h="370840">
                <a:tc>
                  <a:txBody>
                    <a:bodyPr/>
                    <a:lstStyle/>
                    <a:p>
                      <a:pPr algn="ctr"/>
                      <a:r>
                        <a:rPr kumimoji="1" lang="en-US" altLang="ja-JP" sz="2400" dirty="0" smtClean="0"/>
                        <a:t>2</a:t>
                      </a:r>
                      <a:endParaRPr kumimoji="1" lang="ja-JP" altLang="en-US" sz="2400" dirty="0"/>
                    </a:p>
                  </a:txBody>
                  <a:tcPr/>
                </a:tc>
                <a:tc>
                  <a:txBody>
                    <a:bodyPr/>
                    <a:lstStyle/>
                    <a:p>
                      <a:pPr algn="ctr"/>
                      <a:endParaRPr kumimoji="1" lang="ja-JP" altLang="en-US" sz="2400" dirty="0"/>
                    </a:p>
                  </a:txBody>
                  <a:tcPr/>
                </a:tc>
                <a:tc>
                  <a:txBody>
                    <a:bodyPr/>
                    <a:lstStyle/>
                    <a:p>
                      <a:pPr algn="ctr"/>
                      <a:r>
                        <a:rPr kumimoji="1" lang="en-US" altLang="ja-JP" sz="2400" dirty="0" smtClean="0"/>
                        <a:t>Y</a:t>
                      </a:r>
                      <a:endParaRPr kumimoji="1" lang="ja-JP" altLang="en-US" sz="2400" dirty="0"/>
                    </a:p>
                  </a:txBody>
                  <a:tcPr/>
                </a:tc>
                <a:tc>
                  <a:txBody>
                    <a:bodyPr/>
                    <a:lstStyle/>
                    <a:p>
                      <a:pPr algn="ctr"/>
                      <a:endParaRPr kumimoji="1" lang="ja-JP" altLang="en-US" sz="2400"/>
                    </a:p>
                  </a:txBody>
                  <a:tcPr/>
                </a:tc>
                <a:tc>
                  <a:txBody>
                    <a:bodyPr/>
                    <a:lstStyle/>
                    <a:p>
                      <a:pPr algn="ctr"/>
                      <a:r>
                        <a:rPr kumimoji="1" lang="en-US" altLang="ja-JP" sz="2400" dirty="0" smtClean="0"/>
                        <a:t>N</a:t>
                      </a:r>
                      <a:endParaRPr kumimoji="1" lang="ja-JP" altLang="en-US" sz="2400" dirty="0"/>
                    </a:p>
                  </a:txBody>
                  <a:tcPr/>
                </a:tc>
              </a:tr>
              <a:tr h="370840">
                <a:tc>
                  <a:txBody>
                    <a:bodyPr/>
                    <a:lstStyle/>
                    <a:p>
                      <a:pPr algn="ctr"/>
                      <a:r>
                        <a:rPr kumimoji="1" lang="en-US" altLang="ja-JP" sz="2400" dirty="0" smtClean="0"/>
                        <a:t>3</a:t>
                      </a:r>
                      <a:endParaRPr kumimoji="1" lang="ja-JP" altLang="en-US" sz="2400" dirty="0"/>
                    </a:p>
                  </a:txBody>
                  <a:tcPr/>
                </a:tc>
                <a:tc>
                  <a:txBody>
                    <a:bodyPr/>
                    <a:lstStyle/>
                    <a:p>
                      <a:pPr algn="ctr"/>
                      <a:endParaRPr kumimoji="1" lang="ja-JP" altLang="en-US" sz="2400" dirty="0"/>
                    </a:p>
                  </a:txBody>
                  <a:tcPr/>
                </a:tc>
                <a:tc>
                  <a:txBody>
                    <a:bodyPr/>
                    <a:lstStyle/>
                    <a:p>
                      <a:pPr algn="ctr"/>
                      <a:endParaRPr kumimoji="1" lang="ja-JP" altLang="en-US" sz="2400" dirty="0"/>
                    </a:p>
                  </a:txBody>
                  <a:tcPr/>
                </a:tc>
                <a:tc>
                  <a:txBody>
                    <a:bodyPr/>
                    <a:lstStyle/>
                    <a:p>
                      <a:pPr algn="ctr"/>
                      <a:r>
                        <a:rPr kumimoji="1" lang="en-US" altLang="ja-JP" sz="2400" dirty="0" smtClean="0"/>
                        <a:t>Y</a:t>
                      </a:r>
                      <a:endParaRPr kumimoji="1" lang="ja-JP" altLang="en-US" sz="2400" dirty="0"/>
                    </a:p>
                  </a:txBody>
                  <a:tcPr/>
                </a:tc>
                <a:tc>
                  <a:txBody>
                    <a:bodyPr/>
                    <a:lstStyle/>
                    <a:p>
                      <a:pPr algn="ctr"/>
                      <a:r>
                        <a:rPr kumimoji="1" lang="en-US" altLang="ja-JP" sz="2400" dirty="0" smtClean="0"/>
                        <a:t>Y</a:t>
                      </a:r>
                      <a:endParaRPr kumimoji="1" lang="ja-JP" altLang="en-US" sz="2400" dirty="0"/>
                    </a:p>
                  </a:txBody>
                  <a:tcPr/>
                </a:tc>
              </a:tr>
              <a:tr h="370840">
                <a:tc>
                  <a:txBody>
                    <a:bodyPr/>
                    <a:lstStyle/>
                    <a:p>
                      <a:pPr algn="ctr"/>
                      <a:r>
                        <a:rPr kumimoji="1" lang="en-US" altLang="ja-JP" sz="2400" dirty="0" smtClean="0"/>
                        <a:t>4</a:t>
                      </a:r>
                      <a:endParaRPr kumimoji="1" lang="ja-JP" altLang="en-US" sz="2400" dirty="0"/>
                    </a:p>
                  </a:txBody>
                  <a:tcPr/>
                </a:tc>
                <a:tc>
                  <a:txBody>
                    <a:bodyPr/>
                    <a:lstStyle/>
                    <a:p>
                      <a:pPr algn="ctr"/>
                      <a:r>
                        <a:rPr kumimoji="1" lang="en-US" altLang="ja-JP" sz="2400" dirty="0" smtClean="0"/>
                        <a:t>Y</a:t>
                      </a:r>
                      <a:endParaRPr kumimoji="1" lang="ja-JP" altLang="en-US" sz="2400" dirty="0"/>
                    </a:p>
                  </a:txBody>
                  <a:tcPr/>
                </a:tc>
                <a:tc>
                  <a:txBody>
                    <a:bodyPr/>
                    <a:lstStyle/>
                    <a:p>
                      <a:pPr algn="ctr"/>
                      <a:endParaRPr kumimoji="1" lang="ja-JP" altLang="en-US" sz="2400" dirty="0"/>
                    </a:p>
                  </a:txBody>
                  <a:tcPr/>
                </a:tc>
                <a:tc>
                  <a:txBody>
                    <a:bodyPr/>
                    <a:lstStyle/>
                    <a:p>
                      <a:pPr algn="ctr"/>
                      <a:endParaRPr kumimoji="1" lang="ja-JP" altLang="en-US" sz="2400"/>
                    </a:p>
                  </a:txBody>
                  <a:tcPr/>
                </a:tc>
                <a:tc>
                  <a:txBody>
                    <a:bodyPr/>
                    <a:lstStyle/>
                    <a:p>
                      <a:pPr algn="ctr"/>
                      <a:r>
                        <a:rPr kumimoji="1" lang="en-US" altLang="ja-JP" sz="2400" dirty="0" smtClean="0"/>
                        <a:t>N</a:t>
                      </a:r>
                      <a:endParaRPr kumimoji="1" lang="ja-JP" altLang="en-US" sz="2400" dirty="0"/>
                    </a:p>
                  </a:txBody>
                  <a:tcPr/>
                </a:tc>
              </a:tr>
              <a:tr h="370840">
                <a:tc>
                  <a:txBody>
                    <a:bodyPr/>
                    <a:lstStyle/>
                    <a:p>
                      <a:pPr algn="ctr"/>
                      <a:r>
                        <a:rPr kumimoji="1" lang="en-US" altLang="ja-JP" sz="2400" dirty="0" smtClean="0"/>
                        <a:t>5</a:t>
                      </a:r>
                      <a:endParaRPr kumimoji="1" lang="ja-JP" altLang="en-US" sz="2400" dirty="0"/>
                    </a:p>
                  </a:txBody>
                  <a:tcPr/>
                </a:tc>
                <a:tc>
                  <a:txBody>
                    <a:bodyPr/>
                    <a:lstStyle/>
                    <a:p>
                      <a:pPr algn="ctr"/>
                      <a:endParaRPr kumimoji="1" lang="ja-JP" altLang="en-US" sz="2400"/>
                    </a:p>
                  </a:txBody>
                  <a:tcPr/>
                </a:tc>
                <a:tc>
                  <a:txBody>
                    <a:bodyPr/>
                    <a:lstStyle/>
                    <a:p>
                      <a:pPr algn="ctr"/>
                      <a:r>
                        <a:rPr kumimoji="1" lang="en-US" altLang="ja-JP" sz="2400" dirty="0" smtClean="0"/>
                        <a:t>Y</a:t>
                      </a:r>
                      <a:endParaRPr kumimoji="1" lang="ja-JP" altLang="en-US" sz="2400" dirty="0"/>
                    </a:p>
                  </a:txBody>
                  <a:tcPr/>
                </a:tc>
                <a:tc>
                  <a:txBody>
                    <a:bodyPr/>
                    <a:lstStyle/>
                    <a:p>
                      <a:pPr algn="ctr"/>
                      <a:endParaRPr kumimoji="1" lang="ja-JP" altLang="en-US" sz="2400" dirty="0"/>
                    </a:p>
                  </a:txBody>
                  <a:tcPr/>
                </a:tc>
                <a:tc>
                  <a:txBody>
                    <a:bodyPr/>
                    <a:lstStyle/>
                    <a:p>
                      <a:pPr algn="ctr"/>
                      <a:r>
                        <a:rPr kumimoji="1" lang="en-US" altLang="ja-JP" sz="2400" dirty="0" smtClean="0"/>
                        <a:t>Y</a:t>
                      </a:r>
                      <a:endParaRPr kumimoji="1" lang="ja-JP" altLang="en-US" sz="2400" dirty="0"/>
                    </a:p>
                  </a:txBody>
                  <a:tcPr/>
                </a:tc>
              </a:tr>
              <a:tr h="370840">
                <a:tc>
                  <a:txBody>
                    <a:bodyPr/>
                    <a:lstStyle/>
                    <a:p>
                      <a:pPr algn="ctr"/>
                      <a:r>
                        <a:rPr kumimoji="1" lang="en-US" altLang="ja-JP" sz="2400" dirty="0" smtClean="0"/>
                        <a:t>6</a:t>
                      </a:r>
                      <a:endParaRPr kumimoji="1" lang="ja-JP" altLang="en-US" sz="2400" dirty="0"/>
                    </a:p>
                  </a:txBody>
                  <a:tcPr/>
                </a:tc>
                <a:tc>
                  <a:txBody>
                    <a:bodyPr/>
                    <a:lstStyle/>
                    <a:p>
                      <a:pPr algn="ctr"/>
                      <a:endParaRPr kumimoji="1" lang="ja-JP" altLang="en-US" sz="2400" dirty="0"/>
                    </a:p>
                  </a:txBody>
                  <a:tcPr/>
                </a:tc>
                <a:tc>
                  <a:txBody>
                    <a:bodyPr/>
                    <a:lstStyle/>
                    <a:p>
                      <a:pPr algn="ctr"/>
                      <a:endParaRPr kumimoji="1" lang="ja-JP" altLang="en-US" sz="2400"/>
                    </a:p>
                  </a:txBody>
                  <a:tcPr/>
                </a:tc>
                <a:tc>
                  <a:txBody>
                    <a:bodyPr/>
                    <a:lstStyle/>
                    <a:p>
                      <a:pPr algn="ctr"/>
                      <a:r>
                        <a:rPr kumimoji="1" lang="en-US" altLang="ja-JP" sz="2400" dirty="0" smtClean="0"/>
                        <a:t>Y</a:t>
                      </a:r>
                      <a:endParaRPr kumimoji="1" lang="ja-JP" altLang="en-US" sz="2400" dirty="0"/>
                    </a:p>
                  </a:txBody>
                  <a:tcPr/>
                </a:tc>
                <a:tc>
                  <a:txBody>
                    <a:bodyPr/>
                    <a:lstStyle/>
                    <a:p>
                      <a:pPr algn="ctr"/>
                      <a:r>
                        <a:rPr kumimoji="1" lang="en-US" altLang="ja-JP" sz="2400" dirty="0" smtClean="0"/>
                        <a:t>N</a:t>
                      </a:r>
                      <a:endParaRPr kumimoji="1" lang="ja-JP" altLang="en-US" sz="2400" dirty="0"/>
                    </a:p>
                  </a:txBody>
                  <a:tcPr/>
                </a:tc>
              </a:tr>
            </a:tbl>
          </a:graphicData>
        </a:graphic>
      </p:graphicFrame>
      <p:sp>
        <p:nvSpPr>
          <p:cNvPr id="10" name="テキスト ボックス 9"/>
          <p:cNvSpPr txBox="1"/>
          <p:nvPr/>
        </p:nvSpPr>
        <p:spPr>
          <a:xfrm>
            <a:off x="317500" y="4813300"/>
            <a:ext cx="8558753" cy="584776"/>
          </a:xfrm>
          <a:prstGeom prst="rect">
            <a:avLst/>
          </a:prstGeom>
          <a:noFill/>
        </p:spPr>
        <p:txBody>
          <a:bodyPr wrap="none" rtlCol="0">
            <a:spAutoFit/>
          </a:bodyPr>
          <a:lstStyle/>
          <a:p>
            <a:pPr marL="285750" indent="-285750">
              <a:buFont typeface="Arial"/>
              <a:buChar char="•"/>
            </a:pPr>
            <a:r>
              <a:rPr kumimoji="1" lang="en-US" altLang="ja-JP" sz="1600" dirty="0" smtClean="0"/>
              <a:t>Light Higgs (M</a:t>
            </a:r>
            <a:r>
              <a:rPr kumimoji="1" lang="en-US" altLang="ja-JP" sz="1600" baseline="-25000" dirty="0" smtClean="0"/>
              <a:t>H</a:t>
            </a:r>
            <a:r>
              <a:rPr kumimoji="1" lang="en-US" altLang="ja-JP" sz="1600" dirty="0" smtClean="0"/>
              <a:t> &lt; 161 </a:t>
            </a:r>
            <a:r>
              <a:rPr kumimoji="1" lang="en-US" altLang="ja-JP" sz="1600" dirty="0" err="1" smtClean="0"/>
              <a:t>GeV</a:t>
            </a:r>
            <a:r>
              <a:rPr kumimoji="1" lang="en-US" altLang="ja-JP" sz="1600" dirty="0" smtClean="0"/>
              <a:t>) is consistent with the </a:t>
            </a:r>
            <a:r>
              <a:rPr lang="en-US" altLang="ja-JP" sz="1600" dirty="0" smtClean="0"/>
              <a:t>electroweak </a:t>
            </a:r>
            <a:r>
              <a:rPr kumimoji="1" lang="en-US" altLang="ja-JP" sz="1600" dirty="0" smtClean="0"/>
              <a:t>measurements at LEP.</a:t>
            </a:r>
          </a:p>
          <a:p>
            <a:pPr marL="285750" indent="-285750">
              <a:buFont typeface="Arial"/>
              <a:buChar char="•"/>
            </a:pPr>
            <a:r>
              <a:rPr lang="en-US" altLang="ja-JP" sz="1600" dirty="0" smtClean="0"/>
              <a:t>Heavy Higgs (M</a:t>
            </a:r>
            <a:r>
              <a:rPr lang="en-US" altLang="ja-JP" sz="1600" baseline="-25000" dirty="0" smtClean="0"/>
              <a:t>H</a:t>
            </a:r>
            <a:r>
              <a:rPr lang="en-US" altLang="ja-JP" sz="1600" dirty="0" smtClean="0"/>
              <a:t> &gt; 161 </a:t>
            </a:r>
            <a:r>
              <a:rPr lang="en-US" altLang="ja-JP" sz="1600" dirty="0" err="1" smtClean="0"/>
              <a:t>GeV</a:t>
            </a:r>
            <a:r>
              <a:rPr lang="en-US" altLang="ja-JP" sz="1600" dirty="0" smtClean="0"/>
              <a:t>) is inconsistent with the </a:t>
            </a:r>
            <a:r>
              <a:rPr lang="en-US" altLang="ja-JP" sz="1600" dirty="0"/>
              <a:t>electroweak measurements at LEP</a:t>
            </a:r>
            <a:r>
              <a:rPr lang="en-US" altLang="ja-JP" sz="1600" dirty="0" smtClean="0"/>
              <a:t>.</a:t>
            </a:r>
            <a:endParaRPr lang="en-US" altLang="ja-JP" sz="1600" dirty="0"/>
          </a:p>
        </p:txBody>
      </p:sp>
      <p:sp>
        <p:nvSpPr>
          <p:cNvPr id="11" name="テキスト ボックス 10"/>
          <p:cNvSpPr txBox="1"/>
          <p:nvPr/>
        </p:nvSpPr>
        <p:spPr>
          <a:xfrm>
            <a:off x="1117178" y="5575300"/>
            <a:ext cx="7044266" cy="830997"/>
          </a:xfrm>
          <a:prstGeom prst="rect">
            <a:avLst/>
          </a:prstGeom>
          <a:solidFill>
            <a:srgbClr val="FFFF00"/>
          </a:solidFill>
        </p:spPr>
        <p:txBody>
          <a:bodyPr wrap="none" rtlCol="0">
            <a:spAutoFit/>
          </a:bodyPr>
          <a:lstStyle/>
          <a:p>
            <a:pPr algn="ctr"/>
            <a:r>
              <a:rPr kumimoji="1" lang="en-US" altLang="ja-JP" sz="2400" dirty="0" smtClean="0"/>
              <a:t>Physics </a:t>
            </a:r>
            <a:r>
              <a:rPr kumimoji="1" lang="en-US" altLang="ja-JP" sz="2400" dirty="0" smtClean="0"/>
              <a:t>cases </a:t>
            </a:r>
            <a:r>
              <a:rPr kumimoji="1" lang="en-US" altLang="ja-JP" sz="2400" dirty="0" smtClean="0"/>
              <a:t>at the LHC have enormous impacts </a:t>
            </a:r>
          </a:p>
          <a:p>
            <a:pPr algn="ctr"/>
            <a:r>
              <a:rPr kumimoji="1" lang="en-US" altLang="ja-JP" sz="2400" dirty="0" smtClean="0"/>
              <a:t>on the possible physics scenario at the ILC. </a:t>
            </a:r>
            <a:endParaRPr kumimoji="1" lang="ja-JP" altLang="en-US" sz="2400" dirty="0"/>
          </a:p>
        </p:txBody>
      </p:sp>
    </p:spTree>
    <p:extLst>
      <p:ext uri="{BB962C8B-B14F-4D97-AF65-F5344CB8AC3E}">
        <p14:creationId xmlns:p14="http://schemas.microsoft.com/office/powerpoint/2010/main" val="4042667941"/>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1" name="Picture 3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75"/>
            <a:ext cx="9144000" cy="684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タイトル 1"/>
          <p:cNvSpPr>
            <a:spLocks noGrp="1"/>
          </p:cNvSpPr>
          <p:nvPr>
            <p:ph type="title"/>
          </p:nvPr>
        </p:nvSpPr>
        <p:spPr>
          <a:xfrm>
            <a:off x="-3175" y="15875"/>
            <a:ext cx="7319963" cy="863600"/>
          </a:xfrm>
          <a:solidFill>
            <a:schemeClr val="accent2"/>
          </a:solidFill>
        </p:spPr>
        <p:txBody>
          <a:bodyPr/>
          <a:lstStyle/>
          <a:p>
            <a:r>
              <a:rPr lang="en-US" altLang="ja-JP" sz="4000" dirty="0" smtClean="0">
                <a:latin typeface="Arial" charset="0"/>
                <a:ea typeface="ＭＳ Ｐゴシック" charset="0"/>
                <a:cs typeface="ＭＳ Ｐゴシック" charset="0"/>
              </a:rPr>
              <a:t>Higgs Searches at the LHC</a:t>
            </a:r>
            <a:endParaRPr lang="ja-JP" altLang="en-US" sz="4000" dirty="0">
              <a:latin typeface="Arial" charset="0"/>
              <a:ea typeface="ＭＳ Ｐゴシック" charset="0"/>
              <a:cs typeface="ＭＳ Ｐゴシック" charset="0"/>
            </a:endParaRPr>
          </a:p>
        </p:txBody>
      </p:sp>
      <p:sp>
        <p:nvSpPr>
          <p:cNvPr id="179203" name="スライド番号プレースホルダ 4"/>
          <p:cNvSpPr>
            <a:spLocks noGrp="1"/>
          </p:cNvSpPr>
          <p:nvPr>
            <p:ph type="sldNum" sz="quarter" idx="4294967295"/>
          </p:nvPr>
        </p:nvSpPr>
        <p:spPr bwMode="auto">
          <a:xfrm>
            <a:off x="7239000" y="6400800"/>
            <a:ext cx="19050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r" defTabSz="914400" eaLnBrk="0" hangingPunct="0"/>
            <a:fld id="{72CE146F-5C11-0A4A-80E0-B09AE591608C}" type="slidenum">
              <a:rPr lang="en-US" altLang="ja-JP" sz="1400" u="sng">
                <a:solidFill>
                  <a:srgbClr val="000000"/>
                </a:solidFill>
                <a:latin typeface="Times New Roman" charset="0"/>
                <a:cs typeface="Arial Unicode MS" charset="0"/>
              </a:rPr>
              <a:pPr algn="r" defTabSz="914400" eaLnBrk="0" hangingPunct="0"/>
              <a:t>13</a:t>
            </a:fld>
            <a:endParaRPr lang="en-US" altLang="ja-JP" sz="1400" u="sng">
              <a:solidFill>
                <a:srgbClr val="000000"/>
              </a:solidFill>
              <a:latin typeface="Times New Roman" charset="0"/>
              <a:cs typeface="Arial Unicode MS" charset="0"/>
            </a:endParaRPr>
          </a:p>
        </p:txBody>
      </p:sp>
      <p:pic>
        <p:nvPicPr>
          <p:cNvPr id="179205" name="Picture 10" descr="ATLAS_detector_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07050" y="955675"/>
            <a:ext cx="3227388" cy="1960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図 1"/>
          <p:cNvPicPr>
            <a:picLocks noChangeAspect="1"/>
          </p:cNvPicPr>
          <p:nvPr/>
        </p:nvPicPr>
        <p:blipFill>
          <a:blip r:embed="rId5"/>
          <a:stretch>
            <a:fillRect/>
          </a:stretch>
        </p:blipFill>
        <p:spPr>
          <a:xfrm>
            <a:off x="571500" y="939800"/>
            <a:ext cx="3048000" cy="2025650"/>
          </a:xfrm>
          <a:prstGeom prst="rect">
            <a:avLst/>
          </a:prstGeom>
        </p:spPr>
      </p:pic>
      <p:pic>
        <p:nvPicPr>
          <p:cNvPr id="3" name="図 2" descr="0504028_10H.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2743200" y="3390900"/>
            <a:ext cx="3667760" cy="2392680"/>
          </a:xfrm>
          <a:prstGeom prst="rect">
            <a:avLst/>
          </a:prstGeom>
        </p:spPr>
      </p:pic>
      <p:sp>
        <p:nvSpPr>
          <p:cNvPr id="4" name="テキスト ボックス 3"/>
          <p:cNvSpPr txBox="1"/>
          <p:nvPr/>
        </p:nvSpPr>
        <p:spPr>
          <a:xfrm>
            <a:off x="7073900" y="6197600"/>
            <a:ext cx="1881532" cy="369332"/>
          </a:xfrm>
          <a:prstGeom prst="rect">
            <a:avLst/>
          </a:prstGeom>
          <a:noFill/>
        </p:spPr>
        <p:txBody>
          <a:bodyPr wrap="none" rtlCol="0">
            <a:spAutoFit/>
          </a:bodyPr>
          <a:lstStyle/>
          <a:p>
            <a:r>
              <a:rPr kumimoji="1" lang="en-US" altLang="ja-JP" dirty="0" err="1" smtClean="0"/>
              <a:t>CERN@Geneva</a:t>
            </a:r>
            <a:endParaRPr kumimoji="1" lang="ja-JP" altLang="en-US" dirty="0"/>
          </a:p>
        </p:txBody>
      </p:sp>
      <p:sp>
        <p:nvSpPr>
          <p:cNvPr id="5" name="テキスト ボックス 4"/>
          <p:cNvSpPr txBox="1"/>
          <p:nvPr/>
        </p:nvSpPr>
        <p:spPr>
          <a:xfrm>
            <a:off x="698500" y="2476500"/>
            <a:ext cx="697614" cy="369332"/>
          </a:xfrm>
          <a:prstGeom prst="rect">
            <a:avLst/>
          </a:prstGeom>
          <a:noFill/>
        </p:spPr>
        <p:txBody>
          <a:bodyPr wrap="none" rtlCol="0">
            <a:spAutoFit/>
          </a:bodyPr>
          <a:lstStyle/>
          <a:p>
            <a:r>
              <a:rPr kumimoji="1" lang="en-US" altLang="ja-JP" dirty="0" smtClean="0">
                <a:solidFill>
                  <a:schemeClr val="bg1"/>
                </a:solidFill>
              </a:rPr>
              <a:t>CMS</a:t>
            </a:r>
            <a:endParaRPr kumimoji="1" lang="ja-JP" altLang="en-US" dirty="0">
              <a:solidFill>
                <a:schemeClr val="bg1"/>
              </a:solidFill>
            </a:endParaRPr>
          </a:p>
        </p:txBody>
      </p:sp>
      <p:sp>
        <p:nvSpPr>
          <p:cNvPr id="6" name="テキスト ボックス 5"/>
          <p:cNvSpPr txBox="1"/>
          <p:nvPr/>
        </p:nvSpPr>
        <p:spPr>
          <a:xfrm>
            <a:off x="7759700" y="2514600"/>
            <a:ext cx="911628" cy="369332"/>
          </a:xfrm>
          <a:prstGeom prst="rect">
            <a:avLst/>
          </a:prstGeom>
          <a:noFill/>
        </p:spPr>
        <p:txBody>
          <a:bodyPr wrap="none" rtlCol="0">
            <a:spAutoFit/>
          </a:bodyPr>
          <a:lstStyle/>
          <a:p>
            <a:r>
              <a:rPr kumimoji="1" lang="en-US" altLang="ja-JP" dirty="0" smtClean="0">
                <a:solidFill>
                  <a:srgbClr val="000000"/>
                </a:solidFill>
              </a:rPr>
              <a:t>ATLAS</a:t>
            </a:r>
            <a:endParaRPr kumimoji="1" lang="ja-JP" altLang="en-US" dirty="0">
              <a:solidFill>
                <a:srgbClr val="000000"/>
              </a:solidFill>
            </a:endParaRPr>
          </a:p>
        </p:txBody>
      </p:sp>
      <p:sp>
        <p:nvSpPr>
          <p:cNvPr id="7" name="テキスト ボックス 6"/>
          <p:cNvSpPr txBox="1"/>
          <p:nvPr/>
        </p:nvSpPr>
        <p:spPr>
          <a:xfrm>
            <a:off x="4381500" y="5880100"/>
            <a:ext cx="646443" cy="369332"/>
          </a:xfrm>
          <a:prstGeom prst="rect">
            <a:avLst/>
          </a:prstGeom>
          <a:noFill/>
        </p:spPr>
        <p:txBody>
          <a:bodyPr wrap="none" rtlCol="0">
            <a:spAutoFit/>
          </a:bodyPr>
          <a:lstStyle/>
          <a:p>
            <a:r>
              <a:rPr kumimoji="1" lang="en-US" altLang="ja-JP" dirty="0" smtClean="0"/>
              <a:t>LHC</a:t>
            </a:r>
            <a:endParaRPr kumimoji="1" lang="ja-JP" alt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コンテンツ プレースホルダー 2"/>
          <p:cNvPicPr>
            <a:picLocks noGrp="1" noChangeAspect="1"/>
          </p:cNvPicPr>
          <p:nvPr>
            <p:ph idx="1"/>
          </p:nvPr>
        </p:nvPicPr>
        <p:blipFill>
          <a:blip r:embed="rId3" cstate="print">
            <a:extLst>
              <a:ext uri="{28A0092B-C50C-407E-A947-70E740481C1C}">
                <a14:useLocalDpi xmlns:a14="http://schemas.microsoft.com/office/drawing/2010/main"/>
              </a:ext>
            </a:extLst>
          </a:blip>
          <a:srcRect l="-15331" r="-15331"/>
          <a:stretch>
            <a:fillRect/>
          </a:stretch>
        </p:blipFill>
        <p:spPr>
          <a:xfrm>
            <a:off x="-76199" y="444506"/>
            <a:ext cx="5283553" cy="2905760"/>
          </a:xfrm>
        </p:spPr>
      </p:pic>
      <p:pic>
        <p:nvPicPr>
          <p:cNvPr id="4" name="図 3"/>
          <p:cNvPicPr>
            <a:picLocks noChangeAspect="1"/>
          </p:cNvPicPr>
          <p:nvPr/>
        </p:nvPicPr>
        <p:blipFill>
          <a:blip r:embed="rId4"/>
          <a:stretch>
            <a:fillRect/>
          </a:stretch>
        </p:blipFill>
        <p:spPr>
          <a:xfrm>
            <a:off x="355600" y="3670300"/>
            <a:ext cx="5803900" cy="2895600"/>
          </a:xfrm>
          <a:prstGeom prst="rect">
            <a:avLst/>
          </a:prstGeom>
        </p:spPr>
      </p:pic>
      <p:pic>
        <p:nvPicPr>
          <p:cNvPr id="5" name="図 4"/>
          <p:cNvPicPr>
            <a:picLocks noChangeAspect="1"/>
          </p:cNvPicPr>
          <p:nvPr/>
        </p:nvPicPr>
        <p:blipFill>
          <a:blip r:embed="rId5"/>
          <a:stretch>
            <a:fillRect/>
          </a:stretch>
        </p:blipFill>
        <p:spPr>
          <a:xfrm>
            <a:off x="4838700" y="304800"/>
            <a:ext cx="4089400" cy="4102100"/>
          </a:xfrm>
          <a:prstGeom prst="rect">
            <a:avLst/>
          </a:prstGeom>
        </p:spPr>
      </p:pic>
      <p:sp>
        <p:nvSpPr>
          <p:cNvPr id="6" name="タイトル 5"/>
          <p:cNvSpPr>
            <a:spLocks noGrp="1"/>
          </p:cNvSpPr>
          <p:nvPr>
            <p:ph type="title"/>
          </p:nvPr>
        </p:nvSpPr>
        <p:spPr>
          <a:xfrm>
            <a:off x="6062663" y="4713288"/>
            <a:ext cx="3055937" cy="1420812"/>
          </a:xfrm>
        </p:spPr>
        <p:txBody>
          <a:bodyPr/>
          <a:lstStyle/>
          <a:p>
            <a:r>
              <a:rPr kumimoji="1" lang="en-US" altLang="ja-JP" sz="2000" dirty="0" smtClean="0">
                <a:latin typeface="+mn-ea"/>
                <a:ea typeface="+mn-ea"/>
              </a:rPr>
              <a:t>Great success of the LHC accelerator and experiments in 2011</a:t>
            </a:r>
            <a:endParaRPr kumimoji="1" lang="ja-JP" altLang="en-US" sz="2000" dirty="0">
              <a:latin typeface="+mn-ea"/>
              <a:ea typeface="+mn-ea"/>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bwMode="auto">
          <a:xfrm>
            <a:off x="0" y="0"/>
            <a:ext cx="9251950" cy="6884988"/>
          </a:xfrm>
          <a:prstGeom prst="rect">
            <a:avLst/>
          </a:prstGeom>
          <a:solidFill>
            <a:srgbClr val="663300"/>
          </a:solidFill>
          <a:ln w="9525" cap="flat" cmpd="sng" algn="ctr">
            <a:solidFill>
              <a:schemeClr val="tx1"/>
            </a:solidFill>
            <a:prstDash val="solid"/>
            <a:round/>
            <a:headEnd type="none" w="med" len="med"/>
            <a:tailEnd type="none" w="med" len="med"/>
          </a:ln>
          <a:effectLst/>
        </p:spPr>
        <p:txBody>
          <a:bodyPr/>
          <a:lstStyle/>
          <a:p>
            <a:pPr defTabSz="914400" eaLnBrk="0" hangingPunct="0">
              <a:defRPr/>
            </a:pPr>
            <a:endParaRPr kumimoji="0" lang="en-US" sz="1600" dirty="0">
              <a:solidFill>
                <a:prstClr val="black"/>
              </a:solidFill>
              <a:effectLst>
                <a:outerShdw blurRad="38100" dist="38100" dir="2700000" algn="tl">
                  <a:srgbClr val="000000">
                    <a:alpha val="43137"/>
                  </a:srgbClr>
                </a:outerShdw>
              </a:effectLst>
              <a:latin typeface="Comic Sans MS" pitchFamily="-111" charset="0"/>
            </a:endParaRPr>
          </a:p>
        </p:txBody>
      </p:sp>
      <p:sp>
        <p:nvSpPr>
          <p:cNvPr id="84994" name="Slide Number Placeholder 4"/>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E4BC1677-0E85-7946-875C-2E8ED354F863}" type="slidenum">
              <a:rPr lang="en-US" altLang="ja-JP" sz="1200">
                <a:solidFill>
                  <a:srgbClr val="000000"/>
                </a:solidFill>
                <a:latin typeface="Comic Sans MS" charset="0"/>
              </a:rPr>
              <a:pPr/>
              <a:t>15</a:t>
            </a:fld>
            <a:endParaRPr lang="en-US" altLang="ja-JP" sz="1200">
              <a:solidFill>
                <a:srgbClr val="000000"/>
              </a:solidFill>
              <a:latin typeface="Comic Sans MS" charset="0"/>
            </a:endParaRPr>
          </a:p>
        </p:txBody>
      </p:sp>
      <p:sp>
        <p:nvSpPr>
          <p:cNvPr id="84995" name="TextBox 4"/>
          <p:cNvSpPr txBox="1">
            <a:spLocks noChangeArrowheads="1"/>
          </p:cNvSpPr>
          <p:nvPr/>
        </p:nvSpPr>
        <p:spPr bwMode="auto">
          <a:xfrm>
            <a:off x="179388" y="4797425"/>
            <a:ext cx="2093912" cy="354013"/>
          </a:xfrm>
          <a:prstGeom prst="rect">
            <a:avLst/>
          </a:prstGeom>
          <a:solidFill>
            <a:srgbClr val="FFCC00"/>
          </a:solidFill>
          <a:ln w="9525">
            <a:solidFill>
              <a:srgbClr val="000000"/>
            </a:solidFill>
            <a:miter lim="800000"/>
            <a:headEnd/>
            <a:tailEnd/>
          </a:ln>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eaLnBrk="0" hangingPunct="0"/>
            <a:r>
              <a:rPr kumimoji="0" lang="en-US" altLang="ja-JP" sz="1700" smtClean="0">
                <a:solidFill>
                  <a:srgbClr val="000000"/>
                </a:solidFill>
                <a:latin typeface="Comic Sans MS" charset="0"/>
              </a:rPr>
              <a:t>Excluded </a:t>
            </a:r>
            <a:r>
              <a:rPr kumimoji="0" lang="en-US" altLang="ja-JP" sz="1500" smtClean="0">
                <a:solidFill>
                  <a:srgbClr val="000000"/>
                </a:solidFill>
                <a:latin typeface="Comic Sans MS" charset="0"/>
              </a:rPr>
              <a:t>at 95% CL</a:t>
            </a:r>
            <a:r>
              <a:rPr kumimoji="0" lang="en-US" altLang="ja-JP" sz="1700" smtClean="0">
                <a:solidFill>
                  <a:srgbClr val="000000"/>
                </a:solidFill>
                <a:latin typeface="Comic Sans MS" charset="0"/>
              </a:rPr>
              <a:t>  </a:t>
            </a:r>
          </a:p>
        </p:txBody>
      </p:sp>
      <p:sp>
        <p:nvSpPr>
          <p:cNvPr id="84996" name="TextBox 1"/>
          <p:cNvSpPr txBox="1">
            <a:spLocks noChangeArrowheads="1"/>
          </p:cNvSpPr>
          <p:nvPr/>
        </p:nvSpPr>
        <p:spPr bwMode="auto">
          <a:xfrm>
            <a:off x="117475" y="465138"/>
            <a:ext cx="6470650" cy="384175"/>
          </a:xfrm>
          <a:prstGeom prst="rect">
            <a:avLst/>
          </a:prstGeom>
          <a:solidFill>
            <a:srgbClr val="FFCC00"/>
          </a:solidFill>
          <a:ln w="9525">
            <a:solidFill>
              <a:srgbClr val="000000"/>
            </a:solidFill>
            <a:miter lim="800000"/>
            <a:headEnd/>
            <a:tailEnd/>
          </a:ln>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eaLnBrk="0" hangingPunct="0"/>
            <a:r>
              <a:rPr kumimoji="0" lang="en-US" altLang="ja-JP" sz="1900" dirty="0" smtClean="0">
                <a:solidFill>
                  <a:srgbClr val="000000"/>
                </a:solidFill>
                <a:latin typeface="Comic Sans MS" charset="0"/>
              </a:rPr>
              <a:t>Putting all channels together </a:t>
            </a:r>
            <a:r>
              <a:rPr kumimoji="0" lang="en-US" altLang="ja-JP" sz="1900" dirty="0" smtClean="0">
                <a:solidFill>
                  <a:srgbClr val="000000"/>
                </a:solidFill>
                <a:latin typeface="Comic Sans MS" charset="0"/>
                <a:sym typeface="Wingdings" charset="0"/>
              </a:rPr>
              <a:t> c</a:t>
            </a:r>
            <a:r>
              <a:rPr kumimoji="0" lang="en-US" altLang="ja-JP" sz="1900" dirty="0" smtClean="0">
                <a:solidFill>
                  <a:srgbClr val="000000"/>
                </a:solidFill>
                <a:latin typeface="Comic Sans MS" charset="0"/>
              </a:rPr>
              <a:t>ombined constraints</a:t>
            </a:r>
          </a:p>
        </p:txBody>
      </p:sp>
      <p:sp>
        <p:nvSpPr>
          <p:cNvPr id="84997" name="TextBox 24"/>
          <p:cNvSpPr txBox="1">
            <a:spLocks noChangeArrowheads="1"/>
          </p:cNvSpPr>
          <p:nvPr/>
        </p:nvSpPr>
        <p:spPr bwMode="auto">
          <a:xfrm>
            <a:off x="6659563" y="104775"/>
            <a:ext cx="2532062" cy="1108075"/>
          </a:xfrm>
          <a:prstGeom prst="rect">
            <a:avLst/>
          </a:prstGeom>
          <a:solidFill>
            <a:srgbClr val="FFCCFF"/>
          </a:solidFill>
          <a:ln w="9525">
            <a:solidFill>
              <a:srgbClr val="000000"/>
            </a:solidFill>
            <a:miter lim="800000"/>
            <a:headEnd/>
            <a:tailEnd/>
          </a:ln>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eaLnBrk="0" hangingPunct="0"/>
            <a:r>
              <a:rPr kumimoji="0" lang="en-US" altLang="ja-JP" sz="1300" smtClean="0">
                <a:solidFill>
                  <a:srgbClr val="000000"/>
                </a:solidFill>
                <a:latin typeface="Comic Sans MS" charset="0"/>
              </a:rPr>
              <a:t>H</a:t>
            </a:r>
            <a:r>
              <a:rPr kumimoji="0" lang="en-US" altLang="ja-JP" sz="1300" smtClean="0">
                <a:solidFill>
                  <a:srgbClr val="000000"/>
                </a:solidFill>
                <a:latin typeface="Comic Sans MS" charset="0"/>
                <a:sym typeface="Wingdings" charset="0"/>
              </a:rPr>
              <a:t></a:t>
            </a:r>
            <a:r>
              <a:rPr kumimoji="0" lang="en-US" altLang="ja-JP" sz="1300" smtClean="0">
                <a:solidFill>
                  <a:srgbClr val="000000"/>
                </a:solidFill>
                <a:latin typeface="Comic Sans MS" charset="0"/>
                <a:cs typeface="Lucida Grande" charset="0"/>
                <a:sym typeface="Wingdings" charset="0"/>
              </a:rPr>
              <a:t>γγ, </a:t>
            </a:r>
            <a:r>
              <a:rPr kumimoji="0" lang="en-US" altLang="ja-JP" sz="1300" smtClean="0">
                <a:solidFill>
                  <a:srgbClr val="000000"/>
                </a:solidFill>
                <a:latin typeface="Comic Sans MS" charset="0"/>
                <a:sym typeface="Wingdings" charset="0"/>
              </a:rPr>
              <a:t>H </a:t>
            </a:r>
            <a:r>
              <a:rPr kumimoji="0" lang="en-US" altLang="ja-JP" sz="1300" smtClean="0">
                <a:solidFill>
                  <a:srgbClr val="000000"/>
                </a:solidFill>
                <a:latin typeface="Comic Sans MS" charset="0"/>
                <a:cs typeface="Lucida Grande" charset="0"/>
                <a:sym typeface="Wingdings" charset="0"/>
              </a:rPr>
              <a:t>ττ</a:t>
            </a:r>
            <a:r>
              <a:rPr kumimoji="0" lang="en-US" altLang="ja-JP" sz="1300" smtClean="0">
                <a:solidFill>
                  <a:srgbClr val="000000"/>
                </a:solidFill>
                <a:latin typeface="Comic Sans MS" charset="0"/>
                <a:sym typeface="Wingdings" charset="0"/>
              </a:rPr>
              <a:t> </a:t>
            </a:r>
          </a:p>
          <a:p>
            <a:pPr defTabSz="914400" eaLnBrk="0" hangingPunct="0"/>
            <a:r>
              <a:rPr kumimoji="0" lang="en-US" altLang="ja-JP" sz="1300" smtClean="0">
                <a:solidFill>
                  <a:srgbClr val="000000"/>
                </a:solidFill>
                <a:latin typeface="Comic Sans MS" charset="0"/>
                <a:sym typeface="Wingdings" charset="0"/>
              </a:rPr>
              <a:t>H WW</a:t>
            </a:r>
            <a:r>
              <a:rPr kumimoji="0" lang="en-US" altLang="ja-JP" sz="1300" baseline="30000" smtClean="0">
                <a:solidFill>
                  <a:srgbClr val="000000"/>
                </a:solidFill>
                <a:latin typeface="Comic Sans MS" charset="0"/>
                <a:sym typeface="Wingdings" charset="0"/>
              </a:rPr>
              <a:t>(*)</a:t>
            </a:r>
            <a:r>
              <a:rPr kumimoji="0" lang="en-US" altLang="ja-JP" sz="1300" smtClean="0">
                <a:solidFill>
                  <a:srgbClr val="000000"/>
                </a:solidFill>
                <a:latin typeface="Comic Sans MS" charset="0"/>
                <a:sym typeface="Wingdings" charset="0"/>
              </a:rPr>
              <a:t> l</a:t>
            </a:r>
            <a:r>
              <a:rPr kumimoji="0" lang="en-US" altLang="ja-JP" sz="1300" smtClean="0">
                <a:solidFill>
                  <a:srgbClr val="000000"/>
                </a:solidFill>
                <a:latin typeface="Comic Sans MS" charset="0"/>
                <a:cs typeface="Lucida Grande" charset="0"/>
                <a:sym typeface="Wingdings" charset="0"/>
              </a:rPr>
              <a:t>ν</a:t>
            </a:r>
            <a:r>
              <a:rPr kumimoji="0" lang="en-US" altLang="ja-JP" sz="1300" smtClean="0">
                <a:solidFill>
                  <a:srgbClr val="000000"/>
                </a:solidFill>
                <a:latin typeface="Comic Sans MS" charset="0"/>
                <a:sym typeface="Wingdings" charset="0"/>
              </a:rPr>
              <a:t>l</a:t>
            </a:r>
            <a:r>
              <a:rPr kumimoji="0" lang="en-US" altLang="ja-JP" sz="1300" smtClean="0">
                <a:solidFill>
                  <a:srgbClr val="000000"/>
                </a:solidFill>
                <a:latin typeface="Comic Sans MS" charset="0"/>
                <a:cs typeface="Lucida Grande" charset="0"/>
                <a:sym typeface="Wingdings" charset="0"/>
              </a:rPr>
              <a:t>ν</a:t>
            </a:r>
          </a:p>
          <a:p>
            <a:pPr defTabSz="914400" eaLnBrk="0" hangingPunct="0"/>
            <a:r>
              <a:rPr kumimoji="0" lang="en-US" altLang="ja-JP" sz="1300" smtClean="0">
                <a:solidFill>
                  <a:srgbClr val="000000"/>
                </a:solidFill>
                <a:latin typeface="Comic Sans MS" charset="0"/>
                <a:cs typeface="Lucida Grande" charset="0"/>
                <a:sym typeface="Wingdings" charset="0"/>
              </a:rPr>
              <a:t>H ZZ</a:t>
            </a:r>
            <a:r>
              <a:rPr kumimoji="0" lang="en-US" altLang="ja-JP" sz="1300" baseline="30000" smtClean="0">
                <a:solidFill>
                  <a:srgbClr val="000000"/>
                </a:solidFill>
                <a:latin typeface="Comic Sans MS" charset="0"/>
                <a:cs typeface="Lucida Grande" charset="0"/>
                <a:sym typeface="Wingdings" charset="0"/>
              </a:rPr>
              <a:t>(*)</a:t>
            </a:r>
            <a:r>
              <a:rPr kumimoji="0" lang="en-US" altLang="ja-JP" sz="1300" smtClean="0">
                <a:solidFill>
                  <a:srgbClr val="000000"/>
                </a:solidFill>
                <a:latin typeface="Comic Sans MS" charset="0"/>
                <a:cs typeface="Lucida Grande" charset="0"/>
                <a:sym typeface="Wingdings" charset="0"/>
              </a:rPr>
              <a:t>  4l, H ZZ  llνν</a:t>
            </a:r>
          </a:p>
          <a:p>
            <a:pPr defTabSz="914400" eaLnBrk="0" hangingPunct="0"/>
            <a:r>
              <a:rPr kumimoji="0" lang="en-US" altLang="ja-JP" sz="1300" smtClean="0">
                <a:solidFill>
                  <a:srgbClr val="000000"/>
                </a:solidFill>
                <a:latin typeface="Comic Sans MS" charset="0"/>
                <a:cs typeface="Lucida Grande" charset="0"/>
                <a:sym typeface="Wingdings" charset="0"/>
              </a:rPr>
              <a:t>H ZZ  llqq, H WWlνqq</a:t>
            </a:r>
          </a:p>
          <a:p>
            <a:pPr defTabSz="914400" eaLnBrk="0" hangingPunct="0"/>
            <a:r>
              <a:rPr kumimoji="0" lang="en-US" altLang="ja-JP" sz="1400" smtClean="0">
                <a:solidFill>
                  <a:srgbClr val="000000"/>
                </a:solidFill>
                <a:latin typeface="Comic Sans MS" charset="0"/>
                <a:sym typeface="Wingdings" charset="0"/>
              </a:rPr>
              <a:t>W/ZH lbb+X not included</a:t>
            </a:r>
            <a:endParaRPr kumimoji="0" lang="en-US" altLang="ja-JP" sz="1400" smtClean="0">
              <a:solidFill>
                <a:srgbClr val="000000"/>
              </a:solidFill>
              <a:latin typeface="Comic Sans MS" charset="0"/>
              <a:cs typeface="Lucida Grande" charset="0"/>
              <a:sym typeface="Wingdings" charset="0"/>
            </a:endParaRPr>
          </a:p>
        </p:txBody>
      </p:sp>
      <p:sp>
        <p:nvSpPr>
          <p:cNvPr id="84998" name="TextBox 25"/>
          <p:cNvSpPr txBox="1">
            <a:spLocks noChangeArrowheads="1"/>
          </p:cNvSpPr>
          <p:nvPr/>
        </p:nvSpPr>
        <p:spPr bwMode="auto">
          <a:xfrm>
            <a:off x="179388" y="6237288"/>
            <a:ext cx="2093912" cy="354012"/>
          </a:xfrm>
          <a:prstGeom prst="rect">
            <a:avLst/>
          </a:prstGeom>
          <a:solidFill>
            <a:srgbClr val="CCFFFF"/>
          </a:solidFill>
          <a:ln w="9525">
            <a:solidFill>
              <a:srgbClr val="000000"/>
            </a:solidFill>
            <a:miter lim="800000"/>
            <a:headEnd/>
            <a:tailEnd/>
          </a:ln>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eaLnBrk="0" hangingPunct="0"/>
            <a:r>
              <a:rPr kumimoji="0" lang="en-US" altLang="ja-JP" sz="1700" smtClean="0">
                <a:solidFill>
                  <a:srgbClr val="000000"/>
                </a:solidFill>
                <a:latin typeface="Comic Sans MS" charset="0"/>
              </a:rPr>
              <a:t>Excluded </a:t>
            </a:r>
            <a:r>
              <a:rPr kumimoji="0" lang="en-US" altLang="ja-JP" sz="1500" smtClean="0">
                <a:solidFill>
                  <a:srgbClr val="000000"/>
                </a:solidFill>
                <a:latin typeface="Comic Sans MS" charset="0"/>
              </a:rPr>
              <a:t>at 99% CL</a:t>
            </a:r>
            <a:endParaRPr kumimoji="0" lang="en-US" altLang="ja-JP" sz="1700" smtClean="0">
              <a:solidFill>
                <a:srgbClr val="000000"/>
              </a:solidFill>
              <a:latin typeface="Comic Sans MS" charset="0"/>
            </a:endParaRPr>
          </a:p>
        </p:txBody>
      </p:sp>
      <p:sp>
        <p:nvSpPr>
          <p:cNvPr id="84999" name="TextBox 26"/>
          <p:cNvSpPr txBox="1">
            <a:spLocks noChangeArrowheads="1"/>
          </p:cNvSpPr>
          <p:nvPr/>
        </p:nvSpPr>
        <p:spPr bwMode="auto">
          <a:xfrm>
            <a:off x="179388" y="5538788"/>
            <a:ext cx="2247900" cy="338137"/>
          </a:xfrm>
          <a:prstGeom prst="rect">
            <a:avLst/>
          </a:prstGeom>
          <a:solidFill>
            <a:srgbClr val="FFFFCC"/>
          </a:solidFill>
          <a:ln w="9525">
            <a:solidFill>
              <a:srgbClr val="000000"/>
            </a:solidFill>
            <a:miter lim="800000"/>
            <a:headEnd/>
            <a:tailEnd/>
          </a:ln>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eaLnBrk="0" hangingPunct="0"/>
            <a:r>
              <a:rPr kumimoji="0" lang="en-US" altLang="ja-JP" sz="1600" smtClean="0">
                <a:solidFill>
                  <a:srgbClr val="000000"/>
                </a:solidFill>
                <a:latin typeface="Comic Sans MS" charset="0"/>
              </a:rPr>
              <a:t>Expected if no signal</a:t>
            </a:r>
          </a:p>
        </p:txBody>
      </p:sp>
      <p:sp>
        <p:nvSpPr>
          <p:cNvPr id="85000" name="TextBox 27"/>
          <p:cNvSpPr txBox="1">
            <a:spLocks noChangeArrowheads="1"/>
          </p:cNvSpPr>
          <p:nvPr/>
        </p:nvSpPr>
        <p:spPr bwMode="auto">
          <a:xfrm>
            <a:off x="2573338" y="4724400"/>
            <a:ext cx="4225925" cy="615950"/>
          </a:xfrm>
          <a:prstGeom prst="rect">
            <a:avLst/>
          </a:prstGeom>
          <a:solidFill>
            <a:srgbClr val="FFCC00"/>
          </a:solidFill>
          <a:ln w="9525">
            <a:solidFill>
              <a:srgbClr val="000000"/>
            </a:solidFill>
            <a:miter lim="800000"/>
            <a:headEnd/>
            <a:tailEnd/>
          </a:ln>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eaLnBrk="0" hangingPunct="0"/>
            <a:r>
              <a:rPr kumimoji="0" lang="en-US" altLang="ja-JP" sz="1700" smtClean="0">
                <a:solidFill>
                  <a:srgbClr val="000000"/>
                </a:solidFill>
                <a:latin typeface="Comic Sans MS" charset="0"/>
              </a:rPr>
              <a:t>112.7 &lt; m</a:t>
            </a:r>
            <a:r>
              <a:rPr kumimoji="0" lang="en-US" altLang="ja-JP" sz="1700" baseline="-25000" smtClean="0">
                <a:solidFill>
                  <a:srgbClr val="000000"/>
                </a:solidFill>
                <a:latin typeface="Comic Sans MS" charset="0"/>
              </a:rPr>
              <a:t>H </a:t>
            </a:r>
            <a:r>
              <a:rPr kumimoji="0" lang="en-US" altLang="ja-JP" sz="1700" smtClean="0">
                <a:solidFill>
                  <a:srgbClr val="000000"/>
                </a:solidFill>
                <a:latin typeface="Comic Sans MS" charset="0"/>
              </a:rPr>
              <a:t>&lt; 115.5 GeV </a:t>
            </a:r>
          </a:p>
          <a:p>
            <a:pPr defTabSz="914400" eaLnBrk="0" hangingPunct="0"/>
            <a:r>
              <a:rPr kumimoji="0" lang="en-US" altLang="ja-JP" sz="1700" smtClean="0">
                <a:solidFill>
                  <a:srgbClr val="000000"/>
                </a:solidFill>
                <a:latin typeface="Comic Sans MS" charset="0"/>
              </a:rPr>
              <a:t>131 &lt;m</a:t>
            </a:r>
            <a:r>
              <a:rPr kumimoji="0" lang="en-US" altLang="ja-JP" sz="1700" baseline="-25000" smtClean="0">
                <a:solidFill>
                  <a:srgbClr val="000000"/>
                </a:solidFill>
                <a:latin typeface="Comic Sans MS" charset="0"/>
              </a:rPr>
              <a:t>H </a:t>
            </a:r>
            <a:r>
              <a:rPr kumimoji="0" lang="en-US" altLang="ja-JP" sz="1700" smtClean="0">
                <a:solidFill>
                  <a:srgbClr val="000000"/>
                </a:solidFill>
                <a:latin typeface="Comic Sans MS" charset="0"/>
              </a:rPr>
              <a:t>&lt; 453 GeV, except 237-251 GeV</a:t>
            </a:r>
          </a:p>
        </p:txBody>
      </p:sp>
      <p:sp>
        <p:nvSpPr>
          <p:cNvPr id="85001" name="TextBox 29"/>
          <p:cNvSpPr txBox="1">
            <a:spLocks noChangeArrowheads="1"/>
          </p:cNvSpPr>
          <p:nvPr/>
        </p:nvSpPr>
        <p:spPr bwMode="auto">
          <a:xfrm>
            <a:off x="2600325" y="5508625"/>
            <a:ext cx="1611313" cy="338138"/>
          </a:xfrm>
          <a:prstGeom prst="rect">
            <a:avLst/>
          </a:prstGeom>
          <a:solidFill>
            <a:srgbClr val="FFFFCC"/>
          </a:solidFill>
          <a:ln w="9525">
            <a:solidFill>
              <a:srgbClr val="000000"/>
            </a:solidFill>
            <a:miter lim="800000"/>
            <a:headEnd/>
            <a:tailEnd/>
          </a:ln>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eaLnBrk="0" hangingPunct="0"/>
            <a:r>
              <a:rPr kumimoji="0" lang="en-US" altLang="ja-JP" sz="1600" smtClean="0">
                <a:solidFill>
                  <a:srgbClr val="000000"/>
                </a:solidFill>
                <a:latin typeface="Comic Sans MS" charset="0"/>
              </a:rPr>
              <a:t>124.6-520 GeV </a:t>
            </a:r>
          </a:p>
        </p:txBody>
      </p:sp>
      <p:sp>
        <p:nvSpPr>
          <p:cNvPr id="85002" name="TextBox 30"/>
          <p:cNvSpPr txBox="1">
            <a:spLocks noChangeArrowheads="1"/>
          </p:cNvSpPr>
          <p:nvPr/>
        </p:nvSpPr>
        <p:spPr bwMode="auto">
          <a:xfrm>
            <a:off x="2555875" y="6237288"/>
            <a:ext cx="4127500" cy="354012"/>
          </a:xfrm>
          <a:prstGeom prst="rect">
            <a:avLst/>
          </a:prstGeom>
          <a:solidFill>
            <a:srgbClr val="CCFFFF"/>
          </a:solidFill>
          <a:ln w="9525">
            <a:solidFill>
              <a:srgbClr val="000000"/>
            </a:solidFill>
            <a:miter lim="800000"/>
            <a:headEnd/>
            <a:tailEnd/>
          </a:ln>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eaLnBrk="0" hangingPunct="0"/>
            <a:r>
              <a:rPr kumimoji="0" lang="en-US" altLang="ja-JP" sz="1700" smtClean="0">
                <a:solidFill>
                  <a:srgbClr val="000000"/>
                </a:solidFill>
                <a:latin typeface="Comic Sans MS" charset="0"/>
              </a:rPr>
              <a:t>133 &lt;m</a:t>
            </a:r>
            <a:r>
              <a:rPr kumimoji="0" lang="en-US" altLang="ja-JP" sz="1700" baseline="-25000" smtClean="0">
                <a:solidFill>
                  <a:srgbClr val="000000"/>
                </a:solidFill>
                <a:latin typeface="Comic Sans MS" charset="0"/>
              </a:rPr>
              <a:t>H </a:t>
            </a:r>
            <a:r>
              <a:rPr kumimoji="0" lang="en-US" altLang="ja-JP" sz="1700" smtClean="0">
                <a:solidFill>
                  <a:srgbClr val="000000"/>
                </a:solidFill>
                <a:latin typeface="Comic Sans MS" charset="0"/>
              </a:rPr>
              <a:t>&lt; 230 GeV, 260 &lt; m</a:t>
            </a:r>
            <a:r>
              <a:rPr kumimoji="0" lang="en-US" altLang="ja-JP" sz="1700" baseline="-25000" smtClean="0">
                <a:solidFill>
                  <a:srgbClr val="000000"/>
                </a:solidFill>
                <a:latin typeface="Comic Sans MS" charset="0"/>
              </a:rPr>
              <a:t>H </a:t>
            </a:r>
            <a:r>
              <a:rPr kumimoji="0" lang="en-US" altLang="ja-JP" sz="1700" smtClean="0">
                <a:solidFill>
                  <a:srgbClr val="000000"/>
                </a:solidFill>
                <a:latin typeface="Comic Sans MS" charset="0"/>
              </a:rPr>
              <a:t>&lt; 437 GeV   </a:t>
            </a:r>
          </a:p>
        </p:txBody>
      </p:sp>
      <p:pic>
        <p:nvPicPr>
          <p:cNvPr id="85003" name="Picture 3" descr="Untitled 2.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4864100" y="1341438"/>
            <a:ext cx="4171950" cy="3186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5004" name="Picture 5" descr="Untitled 2.png"/>
          <p:cNvPicPr preferRelativeResize="0">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250825" y="1341438"/>
            <a:ext cx="4244975" cy="31861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1" name="Rectangle 20"/>
          <p:cNvSpPr/>
          <p:nvPr/>
        </p:nvSpPr>
        <p:spPr bwMode="auto">
          <a:xfrm>
            <a:off x="5364163" y="1412875"/>
            <a:ext cx="647700" cy="2736850"/>
          </a:xfrm>
          <a:prstGeom prst="rect">
            <a:avLst/>
          </a:prstGeom>
          <a:solidFill>
            <a:srgbClr val="000090">
              <a:alpha val="51000"/>
            </a:srgbClr>
          </a:solidFill>
          <a:ln w="9525" cap="flat" cmpd="sng" algn="ctr">
            <a:solidFill>
              <a:schemeClr val="tx1"/>
            </a:solidFill>
            <a:prstDash val="solid"/>
            <a:round/>
            <a:headEnd type="none" w="med" len="med"/>
            <a:tailEnd type="none" w="med" len="med"/>
          </a:ln>
          <a:effectLst/>
        </p:spPr>
        <p:txBody>
          <a:bodyPr/>
          <a:lstStyle/>
          <a:p>
            <a:pPr defTabSz="914400" eaLnBrk="0" hangingPunct="0">
              <a:defRPr/>
            </a:pPr>
            <a:endParaRPr kumimoji="0" lang="en-US" sz="1600">
              <a:solidFill>
                <a:prstClr val="black"/>
              </a:solidFill>
              <a:effectLst>
                <a:outerShdw blurRad="38100" dist="38100" dir="2700000" algn="tl">
                  <a:srgbClr val="000000">
                    <a:alpha val="43137"/>
                  </a:srgbClr>
                </a:outerShdw>
              </a:effectLst>
              <a:latin typeface="Comic Sans MS" pitchFamily="-111" charset="0"/>
            </a:endParaRPr>
          </a:p>
        </p:txBody>
      </p:sp>
      <p:sp>
        <p:nvSpPr>
          <p:cNvPr id="24" name="TextBox 23"/>
          <p:cNvSpPr txBox="1">
            <a:spLocks noChangeArrowheads="1"/>
          </p:cNvSpPr>
          <p:nvPr/>
        </p:nvSpPr>
        <p:spPr bwMode="auto">
          <a:xfrm>
            <a:off x="5435600" y="1196975"/>
            <a:ext cx="358775" cy="215900"/>
          </a:xfrm>
          <a:prstGeom prst="rect">
            <a:avLst/>
          </a:prstGeom>
          <a:solidFill>
            <a:schemeClr val="bg1"/>
          </a:solidFill>
          <a:ln w="9525">
            <a:solidFill>
              <a:srgbClr val="0000FF"/>
            </a:solidFill>
            <a:miter lim="800000"/>
            <a:headEnd/>
            <a:tailEnd/>
          </a:ln>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eaLnBrk="0" hangingPunct="0"/>
            <a:r>
              <a:rPr kumimoji="0" lang="en-US" altLang="ja-JP" sz="800" smtClean="0">
                <a:solidFill>
                  <a:srgbClr val="0000FF"/>
                </a:solidFill>
                <a:latin typeface="Comic Sans MS" charset="0"/>
              </a:rPr>
              <a:t>LEP</a:t>
            </a:r>
          </a:p>
        </p:txBody>
      </p:sp>
      <p:sp>
        <p:nvSpPr>
          <p:cNvPr id="32" name="Rectangle 31"/>
          <p:cNvSpPr/>
          <p:nvPr/>
        </p:nvSpPr>
        <p:spPr bwMode="auto">
          <a:xfrm>
            <a:off x="7991475" y="1412875"/>
            <a:ext cx="1008063" cy="2736850"/>
          </a:xfrm>
          <a:prstGeom prst="rect">
            <a:avLst/>
          </a:prstGeom>
          <a:solidFill>
            <a:schemeClr val="bg1">
              <a:lumMod val="50000"/>
              <a:alpha val="51000"/>
            </a:schemeClr>
          </a:solidFill>
          <a:ln w="9525" cap="flat" cmpd="sng" algn="ctr">
            <a:solidFill>
              <a:schemeClr val="tx1"/>
            </a:solidFill>
            <a:prstDash val="solid"/>
            <a:round/>
            <a:headEnd type="none" w="med" len="med"/>
            <a:tailEnd type="none" w="med" len="med"/>
          </a:ln>
          <a:effectLst/>
        </p:spPr>
        <p:txBody>
          <a:bodyPr/>
          <a:lstStyle/>
          <a:p>
            <a:pPr defTabSz="914400" eaLnBrk="0" hangingPunct="0">
              <a:defRPr/>
            </a:pPr>
            <a:endParaRPr kumimoji="0" lang="en-US" sz="1600">
              <a:solidFill>
                <a:prstClr val="black"/>
              </a:solidFill>
              <a:effectLst>
                <a:outerShdw blurRad="38100" dist="38100" dir="2700000" algn="tl">
                  <a:srgbClr val="000000">
                    <a:alpha val="43137"/>
                  </a:srgbClr>
                </a:outerShdw>
              </a:effectLst>
              <a:latin typeface="Comic Sans MS" pitchFamily="-111" charset="0"/>
            </a:endParaRPr>
          </a:p>
        </p:txBody>
      </p:sp>
      <p:sp>
        <p:nvSpPr>
          <p:cNvPr id="33" name="Rectangle 32"/>
          <p:cNvSpPr/>
          <p:nvPr/>
        </p:nvSpPr>
        <p:spPr bwMode="auto">
          <a:xfrm>
            <a:off x="7235825" y="1412875"/>
            <a:ext cx="1800225" cy="2736850"/>
          </a:xfrm>
          <a:prstGeom prst="rect">
            <a:avLst/>
          </a:prstGeom>
          <a:solidFill>
            <a:srgbClr val="FF0000">
              <a:alpha val="51000"/>
            </a:srgbClr>
          </a:solidFill>
          <a:ln w="9525" cap="flat" cmpd="sng" algn="ctr">
            <a:solidFill>
              <a:schemeClr val="tx1"/>
            </a:solidFill>
            <a:prstDash val="solid"/>
            <a:round/>
            <a:headEnd type="none" w="med" len="med"/>
            <a:tailEnd type="none" w="med" len="med"/>
          </a:ln>
          <a:effectLst/>
        </p:spPr>
        <p:txBody>
          <a:bodyPr/>
          <a:lstStyle/>
          <a:p>
            <a:pPr defTabSz="914400" eaLnBrk="0" hangingPunct="0">
              <a:defRPr/>
            </a:pPr>
            <a:endParaRPr kumimoji="0" lang="en-US" sz="1600">
              <a:solidFill>
                <a:prstClr val="black"/>
              </a:solidFill>
              <a:effectLst>
                <a:outerShdw blurRad="38100" dist="38100" dir="2700000" algn="tl">
                  <a:srgbClr val="000000">
                    <a:alpha val="43137"/>
                  </a:srgbClr>
                </a:outerShdw>
              </a:effectLst>
              <a:latin typeface="Comic Sans MS" pitchFamily="-111" charset="0"/>
            </a:endParaRPr>
          </a:p>
        </p:txBody>
      </p:sp>
      <p:sp>
        <p:nvSpPr>
          <p:cNvPr id="34" name="Rectangle 33"/>
          <p:cNvSpPr/>
          <p:nvPr/>
        </p:nvSpPr>
        <p:spPr bwMode="auto">
          <a:xfrm>
            <a:off x="5867400" y="1412875"/>
            <a:ext cx="234950" cy="2736850"/>
          </a:xfrm>
          <a:prstGeom prst="rect">
            <a:avLst/>
          </a:prstGeom>
          <a:solidFill>
            <a:srgbClr val="FF0000">
              <a:alpha val="51000"/>
            </a:srgbClr>
          </a:solidFill>
          <a:ln w="9525" cap="flat" cmpd="sng" algn="ctr">
            <a:solidFill>
              <a:schemeClr val="tx1"/>
            </a:solidFill>
            <a:prstDash val="solid"/>
            <a:round/>
            <a:headEnd type="none" w="med" len="med"/>
            <a:tailEnd type="none" w="med" len="med"/>
          </a:ln>
          <a:effectLst/>
        </p:spPr>
        <p:txBody>
          <a:bodyPr/>
          <a:lstStyle/>
          <a:p>
            <a:pPr defTabSz="914400" eaLnBrk="0" hangingPunct="0">
              <a:defRPr/>
            </a:pPr>
            <a:endParaRPr kumimoji="0" lang="en-US" sz="1600">
              <a:solidFill>
                <a:prstClr val="black"/>
              </a:solidFill>
              <a:effectLst>
                <a:outerShdw blurRad="38100" dist="38100" dir="2700000" algn="tl">
                  <a:srgbClr val="000000">
                    <a:alpha val="43137"/>
                  </a:srgbClr>
                </a:outerShdw>
              </a:effectLst>
              <a:latin typeface="Comic Sans MS" pitchFamily="-111" charset="0"/>
            </a:endParaRPr>
          </a:p>
        </p:txBody>
      </p:sp>
      <p:sp>
        <p:nvSpPr>
          <p:cNvPr id="36" name="TextBox 35"/>
          <p:cNvSpPr txBox="1">
            <a:spLocks noChangeArrowheads="1"/>
          </p:cNvSpPr>
          <p:nvPr/>
        </p:nvSpPr>
        <p:spPr bwMode="auto">
          <a:xfrm>
            <a:off x="8027988" y="1238250"/>
            <a:ext cx="960437" cy="400050"/>
          </a:xfrm>
          <a:prstGeom prst="rect">
            <a:avLst/>
          </a:prstGeom>
          <a:solidFill>
            <a:schemeClr val="bg1"/>
          </a:solidFill>
          <a:ln w="9525">
            <a:solidFill>
              <a:srgbClr val="000000"/>
            </a:solidFill>
            <a:miter lim="800000"/>
            <a:headEnd/>
            <a:tailEnd/>
          </a:ln>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eaLnBrk="0" hangingPunct="0"/>
            <a:r>
              <a:rPr kumimoji="0" lang="en-US" altLang="ja-JP" sz="1000" smtClean="0">
                <a:solidFill>
                  <a:srgbClr val="7F7F7F"/>
                </a:solidFill>
                <a:latin typeface="Comic Sans MS" charset="0"/>
              </a:rPr>
              <a:t>ATLAS+CMS</a:t>
            </a:r>
          </a:p>
          <a:p>
            <a:pPr defTabSz="914400" eaLnBrk="0" hangingPunct="0"/>
            <a:r>
              <a:rPr kumimoji="0" lang="en-US" altLang="ja-JP" sz="1000" smtClean="0">
                <a:solidFill>
                  <a:srgbClr val="7F7F7F"/>
                </a:solidFill>
                <a:latin typeface="Comic Sans MS" charset="0"/>
              </a:rPr>
              <a:t>Combination</a:t>
            </a:r>
          </a:p>
        </p:txBody>
      </p:sp>
      <p:sp>
        <p:nvSpPr>
          <p:cNvPr id="38" name="TextBox 37"/>
          <p:cNvSpPr txBox="1">
            <a:spLocks noChangeArrowheads="1"/>
          </p:cNvSpPr>
          <p:nvPr/>
        </p:nvSpPr>
        <p:spPr bwMode="auto">
          <a:xfrm>
            <a:off x="7567613" y="2492375"/>
            <a:ext cx="749300" cy="493713"/>
          </a:xfrm>
          <a:prstGeom prst="rect">
            <a:avLst/>
          </a:prstGeom>
          <a:solidFill>
            <a:schemeClr val="bg1"/>
          </a:solidFill>
          <a:ln w="9525">
            <a:solidFill>
              <a:srgbClr val="FF0000"/>
            </a:solidFill>
            <a:miter lim="800000"/>
            <a:headEnd/>
            <a:tailEnd/>
          </a:ln>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eaLnBrk="0" hangingPunct="0"/>
            <a:r>
              <a:rPr kumimoji="0" lang="en-US" altLang="ja-JP" sz="1300" smtClean="0">
                <a:solidFill>
                  <a:srgbClr val="FF0000"/>
                </a:solidFill>
                <a:latin typeface="Comic Sans MS" charset="0"/>
              </a:rPr>
              <a:t>ATLAS</a:t>
            </a:r>
          </a:p>
          <a:p>
            <a:pPr defTabSz="914400" eaLnBrk="0" hangingPunct="0"/>
            <a:r>
              <a:rPr kumimoji="0" lang="en-US" altLang="ja-JP" sz="1300" smtClean="0">
                <a:solidFill>
                  <a:srgbClr val="FF0000"/>
                </a:solidFill>
                <a:latin typeface="Comic Sans MS" charset="0"/>
              </a:rPr>
              <a:t>today</a:t>
            </a:r>
          </a:p>
        </p:txBody>
      </p:sp>
      <p:sp>
        <p:nvSpPr>
          <p:cNvPr id="2" name="テキスト ボックス 1"/>
          <p:cNvSpPr txBox="1"/>
          <p:nvPr/>
        </p:nvSpPr>
        <p:spPr>
          <a:xfrm>
            <a:off x="6972300" y="5461001"/>
            <a:ext cx="2032000" cy="646331"/>
          </a:xfrm>
          <a:prstGeom prst="rect">
            <a:avLst/>
          </a:prstGeom>
          <a:noFill/>
        </p:spPr>
        <p:txBody>
          <a:bodyPr wrap="square" rtlCol="0">
            <a:spAutoFit/>
          </a:bodyPr>
          <a:lstStyle/>
          <a:p>
            <a:r>
              <a:rPr kumimoji="1" lang="en-US" altLang="ja-JP" dirty="0" smtClean="0">
                <a:solidFill>
                  <a:schemeClr val="bg1"/>
                </a:solidFill>
                <a:effectLst/>
              </a:rPr>
              <a:t>F. </a:t>
            </a:r>
            <a:r>
              <a:rPr kumimoji="1" lang="en-US" altLang="ja-JP" dirty="0" err="1" smtClean="0">
                <a:solidFill>
                  <a:schemeClr val="bg1"/>
                </a:solidFill>
                <a:effectLst/>
              </a:rPr>
              <a:t>Gianotti</a:t>
            </a:r>
            <a:endParaRPr kumimoji="1" lang="en-US" altLang="ja-JP" dirty="0" smtClean="0">
              <a:solidFill>
                <a:schemeClr val="bg1"/>
              </a:solidFill>
              <a:effectLst/>
            </a:endParaRPr>
          </a:p>
          <a:p>
            <a:r>
              <a:rPr lang="en-US" altLang="ja-JP" dirty="0" smtClean="0">
                <a:solidFill>
                  <a:schemeClr val="bg1"/>
                </a:solidFill>
              </a:rPr>
              <a:t>2011/12/13</a:t>
            </a:r>
            <a:endParaRPr kumimoji="1" lang="ja-JP" altLang="en-US" dirty="0" smtClean="0">
              <a:solidFill>
                <a:schemeClr val="bg1"/>
              </a:solidFill>
              <a:effectLst/>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日付プレースホルダー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91139" name="スライド番号プレースホルダー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588ABD83-7392-F94E-978A-DCAAE59E453F}" type="slidenum">
              <a:rPr lang="ja-JP" altLang="en-US" sz="1200">
                <a:solidFill>
                  <a:srgbClr val="898989"/>
                </a:solidFill>
                <a:latin typeface="Calibri" charset="0"/>
              </a:rPr>
              <a:pPr/>
              <a:t>16</a:t>
            </a:fld>
            <a:endParaRPr lang="ja-JP" altLang="en-US" sz="1200">
              <a:solidFill>
                <a:srgbClr val="898989"/>
              </a:solidFill>
              <a:latin typeface="Calibri" charset="0"/>
            </a:endParaRPr>
          </a:p>
        </p:txBody>
      </p:sp>
      <p:pic>
        <p:nvPicPr>
          <p:cNvPr id="91140" name="図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54000"/>
            <a:ext cx="9144000" cy="645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フッター プレースホルダー 1"/>
          <p:cNvSpPr>
            <a:spLocks noGrp="1"/>
          </p:cNvSpPr>
          <p:nvPr>
            <p:ph type="ftr" sz="quarter" idx="11"/>
          </p:nvPr>
        </p:nvSpPr>
        <p:spPr/>
        <p:txBody>
          <a:bodyPr/>
          <a:lstStyle/>
          <a:p>
            <a:pPr>
              <a:defRPr/>
            </a:pPr>
            <a:r>
              <a:rPr lang="en-US" altLang="ja-JP" smtClean="0"/>
              <a:t>K. Kawagoe: Physics at the ILC</a:t>
            </a:r>
            <a:endParaRPr lang="ja-JP" altLang="en-US"/>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60338"/>
            <a:ext cx="8229600" cy="1143000"/>
          </a:xfrm>
        </p:spPr>
        <p:txBody>
          <a:bodyPr/>
          <a:lstStyle/>
          <a:p>
            <a:r>
              <a:rPr kumimoji="1" lang="en-US" altLang="ja-JP" sz="2800" dirty="0" smtClean="0"/>
              <a:t>What will be discovered at the LHC ?</a:t>
            </a:r>
            <a:br>
              <a:rPr kumimoji="1" lang="en-US" altLang="ja-JP" sz="2800" dirty="0" smtClean="0"/>
            </a:br>
            <a:r>
              <a:rPr kumimoji="1" lang="en-US" altLang="ja-JP" sz="2800" dirty="0" smtClean="0"/>
              <a:t>(My </a:t>
            </a:r>
            <a:r>
              <a:rPr kumimoji="1" lang="en-US" altLang="ja-JP" sz="2800" dirty="0" smtClean="0"/>
              <a:t>personal </a:t>
            </a:r>
            <a:r>
              <a:rPr kumimoji="1" lang="en-US" altLang="ja-JP" sz="2800" dirty="0" smtClean="0"/>
              <a:t>view as of February 2012)</a:t>
            </a:r>
            <a:endParaRPr kumimoji="1" lang="ja-JP" altLang="en-US" sz="2800" dirty="0"/>
          </a:p>
        </p:txBody>
      </p:sp>
      <p:sp>
        <p:nvSpPr>
          <p:cNvPr id="4" name="日付プレースホルダー 3"/>
          <p:cNvSpPr>
            <a:spLocks noGrp="1"/>
          </p:cNvSpPr>
          <p:nvPr>
            <p:ph type="dt" sz="half" idx="10"/>
          </p:nvPr>
        </p:nvSpPr>
        <p:spPr/>
        <p:txBody>
          <a:bodyPr/>
          <a:lstStyle/>
          <a:p>
            <a:pPr>
              <a:defRPr/>
            </a:pPr>
            <a:r>
              <a:rPr lang="en-US" altLang="ja-JP" smtClean="0"/>
              <a:t>2012/02/07</a:t>
            </a:r>
            <a:endParaRPr lang="ja-JP" altLang="en-US"/>
          </a:p>
        </p:txBody>
      </p:sp>
      <p:sp>
        <p:nvSpPr>
          <p:cNvPr id="5" name="フッター プレースホルダー 4"/>
          <p:cNvSpPr>
            <a:spLocks noGrp="1"/>
          </p:cNvSpPr>
          <p:nvPr>
            <p:ph type="ftr" sz="quarter" idx="11"/>
          </p:nvPr>
        </p:nvSpPr>
        <p:spPr/>
        <p:txBody>
          <a:bodyPr/>
          <a:lstStyle/>
          <a:p>
            <a:pPr>
              <a:defRPr/>
            </a:pPr>
            <a:r>
              <a:rPr lang="en-US" altLang="ja-JP" dirty="0" smtClean="0"/>
              <a:t>K. Kawagoe: Physics at the ILC</a:t>
            </a:r>
            <a:endParaRPr lang="ja-JP" altLang="en-US" dirty="0"/>
          </a:p>
        </p:txBody>
      </p:sp>
      <p:sp>
        <p:nvSpPr>
          <p:cNvPr id="6" name="スライド番号プレースホルダー 5"/>
          <p:cNvSpPr>
            <a:spLocks noGrp="1"/>
          </p:cNvSpPr>
          <p:nvPr>
            <p:ph type="sldNum" sz="quarter" idx="12"/>
          </p:nvPr>
        </p:nvSpPr>
        <p:spPr/>
        <p:txBody>
          <a:bodyPr/>
          <a:lstStyle/>
          <a:p>
            <a:pPr>
              <a:defRPr/>
            </a:pPr>
            <a:fld id="{06C9F315-21E2-894B-8997-2D2D3C023EA2}" type="slidenum">
              <a:rPr lang="ja-JP" altLang="en-US" smtClean="0"/>
              <a:pPr>
                <a:defRPr/>
              </a:pPr>
              <a:t>17</a:t>
            </a:fld>
            <a:endParaRPr lang="ja-JP" altLang="en-US" dirty="0"/>
          </a:p>
        </p:txBody>
      </p:sp>
      <p:graphicFrame>
        <p:nvGraphicFramePr>
          <p:cNvPr id="9" name="コンテンツ プレースホルダー 8"/>
          <p:cNvGraphicFramePr>
            <a:graphicFrameLocks noGrp="1"/>
          </p:cNvGraphicFramePr>
          <p:nvPr>
            <p:ph idx="1"/>
            <p:extLst>
              <p:ext uri="{D42A27DB-BD31-4B8C-83A1-F6EECF244321}">
                <p14:modId xmlns:p14="http://schemas.microsoft.com/office/powerpoint/2010/main" val="1567774902"/>
              </p:ext>
            </p:extLst>
          </p:nvPr>
        </p:nvGraphicFramePr>
        <p:xfrm>
          <a:off x="457200" y="1231900"/>
          <a:ext cx="8229600" cy="3444240"/>
        </p:xfrm>
        <a:graphic>
          <a:graphicData uri="http://schemas.openxmlformats.org/drawingml/2006/table">
            <a:tbl>
              <a:tblPr firstRow="1" bandRow="1">
                <a:tableStyleId>{5C22544A-7EE6-4342-B048-85BDC9FD1C3A}</a:tableStyleId>
              </a:tblPr>
              <a:tblGrid>
                <a:gridCol w="1645920"/>
                <a:gridCol w="1645920"/>
                <a:gridCol w="1645920"/>
                <a:gridCol w="1645920"/>
                <a:gridCol w="1645920"/>
              </a:tblGrid>
              <a:tr h="370840">
                <a:tc>
                  <a:txBody>
                    <a:bodyPr/>
                    <a:lstStyle/>
                    <a:p>
                      <a:pPr algn="ctr"/>
                      <a:r>
                        <a:rPr kumimoji="1" lang="en-US" altLang="ja-JP" sz="2400" dirty="0" smtClean="0"/>
                        <a:t>Case</a:t>
                      </a:r>
                      <a:endParaRPr kumimoji="1" lang="ja-JP" altLang="en-US" sz="2400" dirty="0"/>
                    </a:p>
                  </a:txBody>
                  <a:tcPr/>
                </a:tc>
                <a:tc>
                  <a:txBody>
                    <a:bodyPr/>
                    <a:lstStyle/>
                    <a:p>
                      <a:pPr algn="ctr"/>
                      <a:r>
                        <a:rPr kumimoji="1" lang="en-US" altLang="ja-JP" sz="2000" dirty="0" smtClean="0"/>
                        <a:t>Light Higgs</a:t>
                      </a:r>
                      <a:endParaRPr kumimoji="1" lang="ja-JP" altLang="en-US" sz="2000" dirty="0"/>
                    </a:p>
                  </a:txBody>
                  <a:tcPr/>
                </a:tc>
                <a:tc>
                  <a:txBody>
                    <a:bodyPr/>
                    <a:lstStyle/>
                    <a:p>
                      <a:pPr algn="ctr"/>
                      <a:r>
                        <a:rPr kumimoji="1" lang="en-US" altLang="ja-JP" sz="2000" dirty="0" smtClean="0"/>
                        <a:t>Heavy Higgs</a:t>
                      </a:r>
                      <a:endParaRPr kumimoji="1" lang="ja-JP" altLang="en-US" sz="2000" dirty="0"/>
                    </a:p>
                  </a:txBody>
                  <a:tcPr/>
                </a:tc>
                <a:tc>
                  <a:txBody>
                    <a:bodyPr/>
                    <a:lstStyle/>
                    <a:p>
                      <a:pPr algn="ctr"/>
                      <a:r>
                        <a:rPr kumimoji="1" lang="en-US" altLang="ja-JP" sz="2000" dirty="0" smtClean="0"/>
                        <a:t>No Higgs</a:t>
                      </a:r>
                      <a:endParaRPr kumimoji="1" lang="ja-JP" altLang="en-US" sz="2000" dirty="0"/>
                    </a:p>
                  </a:txBody>
                  <a:tcPr/>
                </a:tc>
                <a:tc>
                  <a:txBody>
                    <a:bodyPr/>
                    <a:lstStyle/>
                    <a:p>
                      <a:pPr algn="ctr"/>
                      <a:r>
                        <a:rPr kumimoji="1" lang="en-US" altLang="ja-JP" sz="2000" dirty="0" smtClean="0"/>
                        <a:t>Other New Particles</a:t>
                      </a:r>
                      <a:endParaRPr kumimoji="1" lang="ja-JP" altLang="en-US" sz="2000" dirty="0"/>
                    </a:p>
                  </a:txBody>
                  <a:tcPr/>
                </a:tc>
              </a:tr>
              <a:tr h="370840">
                <a:tc>
                  <a:txBody>
                    <a:bodyPr/>
                    <a:lstStyle/>
                    <a:p>
                      <a:pPr algn="ctr"/>
                      <a:r>
                        <a:rPr kumimoji="1" lang="en-US" altLang="ja-JP" sz="2400" dirty="0" smtClean="0"/>
                        <a:t>1</a:t>
                      </a:r>
                    </a:p>
                  </a:txBody>
                  <a:tcPr>
                    <a:solidFill>
                      <a:srgbClr val="FFFF00"/>
                    </a:solidFill>
                  </a:tcPr>
                </a:tc>
                <a:tc>
                  <a:txBody>
                    <a:bodyPr/>
                    <a:lstStyle/>
                    <a:p>
                      <a:pPr algn="ctr"/>
                      <a:r>
                        <a:rPr kumimoji="1" lang="en-US" altLang="ja-JP" sz="2400" dirty="0" smtClean="0"/>
                        <a:t>Y</a:t>
                      </a:r>
                      <a:endParaRPr kumimoji="1" lang="ja-JP" altLang="en-US" sz="2400" dirty="0"/>
                    </a:p>
                  </a:txBody>
                  <a:tcPr>
                    <a:solidFill>
                      <a:srgbClr val="FFFF00"/>
                    </a:solidFill>
                  </a:tcPr>
                </a:tc>
                <a:tc>
                  <a:txBody>
                    <a:bodyPr/>
                    <a:lstStyle/>
                    <a:p>
                      <a:pPr algn="ctr"/>
                      <a:endParaRPr kumimoji="1" lang="ja-JP" altLang="en-US" sz="2400" dirty="0"/>
                    </a:p>
                  </a:txBody>
                  <a:tcPr>
                    <a:solidFill>
                      <a:srgbClr val="FFFF00"/>
                    </a:solidFill>
                  </a:tcPr>
                </a:tc>
                <a:tc>
                  <a:txBody>
                    <a:bodyPr/>
                    <a:lstStyle/>
                    <a:p>
                      <a:pPr algn="ctr"/>
                      <a:endParaRPr kumimoji="1" lang="ja-JP" altLang="en-US" sz="2400" dirty="0"/>
                    </a:p>
                  </a:txBody>
                  <a:tcPr>
                    <a:solidFill>
                      <a:srgbClr val="FFFF00"/>
                    </a:solidFill>
                  </a:tcPr>
                </a:tc>
                <a:tc>
                  <a:txBody>
                    <a:bodyPr/>
                    <a:lstStyle/>
                    <a:p>
                      <a:pPr algn="ctr"/>
                      <a:r>
                        <a:rPr kumimoji="1" lang="en-US" altLang="ja-JP" sz="2400" dirty="0" smtClean="0"/>
                        <a:t>Y</a:t>
                      </a:r>
                      <a:endParaRPr kumimoji="1" lang="ja-JP" altLang="en-US" sz="2400" dirty="0"/>
                    </a:p>
                  </a:txBody>
                  <a:tcPr>
                    <a:solidFill>
                      <a:srgbClr val="FFFF00"/>
                    </a:solidFill>
                  </a:tcPr>
                </a:tc>
              </a:tr>
              <a:tr h="370840">
                <a:tc>
                  <a:txBody>
                    <a:bodyPr/>
                    <a:lstStyle/>
                    <a:p>
                      <a:pPr algn="ctr"/>
                      <a:r>
                        <a:rPr kumimoji="1" lang="en-US" altLang="ja-JP" sz="2400" dirty="0" smtClean="0"/>
                        <a:t>2</a:t>
                      </a:r>
                      <a:endParaRPr kumimoji="1" lang="ja-JP" altLang="en-US" sz="2400" dirty="0"/>
                    </a:p>
                  </a:txBody>
                  <a:tcPr/>
                </a:tc>
                <a:tc>
                  <a:txBody>
                    <a:bodyPr/>
                    <a:lstStyle/>
                    <a:p>
                      <a:pPr algn="ctr"/>
                      <a:endParaRPr kumimoji="1" lang="ja-JP" altLang="en-US" sz="2400" dirty="0"/>
                    </a:p>
                  </a:txBody>
                  <a:tcPr/>
                </a:tc>
                <a:tc>
                  <a:txBody>
                    <a:bodyPr/>
                    <a:lstStyle/>
                    <a:p>
                      <a:pPr algn="ctr"/>
                      <a:r>
                        <a:rPr kumimoji="1" lang="en-US" altLang="ja-JP" sz="2400" dirty="0" smtClean="0"/>
                        <a:t>Y</a:t>
                      </a:r>
                      <a:endParaRPr kumimoji="1" lang="ja-JP" altLang="en-US" sz="2400" dirty="0"/>
                    </a:p>
                  </a:txBody>
                  <a:tcPr/>
                </a:tc>
                <a:tc>
                  <a:txBody>
                    <a:bodyPr/>
                    <a:lstStyle/>
                    <a:p>
                      <a:pPr algn="ctr"/>
                      <a:endParaRPr kumimoji="1" lang="ja-JP" altLang="en-US" sz="2400"/>
                    </a:p>
                  </a:txBody>
                  <a:tcPr/>
                </a:tc>
                <a:tc>
                  <a:txBody>
                    <a:bodyPr/>
                    <a:lstStyle/>
                    <a:p>
                      <a:pPr algn="ctr"/>
                      <a:r>
                        <a:rPr kumimoji="1" lang="en-US" altLang="ja-JP" sz="2400" dirty="0" smtClean="0"/>
                        <a:t>N</a:t>
                      </a:r>
                      <a:endParaRPr kumimoji="1" lang="ja-JP" altLang="en-US" sz="2400" dirty="0"/>
                    </a:p>
                  </a:txBody>
                  <a:tcPr/>
                </a:tc>
              </a:tr>
              <a:tr h="370840">
                <a:tc>
                  <a:txBody>
                    <a:bodyPr/>
                    <a:lstStyle/>
                    <a:p>
                      <a:pPr algn="ctr"/>
                      <a:r>
                        <a:rPr kumimoji="1" lang="en-US" altLang="ja-JP" sz="2400" dirty="0" smtClean="0"/>
                        <a:t>3</a:t>
                      </a:r>
                      <a:endParaRPr kumimoji="1" lang="ja-JP" altLang="en-US" sz="2400" dirty="0"/>
                    </a:p>
                  </a:txBody>
                  <a:tcPr/>
                </a:tc>
                <a:tc>
                  <a:txBody>
                    <a:bodyPr/>
                    <a:lstStyle/>
                    <a:p>
                      <a:pPr algn="ctr"/>
                      <a:endParaRPr kumimoji="1" lang="ja-JP" altLang="en-US" sz="2400" dirty="0"/>
                    </a:p>
                  </a:txBody>
                  <a:tcPr/>
                </a:tc>
                <a:tc>
                  <a:txBody>
                    <a:bodyPr/>
                    <a:lstStyle/>
                    <a:p>
                      <a:pPr algn="ctr"/>
                      <a:endParaRPr kumimoji="1" lang="ja-JP" altLang="en-US" sz="2400" dirty="0"/>
                    </a:p>
                  </a:txBody>
                  <a:tcPr/>
                </a:tc>
                <a:tc>
                  <a:txBody>
                    <a:bodyPr/>
                    <a:lstStyle/>
                    <a:p>
                      <a:pPr algn="ctr"/>
                      <a:r>
                        <a:rPr kumimoji="1" lang="en-US" altLang="ja-JP" sz="2400" dirty="0" smtClean="0"/>
                        <a:t>Y</a:t>
                      </a:r>
                      <a:endParaRPr kumimoji="1" lang="ja-JP" altLang="en-US" sz="2400" dirty="0"/>
                    </a:p>
                  </a:txBody>
                  <a:tcPr/>
                </a:tc>
                <a:tc>
                  <a:txBody>
                    <a:bodyPr/>
                    <a:lstStyle/>
                    <a:p>
                      <a:pPr algn="ctr"/>
                      <a:r>
                        <a:rPr kumimoji="1" lang="en-US" altLang="ja-JP" sz="2400" dirty="0" smtClean="0"/>
                        <a:t>Y</a:t>
                      </a:r>
                      <a:endParaRPr kumimoji="1" lang="ja-JP" altLang="en-US" sz="2400" dirty="0"/>
                    </a:p>
                  </a:txBody>
                  <a:tcPr/>
                </a:tc>
              </a:tr>
              <a:tr h="370840">
                <a:tc>
                  <a:txBody>
                    <a:bodyPr/>
                    <a:lstStyle/>
                    <a:p>
                      <a:pPr algn="ctr"/>
                      <a:r>
                        <a:rPr kumimoji="1" lang="en-US" altLang="ja-JP" sz="2400" dirty="0" smtClean="0"/>
                        <a:t>4</a:t>
                      </a:r>
                      <a:endParaRPr kumimoji="1" lang="ja-JP" altLang="en-US" sz="2400" dirty="0"/>
                    </a:p>
                  </a:txBody>
                  <a:tcPr>
                    <a:solidFill>
                      <a:srgbClr val="FFFF00"/>
                    </a:solidFill>
                  </a:tcPr>
                </a:tc>
                <a:tc>
                  <a:txBody>
                    <a:bodyPr/>
                    <a:lstStyle/>
                    <a:p>
                      <a:pPr algn="ctr"/>
                      <a:r>
                        <a:rPr kumimoji="1" lang="en-US" altLang="ja-JP" sz="2400" dirty="0" smtClean="0"/>
                        <a:t>Y</a:t>
                      </a:r>
                      <a:endParaRPr kumimoji="1" lang="ja-JP" altLang="en-US" sz="2400" dirty="0"/>
                    </a:p>
                  </a:txBody>
                  <a:tcPr>
                    <a:solidFill>
                      <a:srgbClr val="FFFF00"/>
                    </a:solidFill>
                  </a:tcPr>
                </a:tc>
                <a:tc>
                  <a:txBody>
                    <a:bodyPr/>
                    <a:lstStyle/>
                    <a:p>
                      <a:pPr algn="ctr"/>
                      <a:endParaRPr kumimoji="1" lang="ja-JP" altLang="en-US" sz="2400" dirty="0"/>
                    </a:p>
                  </a:txBody>
                  <a:tcPr>
                    <a:solidFill>
                      <a:srgbClr val="FFFF00"/>
                    </a:solidFill>
                  </a:tcPr>
                </a:tc>
                <a:tc>
                  <a:txBody>
                    <a:bodyPr/>
                    <a:lstStyle/>
                    <a:p>
                      <a:pPr algn="ctr"/>
                      <a:endParaRPr kumimoji="1" lang="ja-JP" altLang="en-US" sz="2400" dirty="0"/>
                    </a:p>
                  </a:txBody>
                  <a:tcPr>
                    <a:solidFill>
                      <a:srgbClr val="FFFF00"/>
                    </a:solidFill>
                  </a:tcPr>
                </a:tc>
                <a:tc>
                  <a:txBody>
                    <a:bodyPr/>
                    <a:lstStyle/>
                    <a:p>
                      <a:pPr algn="ctr"/>
                      <a:r>
                        <a:rPr kumimoji="1" lang="en-US" altLang="ja-JP" sz="2400" dirty="0" smtClean="0"/>
                        <a:t>N</a:t>
                      </a:r>
                      <a:endParaRPr kumimoji="1" lang="ja-JP" altLang="en-US" sz="2400" dirty="0"/>
                    </a:p>
                  </a:txBody>
                  <a:tcPr>
                    <a:solidFill>
                      <a:srgbClr val="FFFF00"/>
                    </a:solidFill>
                  </a:tcPr>
                </a:tc>
              </a:tr>
              <a:tr h="370840">
                <a:tc>
                  <a:txBody>
                    <a:bodyPr/>
                    <a:lstStyle/>
                    <a:p>
                      <a:pPr algn="ctr"/>
                      <a:r>
                        <a:rPr kumimoji="1" lang="en-US" altLang="ja-JP" sz="2400" dirty="0" smtClean="0"/>
                        <a:t>5</a:t>
                      </a:r>
                      <a:endParaRPr kumimoji="1" lang="ja-JP" altLang="en-US" sz="2400" dirty="0"/>
                    </a:p>
                  </a:txBody>
                  <a:tcPr/>
                </a:tc>
                <a:tc>
                  <a:txBody>
                    <a:bodyPr/>
                    <a:lstStyle/>
                    <a:p>
                      <a:pPr algn="ctr"/>
                      <a:endParaRPr kumimoji="1" lang="ja-JP" altLang="en-US" sz="2400"/>
                    </a:p>
                  </a:txBody>
                  <a:tcPr/>
                </a:tc>
                <a:tc>
                  <a:txBody>
                    <a:bodyPr/>
                    <a:lstStyle/>
                    <a:p>
                      <a:pPr algn="ctr"/>
                      <a:r>
                        <a:rPr kumimoji="1" lang="en-US" altLang="ja-JP" sz="2400" dirty="0" smtClean="0"/>
                        <a:t>Y</a:t>
                      </a:r>
                      <a:endParaRPr kumimoji="1" lang="ja-JP" altLang="en-US" sz="2400" dirty="0"/>
                    </a:p>
                  </a:txBody>
                  <a:tcPr/>
                </a:tc>
                <a:tc>
                  <a:txBody>
                    <a:bodyPr/>
                    <a:lstStyle/>
                    <a:p>
                      <a:pPr algn="ctr"/>
                      <a:endParaRPr kumimoji="1" lang="ja-JP" altLang="en-US" sz="2400" dirty="0"/>
                    </a:p>
                  </a:txBody>
                  <a:tcPr/>
                </a:tc>
                <a:tc>
                  <a:txBody>
                    <a:bodyPr/>
                    <a:lstStyle/>
                    <a:p>
                      <a:pPr algn="ctr"/>
                      <a:r>
                        <a:rPr kumimoji="1" lang="en-US" altLang="ja-JP" sz="2400" dirty="0" smtClean="0"/>
                        <a:t>Y</a:t>
                      </a:r>
                      <a:endParaRPr kumimoji="1" lang="ja-JP" altLang="en-US" sz="2400" dirty="0"/>
                    </a:p>
                  </a:txBody>
                  <a:tcPr/>
                </a:tc>
              </a:tr>
              <a:tr h="370840">
                <a:tc>
                  <a:txBody>
                    <a:bodyPr/>
                    <a:lstStyle/>
                    <a:p>
                      <a:pPr algn="ctr"/>
                      <a:r>
                        <a:rPr kumimoji="1" lang="en-US" altLang="ja-JP" sz="2400" dirty="0" smtClean="0"/>
                        <a:t>6</a:t>
                      </a:r>
                      <a:endParaRPr kumimoji="1" lang="ja-JP" altLang="en-US" sz="2400" dirty="0"/>
                    </a:p>
                  </a:txBody>
                  <a:tcPr/>
                </a:tc>
                <a:tc>
                  <a:txBody>
                    <a:bodyPr/>
                    <a:lstStyle/>
                    <a:p>
                      <a:pPr algn="ctr"/>
                      <a:endParaRPr kumimoji="1" lang="ja-JP" altLang="en-US" sz="2400" dirty="0"/>
                    </a:p>
                  </a:txBody>
                  <a:tcPr/>
                </a:tc>
                <a:tc>
                  <a:txBody>
                    <a:bodyPr/>
                    <a:lstStyle/>
                    <a:p>
                      <a:pPr algn="ctr"/>
                      <a:endParaRPr kumimoji="1" lang="ja-JP" altLang="en-US" sz="2400"/>
                    </a:p>
                  </a:txBody>
                  <a:tcPr/>
                </a:tc>
                <a:tc>
                  <a:txBody>
                    <a:bodyPr/>
                    <a:lstStyle/>
                    <a:p>
                      <a:pPr algn="ctr"/>
                      <a:r>
                        <a:rPr kumimoji="1" lang="en-US" altLang="ja-JP" sz="2400" dirty="0" smtClean="0"/>
                        <a:t>Y</a:t>
                      </a:r>
                      <a:endParaRPr kumimoji="1" lang="ja-JP" altLang="en-US" sz="2400" dirty="0"/>
                    </a:p>
                  </a:txBody>
                  <a:tcPr/>
                </a:tc>
                <a:tc>
                  <a:txBody>
                    <a:bodyPr/>
                    <a:lstStyle/>
                    <a:p>
                      <a:pPr algn="ctr"/>
                      <a:r>
                        <a:rPr kumimoji="1" lang="en-US" altLang="ja-JP" sz="2400" dirty="0" smtClean="0"/>
                        <a:t>N</a:t>
                      </a:r>
                      <a:endParaRPr kumimoji="1" lang="ja-JP" altLang="en-US" sz="2400" dirty="0"/>
                    </a:p>
                  </a:txBody>
                  <a:tcPr/>
                </a:tc>
              </a:tr>
            </a:tbl>
          </a:graphicData>
        </a:graphic>
      </p:graphicFrame>
      <p:sp>
        <p:nvSpPr>
          <p:cNvPr id="11" name="テキスト ボックス 10"/>
          <p:cNvSpPr txBox="1"/>
          <p:nvPr/>
        </p:nvSpPr>
        <p:spPr>
          <a:xfrm>
            <a:off x="185503" y="5321300"/>
            <a:ext cx="8780682" cy="1077218"/>
          </a:xfrm>
          <a:prstGeom prst="rect">
            <a:avLst/>
          </a:prstGeom>
          <a:solidFill>
            <a:srgbClr val="FFFF00"/>
          </a:solidFill>
        </p:spPr>
        <p:txBody>
          <a:bodyPr wrap="none" rtlCol="0">
            <a:spAutoFit/>
          </a:bodyPr>
          <a:lstStyle/>
          <a:p>
            <a:pPr algn="ctr"/>
            <a:r>
              <a:rPr kumimoji="1" lang="en-US" altLang="ja-JP" dirty="0" smtClean="0"/>
              <a:t>A light “Higgs” may be </a:t>
            </a:r>
            <a:r>
              <a:rPr lang="en-US" altLang="ja-JP" dirty="0" smtClean="0"/>
              <a:t>discovered at the LHC </a:t>
            </a:r>
            <a:r>
              <a:rPr lang="en-US" altLang="ja-JP" dirty="0" smtClean="0"/>
              <a:t>(cases </a:t>
            </a:r>
            <a:r>
              <a:rPr lang="en-US" altLang="ja-JP" dirty="0" smtClean="0"/>
              <a:t>1 and 4).</a:t>
            </a:r>
          </a:p>
          <a:p>
            <a:pPr algn="ctr"/>
            <a:r>
              <a:rPr kumimoji="1" lang="en-US" altLang="ja-JP" dirty="0" smtClean="0"/>
              <a:t>We still have a significant chance for the scenario </a:t>
            </a:r>
            <a:r>
              <a:rPr lang="en-US" altLang="ja-JP" dirty="0"/>
              <a:t>1</a:t>
            </a:r>
            <a:r>
              <a:rPr kumimoji="1" lang="en-US" altLang="ja-JP" dirty="0" smtClean="0"/>
              <a:t> (the best </a:t>
            </a:r>
            <a:r>
              <a:rPr kumimoji="1" lang="en-US" altLang="ja-JP" dirty="0" smtClean="0"/>
              <a:t>case </a:t>
            </a:r>
            <a:r>
              <a:rPr kumimoji="1" lang="en-US" altLang="ja-JP" dirty="0" smtClean="0"/>
              <a:t>for the ILC), </a:t>
            </a:r>
          </a:p>
          <a:p>
            <a:pPr algn="ctr"/>
            <a:r>
              <a:rPr kumimoji="1" lang="en-US" altLang="ja-JP" dirty="0" smtClean="0"/>
              <a:t>In </a:t>
            </a:r>
            <a:r>
              <a:rPr lang="en-US" altLang="ja-JP" dirty="0" smtClean="0"/>
              <a:t>either</a:t>
            </a:r>
            <a:r>
              <a:rPr kumimoji="1" lang="en-US" altLang="ja-JP" dirty="0" smtClean="0"/>
              <a:t> case, the ILC should be naturally </a:t>
            </a:r>
            <a:r>
              <a:rPr lang="en-US" altLang="ja-JP" dirty="0" smtClean="0"/>
              <a:t>started </a:t>
            </a:r>
            <a:r>
              <a:rPr kumimoji="1" lang="en-US" altLang="ja-JP" dirty="0" smtClean="0"/>
              <a:t>as </a:t>
            </a:r>
            <a:r>
              <a:rPr kumimoji="1" lang="en-US" altLang="ja-JP" sz="2800" dirty="0" smtClean="0"/>
              <a:t>“</a:t>
            </a:r>
            <a:r>
              <a:rPr lang="en-US" altLang="ja-JP" sz="2800" dirty="0">
                <a:solidFill>
                  <a:srgbClr val="FF0000"/>
                </a:solidFill>
              </a:rPr>
              <a:t>T</a:t>
            </a:r>
            <a:r>
              <a:rPr kumimoji="1" lang="en-US" altLang="ja-JP" sz="2800" dirty="0" smtClean="0">
                <a:solidFill>
                  <a:srgbClr val="FF0000"/>
                </a:solidFill>
              </a:rPr>
              <a:t>he Higgs Factory</a:t>
            </a:r>
            <a:r>
              <a:rPr kumimoji="1" lang="en-US" altLang="ja-JP" dirty="0" smtClean="0"/>
              <a:t>”.</a:t>
            </a:r>
            <a:endParaRPr kumimoji="1" lang="ja-JP" altLang="en-US" dirty="0"/>
          </a:p>
        </p:txBody>
      </p:sp>
      <p:sp>
        <p:nvSpPr>
          <p:cNvPr id="8" name="テキスト ボックス 7"/>
          <p:cNvSpPr txBox="1"/>
          <p:nvPr/>
        </p:nvSpPr>
        <p:spPr>
          <a:xfrm>
            <a:off x="1231900" y="4762500"/>
            <a:ext cx="7035800" cy="584776"/>
          </a:xfrm>
          <a:prstGeom prst="rect">
            <a:avLst/>
          </a:prstGeom>
          <a:noFill/>
        </p:spPr>
        <p:txBody>
          <a:bodyPr wrap="square" rtlCol="0">
            <a:spAutoFit/>
          </a:bodyPr>
          <a:lstStyle/>
          <a:p>
            <a:r>
              <a:rPr kumimoji="1" lang="en-US" altLang="ja-JP" sz="1600" dirty="0" smtClean="0"/>
              <a:t>In 2012, a center-of-mass energy of 8 </a:t>
            </a:r>
            <a:r>
              <a:rPr kumimoji="1" lang="en-US" altLang="ja-JP" sz="1600" dirty="0" err="1" smtClean="0"/>
              <a:t>TeV</a:t>
            </a:r>
            <a:r>
              <a:rPr kumimoji="1" lang="en-US" altLang="ja-JP" sz="1600" dirty="0" smtClean="0"/>
              <a:t>, and 15 fb</a:t>
            </a:r>
            <a:r>
              <a:rPr kumimoji="1" lang="en-US" altLang="ja-JP" sz="1600" baseline="30000" dirty="0" smtClean="0"/>
              <a:t>-1</a:t>
            </a:r>
            <a:r>
              <a:rPr kumimoji="1" lang="en-US" altLang="ja-JP" sz="1600" dirty="0" smtClean="0"/>
              <a:t>/experiment are expected at the LHC.</a:t>
            </a:r>
          </a:p>
        </p:txBody>
      </p:sp>
    </p:spTree>
    <p:extLst>
      <p:ext uri="{BB962C8B-B14F-4D97-AF65-F5344CB8AC3E}">
        <p14:creationId xmlns:p14="http://schemas.microsoft.com/office/powerpoint/2010/main" val="278389976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タイトル 1"/>
          <p:cNvSpPr>
            <a:spLocks noGrp="1"/>
          </p:cNvSpPr>
          <p:nvPr>
            <p:ph type="title"/>
          </p:nvPr>
        </p:nvSpPr>
        <p:spPr>
          <a:xfrm>
            <a:off x="457200" y="71438"/>
            <a:ext cx="8229600" cy="1143000"/>
          </a:xfrm>
        </p:spPr>
        <p:txBody>
          <a:bodyPr/>
          <a:lstStyle/>
          <a:p>
            <a:r>
              <a:rPr lang="en-US" altLang="ja-JP" dirty="0" smtClean="0">
                <a:latin typeface="Geneva" charset="0"/>
                <a:ea typeface="ＭＳ Ｐゴシック" charset="0"/>
                <a:cs typeface="Geneva" charset="0"/>
              </a:rPr>
              <a:t>Why</a:t>
            </a:r>
            <a:r>
              <a:rPr lang="en-US" altLang="ja-JP" dirty="0" smtClean="0">
                <a:latin typeface="Geneva" charset="0"/>
                <a:ea typeface="ＭＳ Ｐゴシック" charset="0"/>
                <a:cs typeface="Geneva" charset="0"/>
              </a:rPr>
              <a:t> “the </a:t>
            </a:r>
            <a:r>
              <a:rPr lang="en-US" altLang="ja-JP" dirty="0">
                <a:latin typeface="Geneva" charset="0"/>
                <a:ea typeface="ＭＳ Ｐゴシック" charset="0"/>
                <a:cs typeface="Geneva" charset="0"/>
              </a:rPr>
              <a:t>Higgs </a:t>
            </a:r>
            <a:r>
              <a:rPr lang="en-US" altLang="ja-JP" dirty="0" smtClean="0">
                <a:latin typeface="Geneva" charset="0"/>
                <a:ea typeface="ＭＳ Ｐゴシック" charset="0"/>
                <a:cs typeface="Geneva" charset="0"/>
              </a:rPr>
              <a:t>Factory” ?</a:t>
            </a:r>
            <a:endParaRPr lang="ja-JP" altLang="en-US" dirty="0">
              <a:latin typeface="Geneva" charset="0"/>
              <a:ea typeface="ＭＳ Ｐゴシック" charset="0"/>
              <a:cs typeface="Geneva" charset="0"/>
            </a:endParaRPr>
          </a:p>
        </p:txBody>
      </p:sp>
      <p:sp>
        <p:nvSpPr>
          <p:cNvPr id="3" name="コンテンツ プレースホルダー 2"/>
          <p:cNvSpPr>
            <a:spLocks noGrp="1"/>
          </p:cNvSpPr>
          <p:nvPr>
            <p:ph idx="1"/>
          </p:nvPr>
        </p:nvSpPr>
        <p:spPr>
          <a:xfrm>
            <a:off x="469900" y="1155700"/>
            <a:ext cx="8255000" cy="5283200"/>
          </a:xfrm>
        </p:spPr>
        <p:txBody>
          <a:bodyPr>
            <a:normAutofit fontScale="77500" lnSpcReduction="20000"/>
          </a:bodyPr>
          <a:lstStyle/>
          <a:p>
            <a:pPr>
              <a:lnSpc>
                <a:spcPct val="120000"/>
              </a:lnSpc>
              <a:defRPr/>
            </a:pPr>
            <a:r>
              <a:rPr lang="en-US" altLang="ja-JP" dirty="0" smtClean="0"/>
              <a:t>The Higgs boson is </a:t>
            </a:r>
            <a:r>
              <a:rPr lang="en-US" altLang="ja-JP" dirty="0" smtClean="0">
                <a:solidFill>
                  <a:srgbClr val="FF0000"/>
                </a:solidFill>
              </a:rPr>
              <a:t>a completely new type</a:t>
            </a:r>
            <a:r>
              <a:rPr lang="en-US" altLang="ja-JP" dirty="0" smtClean="0"/>
              <a:t> of particles that we have never encountered. The properties are </a:t>
            </a:r>
            <a:r>
              <a:rPr lang="en-US" altLang="ja-JP" dirty="0" smtClean="0">
                <a:solidFill>
                  <a:srgbClr val="FF0000"/>
                </a:solidFill>
              </a:rPr>
              <a:t>experimentally totally unknown</a:t>
            </a:r>
            <a:r>
              <a:rPr lang="en-US" altLang="ja-JP" dirty="0" smtClean="0"/>
              <a:t>.</a:t>
            </a:r>
          </a:p>
          <a:p>
            <a:pPr lvl="1">
              <a:lnSpc>
                <a:spcPct val="120000"/>
              </a:lnSpc>
              <a:defRPr/>
            </a:pPr>
            <a:r>
              <a:rPr lang="en-US" altLang="ja-JP" dirty="0"/>
              <a:t>SM Higgs </a:t>
            </a:r>
            <a:r>
              <a:rPr lang="en-US" altLang="ja-JP" dirty="0" smtClean="0"/>
              <a:t>or </a:t>
            </a:r>
            <a:r>
              <a:rPr lang="en-US" altLang="ja-JP" dirty="0"/>
              <a:t>not </a:t>
            </a:r>
            <a:r>
              <a:rPr lang="en-US" altLang="ja-JP" dirty="0" smtClean="0"/>
              <a:t>?</a:t>
            </a:r>
          </a:p>
          <a:p>
            <a:pPr lvl="1">
              <a:lnSpc>
                <a:spcPct val="120000"/>
              </a:lnSpc>
              <a:defRPr/>
            </a:pPr>
            <a:r>
              <a:rPr lang="en-US" altLang="ja-JP" dirty="0" smtClean="0"/>
              <a:t>Spin, CP, Couplings to fermions, gauge bosons, and Higgs itself ?</a:t>
            </a:r>
            <a:endParaRPr lang="en-US" altLang="ja-JP" dirty="0"/>
          </a:p>
          <a:p>
            <a:pPr lvl="1">
              <a:lnSpc>
                <a:spcPct val="120000"/>
              </a:lnSpc>
              <a:defRPr/>
            </a:pPr>
            <a:r>
              <a:rPr lang="en-US" altLang="ja-JP" dirty="0" smtClean="0"/>
              <a:t>Number of Higgs bosons ?</a:t>
            </a:r>
          </a:p>
          <a:p>
            <a:pPr>
              <a:lnSpc>
                <a:spcPct val="120000"/>
              </a:lnSpc>
              <a:defRPr/>
            </a:pPr>
            <a:r>
              <a:rPr lang="en-US" altLang="ja-JP" dirty="0" smtClean="0"/>
              <a:t>The properties of the Higgs boson, to be discovered at the LHC, </a:t>
            </a:r>
            <a:r>
              <a:rPr lang="en-US" altLang="ja-JP" dirty="0" smtClean="0"/>
              <a:t>must </a:t>
            </a:r>
            <a:r>
              <a:rPr lang="en-US" altLang="ja-JP" dirty="0" smtClean="0"/>
              <a:t>be </a:t>
            </a:r>
            <a:r>
              <a:rPr lang="en-US" altLang="ja-JP" dirty="0" smtClean="0"/>
              <a:t>thoroughly investigated </a:t>
            </a:r>
            <a:r>
              <a:rPr lang="en-US" altLang="ja-JP" dirty="0" smtClean="0"/>
              <a:t>in a good condition at </a:t>
            </a:r>
            <a:r>
              <a:rPr lang="en-US" altLang="ja-JP" dirty="0" smtClean="0"/>
              <a:t>the ILC.</a:t>
            </a:r>
          </a:p>
          <a:p>
            <a:pPr lvl="1">
              <a:lnSpc>
                <a:spcPct val="120000"/>
              </a:lnSpc>
              <a:defRPr/>
            </a:pPr>
            <a:r>
              <a:rPr lang="en-US" altLang="ja-JP" dirty="0" smtClean="0"/>
              <a:t>Interactions of elementary particles, with the initial state well known</a:t>
            </a:r>
          </a:p>
          <a:p>
            <a:pPr lvl="1">
              <a:lnSpc>
                <a:spcPct val="120000"/>
              </a:lnSpc>
              <a:defRPr/>
            </a:pPr>
            <a:r>
              <a:rPr lang="en-US" altLang="ja-JP" dirty="0" smtClean="0"/>
              <a:t>Relatively simple final states with low background</a:t>
            </a:r>
          </a:p>
          <a:p>
            <a:pPr lvl="1">
              <a:lnSpc>
                <a:spcPct val="120000"/>
              </a:lnSpc>
              <a:defRPr/>
            </a:pPr>
            <a:r>
              <a:rPr lang="en-US" altLang="ja-JP" dirty="0" smtClean="0"/>
              <a:t>Polarization of electrons (and positrons) as a powerful tool</a:t>
            </a:r>
            <a:endParaRPr lang="en-US" altLang="ja-JP" dirty="0"/>
          </a:p>
        </p:txBody>
      </p:sp>
      <p:sp>
        <p:nvSpPr>
          <p:cNvPr id="80899" name="日付プレースホルダー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80900" name="フッター プレースホルダー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K. Kawagoe: Physics at the ILC</a:t>
            </a:r>
            <a:endParaRPr lang="ja-JP" altLang="en-US" sz="1200">
              <a:solidFill>
                <a:srgbClr val="898989"/>
              </a:solidFill>
              <a:latin typeface="Calibri" charset="0"/>
            </a:endParaRPr>
          </a:p>
        </p:txBody>
      </p:sp>
      <p:sp>
        <p:nvSpPr>
          <p:cNvPr id="80901" name="スライド番号プレースホルダー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BBC182F4-2398-2944-904B-7FE9C0AE9F23}" type="slidenum">
              <a:rPr lang="ja-JP" altLang="en-US" sz="1200">
                <a:solidFill>
                  <a:srgbClr val="898989"/>
                </a:solidFill>
                <a:latin typeface="Calibri" charset="0"/>
              </a:rPr>
              <a:pPr/>
              <a:t>18</a:t>
            </a:fld>
            <a:endParaRPr lang="ja-JP" altLang="en-US" sz="1200">
              <a:solidFill>
                <a:srgbClr val="898989"/>
              </a:solidFill>
              <a:latin typeface="Calibri" charset="0"/>
            </a:endParaRPr>
          </a:p>
        </p:txBody>
      </p:sp>
    </p:spTree>
    <p:extLst>
      <p:ext uri="{BB962C8B-B14F-4D97-AF65-F5344CB8AC3E}">
        <p14:creationId xmlns:p14="http://schemas.microsoft.com/office/powerpoint/2010/main" val="137166099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タイトル 1"/>
          <p:cNvSpPr>
            <a:spLocks noGrp="1"/>
          </p:cNvSpPr>
          <p:nvPr>
            <p:ph type="title"/>
          </p:nvPr>
        </p:nvSpPr>
        <p:spPr>
          <a:xfrm>
            <a:off x="457200" y="173038"/>
            <a:ext cx="8229600" cy="868362"/>
          </a:xfrm>
        </p:spPr>
        <p:txBody>
          <a:bodyPr/>
          <a:lstStyle/>
          <a:p>
            <a:r>
              <a:rPr lang="en-US" altLang="ja-JP" sz="3200" dirty="0" smtClean="0">
                <a:latin typeface="Geneva" charset="0"/>
                <a:ea typeface="ＭＳ Ｐゴシック" charset="0"/>
                <a:cs typeface="Geneva" charset="0"/>
              </a:rPr>
              <a:t>Strategy of the center-of-mass energies</a:t>
            </a:r>
            <a:endParaRPr lang="ja-JP" altLang="en-US" sz="3200" dirty="0">
              <a:latin typeface="Geneva" charset="0"/>
              <a:ea typeface="ＭＳ Ｐゴシック" charset="0"/>
              <a:cs typeface="Geneva" charset="0"/>
            </a:endParaRPr>
          </a:p>
        </p:txBody>
      </p:sp>
      <p:sp>
        <p:nvSpPr>
          <p:cNvPr id="3" name="コンテンツ プレースホルダー 2"/>
          <p:cNvSpPr>
            <a:spLocks noGrp="1"/>
          </p:cNvSpPr>
          <p:nvPr>
            <p:ph idx="1"/>
          </p:nvPr>
        </p:nvSpPr>
        <p:spPr>
          <a:xfrm>
            <a:off x="469900" y="1104900"/>
            <a:ext cx="5270500" cy="5384800"/>
          </a:xfrm>
        </p:spPr>
        <p:txBody>
          <a:bodyPr>
            <a:normAutofit fontScale="92500" lnSpcReduction="20000"/>
          </a:bodyPr>
          <a:lstStyle/>
          <a:p>
            <a:pPr>
              <a:lnSpc>
                <a:spcPct val="120000"/>
              </a:lnSpc>
              <a:defRPr/>
            </a:pPr>
            <a:r>
              <a:rPr lang="en-US" altLang="ja-JP" dirty="0" smtClean="0"/>
              <a:t>E</a:t>
            </a:r>
            <a:r>
              <a:rPr lang="en-US" altLang="ja-JP" baseline="-25000" dirty="0" smtClean="0"/>
              <a:t>CM</a:t>
            </a:r>
            <a:r>
              <a:rPr lang="en-US" altLang="ja-JP" dirty="0"/>
              <a:t>〜</a:t>
            </a:r>
            <a:r>
              <a:rPr lang="en-US" altLang="ja-JP" dirty="0" smtClean="0"/>
              <a:t>M</a:t>
            </a:r>
            <a:r>
              <a:rPr lang="en-US" altLang="ja-JP" baseline="-25000" dirty="0" smtClean="0"/>
              <a:t>H</a:t>
            </a:r>
            <a:r>
              <a:rPr lang="en-US" altLang="ja-JP" dirty="0" smtClean="0"/>
              <a:t>+120 </a:t>
            </a:r>
            <a:r>
              <a:rPr lang="en-US" altLang="ja-JP" dirty="0" err="1" smtClean="0"/>
              <a:t>GeV</a:t>
            </a:r>
            <a:r>
              <a:rPr lang="en-US" altLang="ja-JP" dirty="0" smtClean="0"/>
              <a:t>(〜250 </a:t>
            </a:r>
            <a:r>
              <a:rPr lang="en-US" altLang="ja-JP" dirty="0" err="1" smtClean="0"/>
              <a:t>GeV</a:t>
            </a:r>
            <a:r>
              <a:rPr lang="en-US" altLang="ja-JP" dirty="0" smtClean="0"/>
              <a:t>)</a:t>
            </a:r>
          </a:p>
          <a:p>
            <a:pPr lvl="1">
              <a:lnSpc>
                <a:spcPct val="120000"/>
              </a:lnSpc>
              <a:defRPr/>
            </a:pPr>
            <a:r>
              <a:rPr lang="en-US" altLang="ja-JP" dirty="0" smtClean="0"/>
              <a:t>Precise measurement of the mass and production cross section</a:t>
            </a:r>
          </a:p>
          <a:p>
            <a:pPr lvl="1">
              <a:lnSpc>
                <a:spcPct val="120000"/>
              </a:lnSpc>
              <a:defRPr/>
            </a:pPr>
            <a:r>
              <a:rPr lang="en-US" altLang="ja-JP" dirty="0" smtClean="0"/>
              <a:t>Determination of the spin</a:t>
            </a:r>
          </a:p>
          <a:p>
            <a:pPr lvl="1">
              <a:lnSpc>
                <a:spcPct val="120000"/>
              </a:lnSpc>
              <a:defRPr/>
            </a:pPr>
            <a:r>
              <a:rPr lang="en-US" altLang="ja-JP" dirty="0" smtClean="0"/>
              <a:t>Precise measurement of the decay branching fractions</a:t>
            </a:r>
          </a:p>
          <a:p>
            <a:pPr>
              <a:lnSpc>
                <a:spcPct val="120000"/>
              </a:lnSpc>
              <a:defRPr/>
            </a:pPr>
            <a:r>
              <a:rPr lang="en-US" altLang="ja-JP" dirty="0" smtClean="0"/>
              <a:t>E</a:t>
            </a:r>
            <a:r>
              <a:rPr lang="en-US" altLang="ja-JP" baseline="-25000" dirty="0" smtClean="0"/>
              <a:t>CM</a:t>
            </a:r>
            <a:r>
              <a:rPr lang="en-US" altLang="ja-JP" dirty="0"/>
              <a:t>〜</a:t>
            </a:r>
            <a:r>
              <a:rPr lang="en-US" altLang="ja-JP" dirty="0" smtClean="0"/>
              <a:t>500 </a:t>
            </a:r>
            <a:r>
              <a:rPr lang="en-US" altLang="ja-JP" dirty="0" err="1" smtClean="0"/>
              <a:t>GeV</a:t>
            </a:r>
            <a:r>
              <a:rPr lang="en-US" altLang="ja-JP" dirty="0" smtClean="0"/>
              <a:t> or higher</a:t>
            </a:r>
          </a:p>
          <a:p>
            <a:pPr lvl="1">
              <a:lnSpc>
                <a:spcPct val="120000"/>
              </a:lnSpc>
              <a:defRPr/>
            </a:pPr>
            <a:r>
              <a:rPr lang="en-US" altLang="ja-JP" dirty="0" smtClean="0"/>
              <a:t>Measurement of the Higgs self-</a:t>
            </a:r>
            <a:r>
              <a:rPr lang="en-US" altLang="ja-JP" dirty="0" smtClean="0"/>
              <a:t>coupling</a:t>
            </a:r>
          </a:p>
          <a:p>
            <a:pPr lvl="2">
              <a:lnSpc>
                <a:spcPct val="120000"/>
              </a:lnSpc>
              <a:defRPr/>
            </a:pPr>
            <a:r>
              <a:rPr lang="en-US" altLang="ja-JP" dirty="0" smtClean="0"/>
              <a:t>Essential for the Higgs potential and EWSB mechanism</a:t>
            </a:r>
            <a:endParaRPr lang="en-US" altLang="ja-JP" dirty="0" smtClean="0"/>
          </a:p>
          <a:p>
            <a:pPr lvl="1">
              <a:lnSpc>
                <a:spcPct val="120000"/>
              </a:lnSpc>
              <a:defRPr/>
            </a:pPr>
            <a:r>
              <a:rPr lang="en-US" altLang="ja-JP" dirty="0" smtClean="0"/>
              <a:t>Measurement of Top Yukawa coupling</a:t>
            </a:r>
          </a:p>
          <a:p>
            <a:pPr>
              <a:lnSpc>
                <a:spcPct val="120000"/>
              </a:lnSpc>
              <a:defRPr/>
            </a:pPr>
            <a:r>
              <a:rPr lang="en-US" altLang="ja-JP" dirty="0" smtClean="0"/>
              <a:t>Top quark study at the </a:t>
            </a:r>
            <a:r>
              <a:rPr lang="en-US" altLang="ja-JP" dirty="0" err="1" smtClean="0"/>
              <a:t>ttbar</a:t>
            </a:r>
            <a:r>
              <a:rPr lang="en-US" altLang="ja-JP" dirty="0" smtClean="0"/>
              <a:t> threshold</a:t>
            </a:r>
          </a:p>
          <a:p>
            <a:pPr lvl="1">
              <a:lnSpc>
                <a:spcPct val="120000"/>
              </a:lnSpc>
              <a:defRPr/>
            </a:pPr>
            <a:r>
              <a:rPr lang="en-US" altLang="ja-JP" dirty="0" smtClean="0"/>
              <a:t>Precise measurements of the mass, </a:t>
            </a:r>
            <a:r>
              <a:rPr lang="en-US" altLang="ja-JP" dirty="0" smtClean="0">
                <a:latin typeface="Symbol" charset="2"/>
                <a:cs typeface="Symbol" charset="2"/>
              </a:rPr>
              <a:t>a</a:t>
            </a:r>
            <a:r>
              <a:rPr lang="en-US" altLang="ja-JP" baseline="-25000" dirty="0" smtClean="0"/>
              <a:t>s</a:t>
            </a:r>
            <a:r>
              <a:rPr lang="en-US" altLang="ja-JP" dirty="0" smtClean="0"/>
              <a:t>(</a:t>
            </a:r>
            <a:r>
              <a:rPr lang="en-US" altLang="ja-JP" dirty="0" err="1" smtClean="0"/>
              <a:t>m</a:t>
            </a:r>
            <a:r>
              <a:rPr lang="en-US" altLang="ja-JP" baseline="-25000" dirty="0" err="1" smtClean="0"/>
              <a:t>Z</a:t>
            </a:r>
            <a:r>
              <a:rPr lang="en-US" altLang="ja-JP" dirty="0" smtClean="0"/>
              <a:t>), and </a:t>
            </a:r>
            <a:r>
              <a:rPr lang="en-US" altLang="ja-JP" dirty="0" err="1" smtClean="0">
                <a:latin typeface="Symbol" charset="2"/>
                <a:cs typeface="Symbol" charset="2"/>
              </a:rPr>
              <a:t>G</a:t>
            </a:r>
            <a:r>
              <a:rPr lang="en-US" altLang="ja-JP" baseline="-25000" dirty="0" err="1" smtClean="0"/>
              <a:t>top</a:t>
            </a:r>
            <a:endParaRPr lang="en-US" altLang="ja-JP" dirty="0" smtClean="0"/>
          </a:p>
          <a:p>
            <a:pPr lvl="1">
              <a:lnSpc>
                <a:spcPct val="120000"/>
              </a:lnSpc>
              <a:defRPr/>
            </a:pPr>
            <a:r>
              <a:rPr lang="en-US" altLang="ja-JP" dirty="0" smtClean="0"/>
              <a:t>Measurement of the top-quark momentum</a:t>
            </a:r>
          </a:p>
          <a:p>
            <a:pPr lvl="1">
              <a:lnSpc>
                <a:spcPct val="120000"/>
              </a:lnSpc>
              <a:defRPr/>
            </a:pPr>
            <a:r>
              <a:rPr lang="en-US" altLang="ja-JP" dirty="0" smtClean="0"/>
              <a:t>Measurement of the forward-backward asymmetry</a:t>
            </a:r>
          </a:p>
        </p:txBody>
      </p:sp>
      <p:sp>
        <p:nvSpPr>
          <p:cNvPr id="80899" name="日付プレースホルダー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80900" name="フッター プレースホルダー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K. Kawagoe: Physics at the ILC</a:t>
            </a:r>
            <a:endParaRPr lang="ja-JP" altLang="en-US" sz="1200">
              <a:solidFill>
                <a:srgbClr val="898989"/>
              </a:solidFill>
              <a:latin typeface="Calibri" charset="0"/>
            </a:endParaRPr>
          </a:p>
        </p:txBody>
      </p:sp>
      <p:sp>
        <p:nvSpPr>
          <p:cNvPr id="80901" name="スライド番号プレースホルダー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BBC182F4-2398-2944-904B-7FE9C0AE9F23}" type="slidenum">
              <a:rPr lang="ja-JP" altLang="en-US" sz="1200">
                <a:solidFill>
                  <a:srgbClr val="898989"/>
                </a:solidFill>
                <a:latin typeface="Calibri" charset="0"/>
              </a:rPr>
              <a:pPr/>
              <a:t>19</a:t>
            </a:fld>
            <a:endParaRPr lang="ja-JP" altLang="en-US" sz="1200">
              <a:solidFill>
                <a:srgbClr val="898989"/>
              </a:solidFill>
              <a:latin typeface="Calibri" charset="0"/>
            </a:endParaRPr>
          </a:p>
        </p:txBody>
      </p:sp>
      <p:pic>
        <p:nvPicPr>
          <p:cNvPr id="2" name="図 1"/>
          <p:cNvPicPr>
            <a:picLocks noChangeAspect="1"/>
          </p:cNvPicPr>
          <p:nvPr/>
        </p:nvPicPr>
        <p:blipFill rotWithShape="1">
          <a:blip r:embed="rId3" cstate="print">
            <a:extLst>
              <a:ext uri="{28A0092B-C50C-407E-A947-70E740481C1C}">
                <a14:useLocalDpi xmlns:a14="http://schemas.microsoft.com/office/drawing/2010/main"/>
              </a:ext>
            </a:extLst>
          </a:blip>
          <a:srcRect r="2231"/>
          <a:stretch/>
        </p:blipFill>
        <p:spPr>
          <a:xfrm>
            <a:off x="5753100" y="1143000"/>
            <a:ext cx="3146400" cy="266700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84138"/>
            <a:ext cx="8229600" cy="1143000"/>
          </a:xfrm>
        </p:spPr>
        <p:txBody>
          <a:bodyPr/>
          <a:lstStyle/>
          <a:p>
            <a:r>
              <a:rPr lang="en-US" altLang="ja-JP" sz="3200" dirty="0" smtClean="0"/>
              <a:t>Thank you very much for the invitation</a:t>
            </a:r>
            <a:endParaRPr kumimoji="1" lang="ja-JP" altLang="en-US" sz="3200" dirty="0"/>
          </a:p>
        </p:txBody>
      </p:sp>
      <p:pic>
        <p:nvPicPr>
          <p:cNvPr id="7" name="コンテンツ プレースホルダー 6" descr="40.jpg"/>
          <p:cNvPicPr>
            <a:picLocks noGrp="1" noChangeAspect="1"/>
          </p:cNvPicPr>
          <p:nvPr>
            <p:ph idx="1"/>
          </p:nvPr>
        </p:nvPicPr>
        <p:blipFill>
          <a:blip r:embed="rId3" cstate="print">
            <a:extLst>
              <a:ext uri="{28A0092B-C50C-407E-A947-70E740481C1C}">
                <a14:useLocalDpi xmlns:a14="http://schemas.microsoft.com/office/drawing/2010/main"/>
              </a:ext>
            </a:extLst>
          </a:blip>
          <a:srcRect l="-19310" r="-19310"/>
          <a:stretch>
            <a:fillRect/>
          </a:stretch>
        </p:blipFill>
        <p:spPr>
          <a:xfrm>
            <a:off x="457200" y="1308100"/>
            <a:ext cx="8229600" cy="4525963"/>
          </a:xfrm>
        </p:spPr>
      </p:pic>
      <p:sp>
        <p:nvSpPr>
          <p:cNvPr id="4" name="日付プレースホルダー 3"/>
          <p:cNvSpPr>
            <a:spLocks noGrp="1"/>
          </p:cNvSpPr>
          <p:nvPr>
            <p:ph type="dt" sz="half" idx="10"/>
          </p:nvPr>
        </p:nvSpPr>
        <p:spPr/>
        <p:txBody>
          <a:bodyPr/>
          <a:lstStyle/>
          <a:p>
            <a:pPr>
              <a:defRPr/>
            </a:pPr>
            <a:r>
              <a:rPr lang="en-US" altLang="ja-JP" smtClean="0"/>
              <a:t>2012/02/07</a:t>
            </a:r>
            <a:endParaRPr lang="ja-JP" altLang="en-US"/>
          </a:p>
        </p:txBody>
      </p:sp>
      <p:sp>
        <p:nvSpPr>
          <p:cNvPr id="5" name="フッター プレースホルダー 4"/>
          <p:cNvSpPr>
            <a:spLocks noGrp="1"/>
          </p:cNvSpPr>
          <p:nvPr>
            <p:ph type="ftr" sz="quarter" idx="11"/>
          </p:nvPr>
        </p:nvSpPr>
        <p:spPr/>
        <p:txBody>
          <a:bodyPr/>
          <a:lstStyle/>
          <a:p>
            <a:pPr>
              <a:defRPr/>
            </a:pPr>
            <a:r>
              <a:rPr lang="en-US" altLang="ja-JP" smtClean="0"/>
              <a:t>K. Kawagoe: Physics at the ILC</a:t>
            </a:r>
            <a:endParaRPr lang="ja-JP" altLang="en-US"/>
          </a:p>
        </p:txBody>
      </p:sp>
      <p:sp>
        <p:nvSpPr>
          <p:cNvPr id="6" name="スライド番号プレースホルダー 5"/>
          <p:cNvSpPr>
            <a:spLocks noGrp="1"/>
          </p:cNvSpPr>
          <p:nvPr>
            <p:ph type="sldNum" sz="quarter" idx="12"/>
          </p:nvPr>
        </p:nvSpPr>
        <p:spPr/>
        <p:txBody>
          <a:bodyPr/>
          <a:lstStyle/>
          <a:p>
            <a:pPr>
              <a:defRPr/>
            </a:pPr>
            <a:fld id="{1FBF17C1-F613-BB46-B6A1-152E91E4909E}" type="slidenum">
              <a:rPr lang="ja-JP" altLang="en-US" smtClean="0"/>
              <a:pPr>
                <a:defRPr/>
              </a:pPr>
              <a:t>2</a:t>
            </a:fld>
            <a:endParaRPr lang="ja-JP" altLang="en-US"/>
          </a:p>
        </p:txBody>
      </p:sp>
      <p:sp>
        <p:nvSpPr>
          <p:cNvPr id="8" name="テキスト ボックス 7"/>
          <p:cNvSpPr txBox="1"/>
          <p:nvPr/>
        </p:nvSpPr>
        <p:spPr>
          <a:xfrm>
            <a:off x="524726" y="5575300"/>
            <a:ext cx="8301334" cy="646331"/>
          </a:xfrm>
          <a:prstGeom prst="rect">
            <a:avLst/>
          </a:prstGeom>
          <a:solidFill>
            <a:srgbClr val="FFFF00"/>
          </a:solidFill>
        </p:spPr>
        <p:txBody>
          <a:bodyPr wrap="none" rtlCol="0">
            <a:spAutoFit/>
          </a:bodyPr>
          <a:lstStyle/>
          <a:p>
            <a:pPr algn="ctr"/>
            <a:r>
              <a:rPr lang="en-US" altLang="ja-JP" dirty="0" smtClean="0"/>
              <a:t>My career </a:t>
            </a:r>
            <a:r>
              <a:rPr kumimoji="1" lang="en-US" altLang="ja-JP" dirty="0" smtClean="0"/>
              <a:t>of collider physics started in the JADE experiment at PETRA, DESY.</a:t>
            </a:r>
          </a:p>
          <a:p>
            <a:pPr algn="ctr"/>
            <a:r>
              <a:rPr lang="en-US" altLang="ja-JP" dirty="0" smtClean="0"/>
              <a:t>I was a Ph. D student sent from Tokyo to Hamburg by DAAD scholarship. </a:t>
            </a:r>
            <a:endParaRPr kumimoji="1" lang="ja-JP" altLang="en-US" dirty="0"/>
          </a:p>
        </p:txBody>
      </p:sp>
    </p:spTree>
    <p:extLst>
      <p:ext uri="{BB962C8B-B14F-4D97-AF65-F5344CB8AC3E}">
        <p14:creationId xmlns:p14="http://schemas.microsoft.com/office/powerpoint/2010/main" val="247041952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5288" y="1125538"/>
            <a:ext cx="276225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2" name="タイトル 7"/>
          <p:cNvSpPr>
            <a:spLocks noGrp="1"/>
          </p:cNvSpPr>
          <p:nvPr>
            <p:ph type="title"/>
          </p:nvPr>
        </p:nvSpPr>
        <p:spPr>
          <a:xfrm>
            <a:off x="323850" y="231775"/>
            <a:ext cx="8229600" cy="1068388"/>
          </a:xfrm>
        </p:spPr>
        <p:txBody>
          <a:bodyPr/>
          <a:lstStyle/>
          <a:p>
            <a:r>
              <a:rPr lang="en-US" altLang="ja-JP" sz="3600" dirty="0" smtClean="0">
                <a:latin typeface="Calibri" charset="0"/>
                <a:ea typeface="ＭＳ Ｐゴシック" charset="0"/>
                <a:cs typeface="ＭＳ Ｐゴシック" charset="0"/>
              </a:rPr>
              <a:t>The Higgs Boson: Mass, Spin, and Production Cross section</a:t>
            </a:r>
            <a:endParaRPr lang="ja-JP" altLang="en-US" sz="3600" dirty="0">
              <a:latin typeface="Calibri" charset="0"/>
              <a:ea typeface="ＭＳ Ｐゴシック" charset="0"/>
              <a:cs typeface="ＭＳ Ｐゴシック" charset="0"/>
            </a:endParaRPr>
          </a:p>
        </p:txBody>
      </p:sp>
      <p:pic>
        <p:nvPicPr>
          <p:cNvPr id="8192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573463"/>
            <a:ext cx="37084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4" name="Text Box 4"/>
          <p:cNvSpPr txBox="1">
            <a:spLocks noChangeArrowheads="1"/>
          </p:cNvSpPr>
          <p:nvPr/>
        </p:nvSpPr>
        <p:spPr bwMode="auto">
          <a:xfrm>
            <a:off x="522288" y="3124200"/>
            <a:ext cx="272540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smtClean="0">
                <a:solidFill>
                  <a:prstClr val="black"/>
                </a:solidFill>
              </a:rPr>
              <a:t>Spin determination using</a:t>
            </a:r>
          </a:p>
          <a:p>
            <a:r>
              <a:rPr lang="en-US" altLang="ja-JP" sz="1800" dirty="0" smtClean="0">
                <a:solidFill>
                  <a:prstClr val="black"/>
                </a:solidFill>
              </a:rPr>
              <a:t> the threshold scan</a:t>
            </a:r>
            <a:endParaRPr lang="ja-JP" altLang="en-US" sz="1800" dirty="0" smtClean="0">
              <a:solidFill>
                <a:prstClr val="black"/>
              </a:solidFill>
            </a:endParaRPr>
          </a:p>
        </p:txBody>
      </p:sp>
      <p:pic>
        <p:nvPicPr>
          <p:cNvPr id="81925" name="Picture 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16375" y="2933700"/>
            <a:ext cx="4681538" cy="313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26" name="Text Box 6"/>
          <p:cNvSpPr txBox="1">
            <a:spLocks noChangeArrowheads="1"/>
          </p:cNvSpPr>
          <p:nvPr/>
        </p:nvSpPr>
        <p:spPr bwMode="auto">
          <a:xfrm>
            <a:off x="3949700" y="1476375"/>
            <a:ext cx="45339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marL="285750" indent="-285750">
              <a:buFont typeface="Arial"/>
              <a:buChar char="•"/>
            </a:pPr>
            <a:r>
              <a:rPr lang="en-US" altLang="ja-JP" sz="1800" dirty="0" smtClean="0">
                <a:solidFill>
                  <a:prstClr val="black"/>
                </a:solidFill>
              </a:rPr>
              <a:t>The Higgs properties can be precisely measured using the </a:t>
            </a:r>
            <a:r>
              <a:rPr lang="en-US" altLang="ja-JP" sz="1800" dirty="0" err="1" smtClean="0">
                <a:solidFill>
                  <a:prstClr val="black"/>
                </a:solidFill>
              </a:rPr>
              <a:t>e</a:t>
            </a:r>
            <a:r>
              <a:rPr lang="en-US" altLang="ja-JP" sz="1800" baseline="30000" dirty="0" err="1" smtClean="0">
                <a:solidFill>
                  <a:prstClr val="black"/>
                </a:solidFill>
              </a:rPr>
              <a:t>+</a:t>
            </a:r>
            <a:r>
              <a:rPr lang="en-US" altLang="ja-JP" sz="1800" dirty="0" err="1" smtClean="0">
                <a:solidFill>
                  <a:prstClr val="black"/>
                </a:solidFill>
              </a:rPr>
              <a:t>e</a:t>
            </a:r>
            <a:r>
              <a:rPr lang="en-US" altLang="ja-JP" sz="1800" baseline="30000" dirty="0" smtClean="0">
                <a:solidFill>
                  <a:prstClr val="black"/>
                </a:solidFill>
              </a:rPr>
              <a:t>-</a:t>
            </a:r>
            <a:r>
              <a:rPr lang="en-US" altLang="ja-JP" sz="1800" dirty="0" smtClean="0">
                <a:solidFill>
                  <a:prstClr val="black"/>
                </a:solidFill>
              </a:rPr>
              <a:t> </a:t>
            </a:r>
            <a:r>
              <a:rPr lang="en-US" altLang="ja-JP" sz="1800" dirty="0" smtClean="0">
                <a:solidFill>
                  <a:prstClr val="black"/>
                </a:solidFill>
                <a:sym typeface="Wingdings"/>
              </a:rPr>
              <a:t> HZ process.</a:t>
            </a:r>
          </a:p>
          <a:p>
            <a:pPr marL="285750" indent="-285750">
              <a:buFont typeface="Arial"/>
              <a:buChar char="•"/>
            </a:pPr>
            <a:r>
              <a:rPr lang="en-US" altLang="ja-JP" sz="1800" dirty="0" smtClean="0">
                <a:solidFill>
                  <a:prstClr val="black"/>
                </a:solidFill>
                <a:sym typeface="Wingdings"/>
              </a:rPr>
              <a:t>The production cross section is largest at E</a:t>
            </a:r>
            <a:r>
              <a:rPr lang="en-US" altLang="ja-JP" sz="1800" baseline="-25000" dirty="0" smtClean="0">
                <a:solidFill>
                  <a:prstClr val="black"/>
                </a:solidFill>
                <a:sym typeface="Wingdings"/>
              </a:rPr>
              <a:t>CM</a:t>
            </a:r>
            <a:r>
              <a:rPr lang="en-US" altLang="ja-JP" sz="1800" dirty="0" smtClean="0">
                <a:solidFill>
                  <a:prstClr val="black"/>
                </a:solidFill>
                <a:sym typeface="Wingdings"/>
              </a:rPr>
              <a:t>~M</a:t>
            </a:r>
            <a:r>
              <a:rPr lang="en-US" altLang="ja-JP" sz="1800" baseline="-25000" dirty="0" smtClean="0">
                <a:solidFill>
                  <a:prstClr val="black"/>
                </a:solidFill>
                <a:sym typeface="Wingdings"/>
              </a:rPr>
              <a:t>H</a:t>
            </a:r>
            <a:r>
              <a:rPr lang="en-US" altLang="ja-JP" sz="1800" dirty="0" smtClean="0">
                <a:solidFill>
                  <a:prstClr val="black"/>
                </a:solidFill>
                <a:sym typeface="Wingdings"/>
              </a:rPr>
              <a:t>+120 </a:t>
            </a:r>
            <a:r>
              <a:rPr lang="en-US" altLang="ja-JP" sz="1800" dirty="0" err="1" smtClean="0">
                <a:solidFill>
                  <a:prstClr val="black"/>
                </a:solidFill>
                <a:sym typeface="Wingdings"/>
              </a:rPr>
              <a:t>GeV</a:t>
            </a:r>
            <a:r>
              <a:rPr lang="en-US" altLang="ja-JP" sz="1800" dirty="0" smtClean="0">
                <a:solidFill>
                  <a:prstClr val="black"/>
                </a:solidFill>
                <a:sym typeface="Wingdings"/>
              </a:rPr>
              <a:t>.</a:t>
            </a:r>
          </a:p>
        </p:txBody>
      </p:sp>
      <p:sp>
        <p:nvSpPr>
          <p:cNvPr id="81927" name="スライド番号プレースホルダ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05690B01-D9F3-DC45-BA78-AAEAEA30480F}" type="slidenum">
              <a:rPr lang="ja-JP" altLang="en-US" sz="1200">
                <a:solidFill>
                  <a:srgbClr val="898989"/>
                </a:solidFill>
                <a:latin typeface="Calibri" charset="0"/>
              </a:rPr>
              <a:pPr/>
              <a:t>20</a:t>
            </a:fld>
            <a:endParaRPr lang="ja-JP" altLang="en-US" sz="1200">
              <a:solidFill>
                <a:srgbClr val="898989"/>
              </a:solidFill>
              <a:latin typeface="Calibri" charset="0"/>
            </a:endParaRPr>
          </a:p>
        </p:txBody>
      </p:sp>
      <p:sp>
        <p:nvSpPr>
          <p:cNvPr id="81928" name="テキスト ボックス 9"/>
          <p:cNvSpPr txBox="1">
            <a:spLocks noChangeArrowheads="1"/>
          </p:cNvSpPr>
          <p:nvPr/>
        </p:nvSpPr>
        <p:spPr bwMode="auto">
          <a:xfrm>
            <a:off x="5440363" y="6115050"/>
            <a:ext cx="20018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GLC project 2003</a:t>
            </a:r>
            <a:endParaRPr lang="ja-JP" altLang="en-US" sz="1800" smtClean="0">
              <a:solidFill>
                <a:prstClr val="black"/>
              </a:solidFill>
            </a:endParaRPr>
          </a:p>
        </p:txBody>
      </p:sp>
      <p:sp>
        <p:nvSpPr>
          <p:cNvPr id="81929" name="テキスト ボックス 10"/>
          <p:cNvSpPr txBox="1">
            <a:spLocks noChangeArrowheads="1"/>
          </p:cNvSpPr>
          <p:nvPr/>
        </p:nvSpPr>
        <p:spPr bwMode="auto">
          <a:xfrm>
            <a:off x="2111375" y="6200775"/>
            <a:ext cx="2001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TESLA TDR 2001</a:t>
            </a:r>
            <a:endParaRPr lang="ja-JP" altLang="en-US" sz="1800" smtClean="0">
              <a:solidFill>
                <a:prstClr val="black"/>
              </a:solidFill>
            </a:endParaRPr>
          </a:p>
        </p:txBody>
      </p:sp>
      <p:sp>
        <p:nvSpPr>
          <p:cNvPr id="81930" name="日付プレースホルダー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81931" name="フッター プレースホルダー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K. Kawagoe: Physics at the ILC</a:t>
            </a:r>
            <a:endParaRPr lang="ja-JP" altLang="en-US" sz="1200">
              <a:solidFill>
                <a:srgbClr val="898989"/>
              </a:solidFill>
              <a:latin typeface="Calibri" charset="0"/>
            </a:endParaRPr>
          </a:p>
        </p:txBody>
      </p:sp>
      <p:sp>
        <p:nvSpPr>
          <p:cNvPr id="81932" name="テキスト ボックス 1"/>
          <p:cNvSpPr txBox="1">
            <a:spLocks noChangeArrowheads="1"/>
          </p:cNvSpPr>
          <p:nvPr/>
        </p:nvSpPr>
        <p:spPr bwMode="auto">
          <a:xfrm>
            <a:off x="5118101" y="3632200"/>
            <a:ext cx="36957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dirty="0" smtClean="0">
                <a:solidFill>
                  <a:prstClr val="black"/>
                </a:solidFill>
              </a:rPr>
              <a:t>Higgs cross section measurement independent of its branching fractions</a:t>
            </a:r>
            <a:endParaRPr lang="ja-JP" altLang="en-US" sz="1600" dirty="0" smtClean="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図 2" descr="higgs_branch_all.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98525" y="1112838"/>
            <a:ext cx="7296150" cy="5243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タイトル 1"/>
          <p:cNvSpPr>
            <a:spLocks noGrp="1"/>
          </p:cNvSpPr>
          <p:nvPr>
            <p:ph type="title"/>
          </p:nvPr>
        </p:nvSpPr>
        <p:spPr/>
        <p:txBody>
          <a:bodyPr>
            <a:normAutofit/>
          </a:bodyPr>
          <a:lstStyle/>
          <a:p>
            <a:pPr>
              <a:defRPr/>
            </a:pPr>
            <a:r>
              <a:rPr lang="en-US" altLang="ja-JP" dirty="0" smtClean="0"/>
              <a:t>BR accuracy with different M</a:t>
            </a:r>
            <a:r>
              <a:rPr lang="en-US" altLang="ja-JP" baseline="-25000" dirty="0" smtClean="0"/>
              <a:t>H</a:t>
            </a:r>
            <a:endParaRPr lang="ja-JP" altLang="en-US" baseline="-25000" dirty="0"/>
          </a:p>
        </p:txBody>
      </p:sp>
      <p:sp>
        <p:nvSpPr>
          <p:cNvPr id="83973" name="正方形/長方形 3"/>
          <p:cNvSpPr>
            <a:spLocks noChangeArrowheads="1"/>
          </p:cNvSpPr>
          <p:nvPr/>
        </p:nvSpPr>
        <p:spPr bwMode="auto">
          <a:xfrm>
            <a:off x="466725" y="1997075"/>
            <a:ext cx="2032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2800" smtClean="0">
                <a:solidFill>
                  <a:srgbClr val="FF0000"/>
                </a:solidFill>
                <a:sym typeface="Wingdings" charset="0"/>
              </a:rPr>
              <a:t>preliminarily </a:t>
            </a:r>
            <a:endParaRPr lang="ja-JP" altLang="en-US" sz="2800" smtClean="0">
              <a:solidFill>
                <a:srgbClr val="000000"/>
              </a:solidFill>
            </a:endParaRPr>
          </a:p>
        </p:txBody>
      </p:sp>
      <p:sp>
        <p:nvSpPr>
          <p:cNvPr id="5" name="テキスト ボックス 4"/>
          <p:cNvSpPr txBox="1"/>
          <p:nvPr/>
        </p:nvSpPr>
        <p:spPr>
          <a:xfrm>
            <a:off x="1222375" y="1112838"/>
            <a:ext cx="7169150" cy="461962"/>
          </a:xfrm>
          <a:prstGeom prst="rect">
            <a:avLst/>
          </a:prstGeom>
        </p:spPr>
        <p:style>
          <a:lnRef idx="1">
            <a:schemeClr val="accent3"/>
          </a:lnRef>
          <a:fillRef idx="2">
            <a:schemeClr val="accent3"/>
          </a:fillRef>
          <a:effectRef idx="1">
            <a:schemeClr val="accent3"/>
          </a:effectRef>
          <a:fontRef idx="minor">
            <a:schemeClr val="dk1"/>
          </a:fontRef>
        </p:style>
        <p:txBody>
          <a:bodyPr wrap="none">
            <a:spAutoFit/>
          </a:bodyPr>
          <a:lstStyle/>
          <a:p>
            <a:pPr>
              <a:defRPr/>
            </a:pPr>
            <a:r>
              <a:rPr lang="en-US" altLang="ja-JP" sz="2400" dirty="0" err="1">
                <a:solidFill>
                  <a:prstClr val="black"/>
                </a:solidFill>
                <a:latin typeface="Calibri"/>
                <a:ea typeface="ＭＳ Ｐゴシック"/>
              </a:rPr>
              <a:t>Ecm</a:t>
            </a:r>
            <a:r>
              <a:rPr lang="en-US" altLang="ja-JP" sz="2400" dirty="0">
                <a:solidFill>
                  <a:prstClr val="black"/>
                </a:solidFill>
                <a:latin typeface="Calibri"/>
                <a:ea typeface="ＭＳ Ｐゴシック"/>
              </a:rPr>
              <a:t>=250 </a:t>
            </a:r>
            <a:r>
              <a:rPr lang="en-US" altLang="ja-JP" sz="2400" dirty="0" err="1">
                <a:solidFill>
                  <a:prstClr val="black"/>
                </a:solidFill>
                <a:latin typeface="Calibri"/>
                <a:ea typeface="ＭＳ Ｐゴシック"/>
              </a:rPr>
              <a:t>GeV</a:t>
            </a:r>
            <a:r>
              <a:rPr lang="en-US" altLang="ja-JP" sz="2400" dirty="0">
                <a:solidFill>
                  <a:prstClr val="black"/>
                </a:solidFill>
                <a:latin typeface="Calibri"/>
                <a:ea typeface="ＭＳ Ｐゴシック"/>
              </a:rPr>
              <a:t>, L=250 fb</a:t>
            </a:r>
            <a:r>
              <a:rPr lang="en-US" altLang="ja-JP" sz="2400" baseline="30000" dirty="0">
                <a:solidFill>
                  <a:prstClr val="black"/>
                </a:solidFill>
                <a:latin typeface="Calibri"/>
                <a:ea typeface="ＭＳ Ｐゴシック"/>
              </a:rPr>
              <a:t>-1</a:t>
            </a:r>
            <a:r>
              <a:rPr lang="en-US" altLang="ja-JP" sz="2400" dirty="0">
                <a:solidFill>
                  <a:prstClr val="black"/>
                </a:solidFill>
                <a:latin typeface="Calibri"/>
                <a:ea typeface="ＭＳ Ｐゴシック"/>
              </a:rPr>
              <a:t>, Beam pol(</a:t>
            </a:r>
            <a:r>
              <a:rPr lang="en-US" altLang="ja-JP" sz="2400" dirty="0" err="1">
                <a:solidFill>
                  <a:prstClr val="black"/>
                </a:solidFill>
                <a:latin typeface="Calibri"/>
                <a:ea typeface="ＭＳ Ｐゴシック"/>
              </a:rPr>
              <a:t>e</a:t>
            </a:r>
            <a:r>
              <a:rPr lang="en-US" altLang="ja-JP" sz="2400" baseline="30000" dirty="0" err="1">
                <a:solidFill>
                  <a:prstClr val="black"/>
                </a:solidFill>
                <a:latin typeface="Calibri"/>
                <a:ea typeface="ＭＳ Ｐゴシック"/>
              </a:rPr>
              <a:t>+</a:t>
            </a:r>
            <a:r>
              <a:rPr lang="en-US" altLang="ja-JP" sz="2400" dirty="0" err="1">
                <a:solidFill>
                  <a:prstClr val="black"/>
                </a:solidFill>
                <a:latin typeface="Calibri"/>
                <a:ea typeface="ＭＳ Ｐゴシック"/>
              </a:rPr>
              <a:t>,e</a:t>
            </a:r>
            <a:r>
              <a:rPr lang="en-US" altLang="ja-JP" sz="2400" baseline="30000" dirty="0">
                <a:solidFill>
                  <a:prstClr val="black"/>
                </a:solidFill>
                <a:latin typeface="Calibri"/>
                <a:ea typeface="ＭＳ Ｐゴシック"/>
              </a:rPr>
              <a:t>-</a:t>
            </a:r>
            <a:r>
              <a:rPr lang="en-US" altLang="ja-JP" sz="2400" dirty="0">
                <a:solidFill>
                  <a:prstClr val="black"/>
                </a:solidFill>
                <a:latin typeface="Calibri"/>
                <a:ea typeface="ＭＳ Ｐゴシック"/>
              </a:rPr>
              <a:t>)=(+30%, -80%)</a:t>
            </a:r>
            <a:endParaRPr lang="ja-JP" altLang="en-US" sz="2400" dirty="0">
              <a:solidFill>
                <a:prstClr val="black"/>
              </a:solidFill>
              <a:latin typeface="Calibri"/>
              <a:ea typeface="ＭＳ Ｐゴシック"/>
            </a:endParaRPr>
          </a:p>
        </p:txBody>
      </p:sp>
      <p:sp>
        <p:nvSpPr>
          <p:cNvPr id="83975" name="日付プレースホルダー 5"/>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smtClean="0">
                <a:solidFill>
                  <a:srgbClr val="FFFFFF"/>
                </a:solidFill>
                <a:latin typeface="Calibri" charset="0"/>
              </a:rPr>
              <a:t>2012/02/07</a:t>
            </a:r>
            <a:endParaRPr lang="ja-JP" altLang="en-US" sz="1400">
              <a:solidFill>
                <a:srgbClr val="FFFFFF"/>
              </a:solidFill>
              <a:latin typeface="Calibri" charset="0"/>
            </a:endParaRPr>
          </a:p>
        </p:txBody>
      </p:sp>
      <p:sp>
        <p:nvSpPr>
          <p:cNvPr id="83976" name="フッター プレースホルダー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smtClean="0">
                <a:solidFill>
                  <a:srgbClr val="FFFFFF"/>
                </a:solidFill>
                <a:latin typeface="Calibri" charset="0"/>
              </a:rPr>
              <a:t>K. Kawagoe: Physics at the ILC</a:t>
            </a:r>
            <a:endParaRPr lang="ja-JP" altLang="en-US" sz="1400">
              <a:solidFill>
                <a:srgbClr val="FFFFFF"/>
              </a:solidFill>
              <a:latin typeface="Calibri" charset="0"/>
            </a:endParaRPr>
          </a:p>
        </p:txBody>
      </p:sp>
      <p:sp>
        <p:nvSpPr>
          <p:cNvPr id="83977" name="スライド番号プレースホルダー 7"/>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4B2142BD-B840-4349-8A1E-9D81473E036A}" type="slidenum">
              <a:rPr lang="ja-JP" altLang="en-US" sz="1400">
                <a:solidFill>
                  <a:srgbClr val="FFFFFF"/>
                </a:solidFill>
                <a:latin typeface="Calibri" charset="0"/>
              </a:rPr>
              <a:pPr/>
              <a:t>21</a:t>
            </a:fld>
            <a:endParaRPr lang="ja-JP" altLang="en-US" sz="1400">
              <a:solidFill>
                <a:srgbClr val="FFFFFF"/>
              </a:solidFill>
              <a:latin typeface="Calibri" charset="0"/>
            </a:endParaRPr>
          </a:p>
        </p:txBody>
      </p:sp>
      <p:sp>
        <p:nvSpPr>
          <p:cNvPr id="83978" name="テキスト ボックス 8"/>
          <p:cNvSpPr txBox="1">
            <a:spLocks noChangeArrowheads="1"/>
          </p:cNvSpPr>
          <p:nvPr/>
        </p:nvSpPr>
        <p:spPr bwMode="auto">
          <a:xfrm>
            <a:off x="998538" y="6053138"/>
            <a:ext cx="73183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dirty="0" smtClean="0">
                <a:solidFill>
                  <a:srgbClr val="000000"/>
                </a:solidFill>
              </a:rPr>
              <a:t>Measurement accuracies are extrapolated from M</a:t>
            </a:r>
            <a:r>
              <a:rPr lang="en-US" altLang="ja-JP" sz="2000" baseline="-25000" dirty="0" smtClean="0">
                <a:solidFill>
                  <a:srgbClr val="000000"/>
                </a:solidFill>
              </a:rPr>
              <a:t>H</a:t>
            </a:r>
            <a:r>
              <a:rPr lang="en-US" altLang="ja-JP" sz="2000" dirty="0" smtClean="0">
                <a:solidFill>
                  <a:srgbClr val="000000"/>
                </a:solidFill>
              </a:rPr>
              <a:t>=120 </a:t>
            </a:r>
            <a:r>
              <a:rPr lang="en-US" altLang="ja-JP" sz="2000" dirty="0" err="1" smtClean="0">
                <a:solidFill>
                  <a:srgbClr val="000000"/>
                </a:solidFill>
              </a:rPr>
              <a:t>GeV</a:t>
            </a:r>
            <a:endParaRPr lang="ja-JP" altLang="en-US" sz="2000" dirty="0" smtClean="0">
              <a:solidFill>
                <a:srgbClr val="000000"/>
              </a:solidFill>
            </a:endParaRPr>
          </a:p>
        </p:txBody>
      </p:sp>
      <p:sp>
        <p:nvSpPr>
          <p:cNvPr id="83979" name="テキスト ボックス 9"/>
          <p:cNvSpPr txBox="1">
            <a:spLocks noChangeArrowheads="1"/>
          </p:cNvSpPr>
          <p:nvPr/>
        </p:nvSpPr>
        <p:spPr bwMode="auto">
          <a:xfrm>
            <a:off x="7764463" y="5461000"/>
            <a:ext cx="752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smtClean="0">
                <a:solidFill>
                  <a:prstClr val="black"/>
                </a:solidFill>
                <a:latin typeface="Comic Sans MS" charset="0"/>
                <a:cs typeface="Comic Sans MS" charset="0"/>
              </a:rPr>
              <a:t>H. Ono</a:t>
            </a:r>
            <a:endParaRPr lang="ja-JP" altLang="en-US" sz="1400" smtClean="0">
              <a:solidFill>
                <a:prstClr val="black"/>
              </a:solidFill>
              <a:latin typeface="Comic Sans MS" charset="0"/>
              <a:cs typeface="Comic Sans MS"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79400" y="139700"/>
            <a:ext cx="8547100" cy="558800"/>
          </a:xfrm>
        </p:spPr>
        <p:txBody>
          <a:bodyPr>
            <a:noAutofit/>
          </a:bodyPr>
          <a:lstStyle/>
          <a:p>
            <a:r>
              <a:rPr lang="en-US" altLang="ja-JP" sz="2800" dirty="0">
                <a:solidFill>
                  <a:srgbClr val="FFFFFF"/>
                </a:solidFill>
              </a:rPr>
              <a:t>Prospects of Higgs measurements at the LHC</a:t>
            </a:r>
            <a:endParaRPr lang="ja-JP" altLang="en-US" sz="2800" dirty="0">
              <a:solidFill>
                <a:srgbClr val="FFFFFF"/>
              </a:solidFill>
            </a:endParaRPr>
          </a:p>
        </p:txBody>
      </p:sp>
      <p:pic>
        <p:nvPicPr>
          <p:cNvPr id="3" name="図 2" descr="atlas4.pdf"/>
          <p:cNvPicPr>
            <a:picLocks noChangeAspect="1"/>
          </p:cNvPicPr>
          <p:nvPr/>
        </p:nvPicPr>
        <p:blipFill>
          <a:blip r:embed="rId3"/>
          <a:stretch>
            <a:fillRect/>
          </a:stretch>
        </p:blipFill>
        <p:spPr>
          <a:xfrm>
            <a:off x="5237081" y="1013438"/>
            <a:ext cx="3665619" cy="4966914"/>
          </a:xfrm>
          <a:prstGeom prst="rect">
            <a:avLst/>
          </a:prstGeom>
          <a:solidFill>
            <a:schemeClr val="bg2">
              <a:lumMod val="20000"/>
              <a:lumOff val="80000"/>
            </a:schemeClr>
          </a:solidFill>
        </p:spPr>
      </p:pic>
      <p:pic>
        <p:nvPicPr>
          <p:cNvPr id="6" name="図 5" descr="atlas1.pdf"/>
          <p:cNvPicPr>
            <a:picLocks noChangeAspect="1"/>
          </p:cNvPicPr>
          <p:nvPr/>
        </p:nvPicPr>
        <p:blipFill>
          <a:blip r:embed="rId4"/>
          <a:stretch>
            <a:fillRect/>
          </a:stretch>
        </p:blipFill>
        <p:spPr>
          <a:xfrm>
            <a:off x="106980" y="1013438"/>
            <a:ext cx="5041900" cy="3429000"/>
          </a:xfrm>
          <a:prstGeom prst="rect">
            <a:avLst/>
          </a:prstGeom>
          <a:solidFill>
            <a:schemeClr val="bg2">
              <a:lumMod val="20000"/>
              <a:lumOff val="80000"/>
            </a:schemeClr>
          </a:solidFill>
        </p:spPr>
      </p:pic>
      <p:sp>
        <p:nvSpPr>
          <p:cNvPr id="7" name="テキスト ボックス 6"/>
          <p:cNvSpPr txBox="1"/>
          <p:nvPr/>
        </p:nvSpPr>
        <p:spPr>
          <a:xfrm>
            <a:off x="383459" y="5292347"/>
            <a:ext cx="3874195" cy="923314"/>
          </a:xfrm>
          <a:prstGeom prst="rect">
            <a:avLst/>
          </a:prstGeom>
          <a:noFill/>
        </p:spPr>
        <p:txBody>
          <a:bodyPr wrap="none" lIns="91424" tIns="45712" rIns="91424" bIns="45712" rtlCol="0">
            <a:spAutoFit/>
          </a:bodyPr>
          <a:lstStyle/>
          <a:p>
            <a:pPr defTabSz="457119" fontAlgn="auto">
              <a:spcBef>
                <a:spcPts val="0"/>
              </a:spcBef>
              <a:spcAft>
                <a:spcPts val="0"/>
              </a:spcAft>
            </a:pPr>
            <a:r>
              <a:rPr lang="en-US" altLang="ja-JP" dirty="0">
                <a:latin typeface="Century Gothic"/>
                <a:ea typeface="ＭＳ Ｐゴシック"/>
              </a:rPr>
              <a:t>Error of (cross section x BR) &gt; 20%</a:t>
            </a:r>
          </a:p>
          <a:p>
            <a:pPr defTabSz="457119" fontAlgn="auto">
              <a:spcBef>
                <a:spcPts val="0"/>
              </a:spcBef>
              <a:spcAft>
                <a:spcPts val="0"/>
              </a:spcAft>
            </a:pPr>
            <a:r>
              <a:rPr lang="en-US" altLang="ja-JP" dirty="0">
                <a:latin typeface="Century Gothic"/>
                <a:ea typeface="ＭＳ Ｐゴシック"/>
              </a:rPr>
              <a:t>Error of coupling constants &gt; 30%</a:t>
            </a:r>
          </a:p>
          <a:p>
            <a:pPr defTabSz="457119" fontAlgn="auto">
              <a:spcBef>
                <a:spcPts val="0"/>
              </a:spcBef>
              <a:spcAft>
                <a:spcPts val="0"/>
              </a:spcAft>
            </a:pPr>
            <a:r>
              <a:rPr lang="en-US" altLang="ja-JP" dirty="0">
                <a:latin typeface="Century Gothic"/>
                <a:ea typeface="ＭＳ Ｐゴシック"/>
              </a:rPr>
              <a:t>(for </a:t>
            </a:r>
            <a:r>
              <a:rPr lang="en-US" altLang="ja-JP" dirty="0" err="1">
                <a:latin typeface="Century Gothic"/>
                <a:ea typeface="ＭＳ Ｐゴシック"/>
              </a:rPr>
              <a:t>m</a:t>
            </a:r>
            <a:r>
              <a:rPr lang="en-US" altLang="ja-JP" baseline="-25000" dirty="0" err="1">
                <a:latin typeface="Century Gothic"/>
                <a:ea typeface="ＭＳ Ｐゴシック"/>
              </a:rPr>
              <a:t>H</a:t>
            </a:r>
            <a:r>
              <a:rPr lang="en-US" altLang="ja-JP" dirty="0">
                <a:latin typeface="Century Gothic"/>
                <a:ea typeface="ＭＳ Ｐゴシック"/>
              </a:rPr>
              <a:t>=120 </a:t>
            </a:r>
            <a:r>
              <a:rPr lang="en-US" altLang="ja-JP" dirty="0" err="1">
                <a:latin typeface="Century Gothic"/>
                <a:ea typeface="ＭＳ Ｐゴシック"/>
              </a:rPr>
              <a:t>GeV</a:t>
            </a:r>
            <a:r>
              <a:rPr lang="en-US" altLang="ja-JP" dirty="0">
                <a:latin typeface="Century Gothic"/>
                <a:ea typeface="ＭＳ Ｐゴシック"/>
              </a:rPr>
              <a:t>, 14 </a:t>
            </a:r>
            <a:r>
              <a:rPr lang="en-US" altLang="ja-JP" dirty="0" err="1">
                <a:latin typeface="Century Gothic"/>
                <a:ea typeface="ＭＳ Ｐゴシック"/>
              </a:rPr>
              <a:t>TeV</a:t>
            </a:r>
            <a:r>
              <a:rPr lang="en-US" altLang="ja-JP" dirty="0">
                <a:latin typeface="Century Gothic"/>
                <a:ea typeface="ＭＳ Ｐゴシック"/>
              </a:rPr>
              <a:t>, 300 fb</a:t>
            </a:r>
            <a:r>
              <a:rPr lang="en-US" altLang="ja-JP" baseline="30000" dirty="0">
                <a:latin typeface="Century Gothic"/>
                <a:ea typeface="ＭＳ Ｐゴシック"/>
              </a:rPr>
              <a:t>-1</a:t>
            </a:r>
            <a:r>
              <a:rPr lang="en-US" altLang="ja-JP" dirty="0">
                <a:latin typeface="Century Gothic"/>
                <a:ea typeface="ＭＳ Ｐゴシック"/>
              </a:rPr>
              <a:t>)</a:t>
            </a:r>
          </a:p>
        </p:txBody>
      </p:sp>
      <p:sp>
        <p:nvSpPr>
          <p:cNvPr id="8" name="テキスト ボックス 7"/>
          <p:cNvSpPr txBox="1"/>
          <p:nvPr/>
        </p:nvSpPr>
        <p:spPr>
          <a:xfrm>
            <a:off x="2885934" y="4534911"/>
            <a:ext cx="2262914" cy="369316"/>
          </a:xfrm>
          <a:prstGeom prst="rect">
            <a:avLst/>
          </a:prstGeom>
          <a:solidFill>
            <a:schemeClr val="bg2"/>
          </a:solidFill>
          <a:ln>
            <a:solidFill>
              <a:schemeClr val="accent1"/>
            </a:solidFill>
          </a:ln>
        </p:spPr>
        <p:txBody>
          <a:bodyPr wrap="none" lIns="91424" tIns="45712" rIns="91424" bIns="45712" rtlCol="0">
            <a:spAutoFit/>
          </a:bodyPr>
          <a:lstStyle/>
          <a:p>
            <a:pPr defTabSz="457119" fontAlgn="auto">
              <a:spcBef>
                <a:spcPts val="0"/>
              </a:spcBef>
              <a:spcAft>
                <a:spcPts val="0"/>
              </a:spcAft>
            </a:pPr>
            <a:r>
              <a:rPr lang="en-US" altLang="ja-JP" dirty="0" smtClean="0">
                <a:solidFill>
                  <a:prstClr val="white"/>
                </a:solidFill>
                <a:latin typeface="Century Gothic"/>
                <a:ea typeface="ＭＳ Ｐゴシック"/>
                <a:cs typeface="+mn-cs"/>
              </a:rPr>
              <a:t>M. </a:t>
            </a:r>
            <a:r>
              <a:rPr lang="en-US" altLang="ja-JP" dirty="0" err="1" smtClean="0">
                <a:solidFill>
                  <a:prstClr val="white"/>
                </a:solidFill>
                <a:latin typeface="Century Gothic"/>
                <a:ea typeface="ＭＳ Ｐゴシック"/>
                <a:cs typeface="+mn-cs"/>
              </a:rPr>
              <a:t>Dührssen</a:t>
            </a:r>
            <a:r>
              <a:rPr lang="en-US" altLang="ja-JP" dirty="0" smtClean="0">
                <a:solidFill>
                  <a:prstClr val="white"/>
                </a:solidFill>
                <a:latin typeface="Century Gothic"/>
                <a:ea typeface="ＭＳ Ｐゴシック"/>
                <a:cs typeface="+mn-cs"/>
              </a:rPr>
              <a:t> (2003)</a:t>
            </a:r>
            <a:endParaRPr lang="ja-JP" altLang="en-US" dirty="0">
              <a:solidFill>
                <a:prstClr val="white"/>
              </a:solidFill>
              <a:latin typeface="Century Gothic"/>
              <a:ea typeface="ＭＳ Ｐゴシック"/>
              <a:cs typeface="+mn-cs"/>
            </a:endParaRPr>
          </a:p>
        </p:txBody>
      </p:sp>
      <p:sp>
        <p:nvSpPr>
          <p:cNvPr id="10" name="スライド番号プレースホルダ 9"/>
          <p:cNvSpPr>
            <a:spLocks noGrp="1"/>
          </p:cNvSpPr>
          <p:nvPr>
            <p:ph type="sldNum" sz="quarter" idx="12"/>
          </p:nvPr>
        </p:nvSpPr>
        <p:spPr/>
        <p:txBody>
          <a:bodyPr/>
          <a:lstStyle/>
          <a:p>
            <a:fld id="{9C98AB52-AF70-3A4B-92B1-16F543F6EA19}" type="slidenum">
              <a:rPr lang="ja-JP" altLang="en-US" smtClean="0">
                <a:solidFill>
                  <a:srgbClr val="8D9AB3"/>
                </a:solidFill>
              </a:rPr>
              <a:pPr/>
              <a:t>22</a:t>
            </a:fld>
            <a:endParaRPr lang="ja-JP" altLang="en-US">
              <a:solidFill>
                <a:srgbClr val="8D9AB3"/>
              </a:solidFill>
            </a:endParaRPr>
          </a:p>
        </p:txBody>
      </p:sp>
      <p:sp>
        <p:nvSpPr>
          <p:cNvPr id="4" name="日付プレースホルダー 3"/>
          <p:cNvSpPr>
            <a:spLocks noGrp="1"/>
          </p:cNvSpPr>
          <p:nvPr>
            <p:ph type="dt" sz="half" idx="10"/>
          </p:nvPr>
        </p:nvSpPr>
        <p:spPr/>
        <p:txBody>
          <a:bodyPr/>
          <a:lstStyle/>
          <a:p>
            <a:r>
              <a:rPr lang="en-US" altLang="ja-JP" smtClean="0">
                <a:solidFill>
                  <a:srgbClr val="8D9AB3"/>
                </a:solidFill>
              </a:rPr>
              <a:t>2012/02/07</a:t>
            </a:r>
            <a:endParaRPr lang="ja-JP" altLang="en-US">
              <a:solidFill>
                <a:srgbClr val="8D9AB3"/>
              </a:solidFill>
            </a:endParaRPr>
          </a:p>
        </p:txBody>
      </p:sp>
      <p:sp>
        <p:nvSpPr>
          <p:cNvPr id="5" name="フッター プレースホルダー 4"/>
          <p:cNvSpPr>
            <a:spLocks noGrp="1"/>
          </p:cNvSpPr>
          <p:nvPr>
            <p:ph type="ftr" sz="quarter" idx="11"/>
          </p:nvPr>
        </p:nvSpPr>
        <p:spPr/>
        <p:txBody>
          <a:bodyPr/>
          <a:lstStyle/>
          <a:p>
            <a:r>
              <a:rPr lang="en-US" altLang="ja-JP" smtClean="0">
                <a:solidFill>
                  <a:srgbClr val="8D9AB3"/>
                </a:solidFill>
              </a:rPr>
              <a:t>K. Kawagoe: Physics at the ILC</a:t>
            </a:r>
            <a:endParaRPr lang="ja-JP" altLang="en-US">
              <a:solidFill>
                <a:srgbClr val="8D9AB3"/>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タイトル 1"/>
          <p:cNvSpPr>
            <a:spLocks noGrp="1"/>
          </p:cNvSpPr>
          <p:nvPr>
            <p:ph type="title"/>
          </p:nvPr>
        </p:nvSpPr>
        <p:spPr>
          <a:xfrm>
            <a:off x="457200" y="84138"/>
            <a:ext cx="8229600" cy="868362"/>
          </a:xfrm>
        </p:spPr>
        <p:txBody>
          <a:bodyPr/>
          <a:lstStyle/>
          <a:p>
            <a:r>
              <a:rPr lang="en-US" altLang="ja-JP" sz="2800" dirty="0" smtClean="0">
                <a:latin typeface="Geneva" charset="0"/>
                <a:ea typeface="ＭＳ Ｐゴシック" charset="0"/>
                <a:cs typeface="Geneva" charset="0"/>
              </a:rPr>
              <a:t>Top Yukawa coupling and Higgs self-coupling</a:t>
            </a:r>
            <a:endParaRPr lang="ja-JP" altLang="en-US" sz="2800" dirty="0">
              <a:latin typeface="Geneva" charset="0"/>
              <a:ea typeface="ＭＳ Ｐゴシック" charset="0"/>
              <a:cs typeface="Geneva" charset="0"/>
            </a:endParaRPr>
          </a:p>
        </p:txBody>
      </p:sp>
      <p:sp>
        <p:nvSpPr>
          <p:cNvPr id="84994" name="スライド番号プレースホル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851E697A-E4EE-5540-B855-AF302A8ECC26}" type="slidenum">
              <a:rPr lang="ja-JP" altLang="en-US" sz="1200">
                <a:solidFill>
                  <a:srgbClr val="898989"/>
                </a:solidFill>
                <a:latin typeface="Calibri" charset="0"/>
              </a:rPr>
              <a:pPr/>
              <a:t>23</a:t>
            </a:fld>
            <a:endParaRPr lang="ja-JP" altLang="en-US" sz="1200">
              <a:solidFill>
                <a:srgbClr val="898989"/>
              </a:solidFill>
              <a:latin typeface="Calibri" charset="0"/>
            </a:endParaRPr>
          </a:p>
        </p:txBody>
      </p:sp>
      <p:pic>
        <p:nvPicPr>
          <p:cNvPr id="84995" name="Picture 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8313" y="1428750"/>
            <a:ext cx="3336925" cy="542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テキスト ボックス 6"/>
          <p:cNvSpPr txBox="1">
            <a:spLocks noChangeArrowheads="1"/>
          </p:cNvSpPr>
          <p:nvPr/>
        </p:nvSpPr>
        <p:spPr bwMode="auto">
          <a:xfrm>
            <a:off x="6664325" y="1717675"/>
            <a:ext cx="11874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err="1" smtClean="0">
                <a:solidFill>
                  <a:prstClr val="black"/>
                </a:solidFill>
              </a:rPr>
              <a:t>D.Harada</a:t>
            </a:r>
            <a:endParaRPr lang="ja-JP" altLang="en-US" sz="1800" dirty="0" smtClean="0">
              <a:solidFill>
                <a:prstClr val="black"/>
              </a:solidFill>
            </a:endParaRPr>
          </a:p>
        </p:txBody>
      </p:sp>
      <p:pic>
        <p:nvPicPr>
          <p:cNvPr id="84997" name="Picture 3"/>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941763" y="5538788"/>
            <a:ext cx="5202237"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8" name="テキスト ボックス 8"/>
          <p:cNvSpPr txBox="1">
            <a:spLocks noChangeArrowheads="1"/>
          </p:cNvSpPr>
          <p:nvPr/>
        </p:nvSpPr>
        <p:spPr bwMode="auto">
          <a:xfrm>
            <a:off x="361950" y="1001713"/>
            <a:ext cx="841798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smtClean="0">
                <a:solidFill>
                  <a:prstClr val="black"/>
                </a:solidFill>
              </a:rPr>
              <a:t>Physics at higher energies (&gt; 500 </a:t>
            </a:r>
            <a:r>
              <a:rPr lang="en-US" altLang="ja-JP" sz="1800" dirty="0" err="1" smtClean="0">
                <a:solidFill>
                  <a:prstClr val="black"/>
                </a:solidFill>
              </a:rPr>
              <a:t>GeV</a:t>
            </a:r>
            <a:r>
              <a:rPr lang="en-US" altLang="ja-JP" sz="1800" dirty="0" smtClean="0">
                <a:solidFill>
                  <a:prstClr val="black"/>
                </a:solidFill>
              </a:rPr>
              <a:t>) and high integrated luminosity ( &gt; 1 ab</a:t>
            </a:r>
            <a:r>
              <a:rPr lang="en-US" altLang="ja-JP" sz="1800" baseline="30000" dirty="0" smtClean="0">
                <a:solidFill>
                  <a:prstClr val="black"/>
                </a:solidFill>
              </a:rPr>
              <a:t>-1</a:t>
            </a:r>
            <a:r>
              <a:rPr lang="en-US" altLang="ja-JP" sz="1800" dirty="0" smtClean="0">
                <a:solidFill>
                  <a:prstClr val="black"/>
                </a:solidFill>
              </a:rPr>
              <a:t>)</a:t>
            </a:r>
            <a:endParaRPr lang="ja-JP" altLang="en-US" sz="1800" dirty="0" smtClean="0">
              <a:solidFill>
                <a:prstClr val="black"/>
              </a:solidFill>
            </a:endParaRPr>
          </a:p>
        </p:txBody>
      </p:sp>
      <p:sp>
        <p:nvSpPr>
          <p:cNvPr id="84999" name="テキスト ボックス 9"/>
          <p:cNvSpPr txBox="1">
            <a:spLocks noChangeArrowheads="1"/>
          </p:cNvSpPr>
          <p:nvPr/>
        </p:nvSpPr>
        <p:spPr bwMode="auto">
          <a:xfrm>
            <a:off x="6284913" y="2085975"/>
            <a:ext cx="24427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smtClean="0">
                <a:solidFill>
                  <a:prstClr val="black"/>
                </a:solidFill>
              </a:rPr>
              <a:t>Theoretical estimation</a:t>
            </a:r>
            <a:endParaRPr lang="ja-JP" altLang="en-US" sz="1800" dirty="0" smtClean="0">
              <a:solidFill>
                <a:prstClr val="black"/>
              </a:solidFill>
            </a:endParaRPr>
          </a:p>
        </p:txBody>
      </p:sp>
      <p:sp>
        <p:nvSpPr>
          <p:cNvPr id="85000" name="日付プレースホルダー 7"/>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85001" name="フッター プレースホルダー 10"/>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K. Kawagoe: Physics at the ILC</a:t>
            </a:r>
            <a:endParaRPr lang="ja-JP" altLang="en-US" sz="1200">
              <a:solidFill>
                <a:srgbClr val="898989"/>
              </a:solidFill>
              <a:latin typeface="Calibri" charset="0"/>
            </a:endParaRPr>
          </a:p>
        </p:txBody>
      </p:sp>
      <p:pic>
        <p:nvPicPr>
          <p:cNvPr id="85002" name="コンテンツ プレースホルダー 1" descr="Harada.pdf"/>
          <p:cNvPicPr>
            <a:picLocks noGrp="1" noChangeAspect="1"/>
          </p:cNvPicPr>
          <p:nvPr>
            <p:ph idx="1"/>
          </p:nvPr>
        </p:nvPicPr>
        <p:blipFill>
          <a:blip r:embed="rId7" cstate="print">
            <a:extLst>
              <a:ext uri="{28A0092B-C50C-407E-A947-70E740481C1C}">
                <a14:useLocalDpi xmlns:a14="http://schemas.microsoft.com/office/drawing/2010/main"/>
              </a:ext>
            </a:extLst>
          </a:blip>
          <a:srcRect t="9874" b="-3688"/>
          <a:stretch>
            <a:fillRect/>
          </a:stretch>
        </p:blipFill>
        <p:spPr>
          <a:xfrm>
            <a:off x="3975100" y="2487613"/>
            <a:ext cx="4572000" cy="3001962"/>
          </a:xfrm>
        </p:spPr>
      </p:pic>
      <p:pic>
        <p:nvPicPr>
          <p:cNvPr id="14" name="Picture 16" descr="txp_fig"/>
          <p:cNvPicPr>
            <a:picLocks noChangeAspect="1" noChangeArrowheads="1"/>
          </p:cNvPicPr>
          <p:nvPr>
            <p:custDataLst>
              <p:tags r:id="rId1"/>
            </p:custDataLst>
          </p:nvPr>
        </p:nvPicPr>
        <p:blipFill>
          <a:blip r:embed="rId8" cstate="print">
            <a:extLst>
              <a:ext uri="{28A0092B-C50C-407E-A947-70E740481C1C}">
                <a14:useLocalDpi xmlns:a14="http://schemas.microsoft.com/office/drawing/2010/main"/>
              </a:ext>
            </a:extLst>
          </a:blip>
          <a:srcRect/>
          <a:stretch>
            <a:fillRect/>
          </a:stretch>
        </p:blipFill>
        <p:spPr bwMode="auto">
          <a:xfrm>
            <a:off x="4108450" y="1755775"/>
            <a:ext cx="2005013" cy="273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 name="Picture 20" descr="txp_fig"/>
          <p:cNvPicPr>
            <a:picLocks noChangeAspect="1" noChangeArrowheads="1"/>
          </p:cNvPicPr>
          <p:nvPr>
            <p:custDataLst>
              <p:tags r:id="rId2"/>
            </p:custDataLst>
          </p:nvPr>
        </p:nvPicPr>
        <p:blipFill>
          <a:blip r:embed="rId9" cstate="print">
            <a:extLst>
              <a:ext uri="{28A0092B-C50C-407E-A947-70E740481C1C}">
                <a14:useLocalDpi xmlns:a14="http://schemas.microsoft.com/office/drawing/2010/main"/>
              </a:ext>
            </a:extLst>
          </a:blip>
          <a:srcRect/>
          <a:stretch>
            <a:fillRect/>
          </a:stretch>
        </p:blipFill>
        <p:spPr bwMode="auto">
          <a:xfrm>
            <a:off x="4397375" y="2106613"/>
            <a:ext cx="1549400"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l="-15205" r="-15205"/>
          <a:stretch>
            <a:fillRect/>
          </a:stretch>
        </p:blipFill>
        <p:spPr>
          <a:xfrm>
            <a:off x="12700" y="711200"/>
            <a:ext cx="5407025" cy="3124200"/>
          </a:xfrm>
        </p:spPr>
      </p:pic>
      <p:sp>
        <p:nvSpPr>
          <p:cNvPr id="87043" name="日付プレースホルダー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87044" name="フッター プレースホルダー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K. Kawagoe: Physics at the ILC</a:t>
            </a:r>
            <a:endParaRPr lang="ja-JP" altLang="en-US" sz="1200">
              <a:solidFill>
                <a:srgbClr val="898989"/>
              </a:solidFill>
              <a:latin typeface="Calibri" charset="0"/>
            </a:endParaRPr>
          </a:p>
        </p:txBody>
      </p:sp>
      <p:sp>
        <p:nvSpPr>
          <p:cNvPr id="87045" name="スライド番号プレースホルダー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C784707A-DB0E-8B4B-A4DD-F9152945FBE8}" type="slidenum">
              <a:rPr lang="ja-JP" altLang="en-US" sz="1200">
                <a:solidFill>
                  <a:srgbClr val="898989"/>
                </a:solidFill>
                <a:latin typeface="Calibri" charset="0"/>
              </a:rPr>
              <a:pPr/>
              <a:t>24</a:t>
            </a:fld>
            <a:endParaRPr lang="ja-JP" altLang="en-US" sz="1200">
              <a:solidFill>
                <a:srgbClr val="898989"/>
              </a:solidFill>
              <a:latin typeface="Calibri" charset="0"/>
            </a:endParaRPr>
          </a:p>
        </p:txBody>
      </p:sp>
      <p:pic>
        <p:nvPicPr>
          <p:cNvPr id="87046"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29200" y="3949700"/>
            <a:ext cx="3505200" cy="215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pic>
        <p:nvPicPr>
          <p:cNvPr id="87047"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355600" y="3889375"/>
            <a:ext cx="4419600" cy="231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87048" name="テキスト ボックス 7"/>
          <p:cNvSpPr txBox="1">
            <a:spLocks noChangeArrowheads="1"/>
          </p:cNvSpPr>
          <p:nvPr/>
        </p:nvSpPr>
        <p:spPr bwMode="auto">
          <a:xfrm>
            <a:off x="4508500" y="1079495"/>
            <a:ext cx="434763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marL="285750" indent="-285750">
              <a:buFont typeface="Arial"/>
              <a:buChar char="•"/>
            </a:pPr>
            <a:r>
              <a:rPr lang="en-US" altLang="ja-JP" sz="1800" dirty="0" smtClean="0">
                <a:solidFill>
                  <a:prstClr val="black"/>
                </a:solidFill>
              </a:rPr>
              <a:t>Higgs </a:t>
            </a:r>
            <a:r>
              <a:rPr lang="en-US" altLang="ja-JP" sz="1800" dirty="0" smtClean="0">
                <a:solidFill>
                  <a:prstClr val="black"/>
                </a:solidFill>
              </a:rPr>
              <a:t>couplings to leptons and quarks as well as gauge bosons </a:t>
            </a:r>
            <a:r>
              <a:rPr lang="en-US" altLang="ja-JP" sz="1800" dirty="0" smtClean="0">
                <a:solidFill>
                  <a:prstClr val="black"/>
                </a:solidFill>
              </a:rPr>
              <a:t>can be measured precisely with </a:t>
            </a:r>
            <a:r>
              <a:rPr lang="en-US" altLang="ja-JP" sz="1800" dirty="0" smtClean="0">
                <a:solidFill>
                  <a:prstClr val="black"/>
                </a:solidFill>
              </a:rPr>
              <a:t>precisions at O(1)% level.</a:t>
            </a:r>
          </a:p>
          <a:p>
            <a:pPr marL="285750" indent="-285750">
              <a:buFont typeface="Arial"/>
              <a:buChar char="•"/>
            </a:pPr>
            <a:r>
              <a:rPr lang="en-US" altLang="ja-JP" sz="1800" dirty="0" smtClean="0">
                <a:solidFill>
                  <a:prstClr val="black"/>
                </a:solidFill>
              </a:rPr>
              <a:t>Test “</a:t>
            </a:r>
            <a:r>
              <a:rPr lang="en-US" altLang="ja-JP" sz="1800" dirty="0" smtClean="0">
                <a:solidFill>
                  <a:prstClr val="black"/>
                </a:solidFill>
              </a:rPr>
              <a:t>C</a:t>
            </a:r>
            <a:r>
              <a:rPr lang="en-US" altLang="ja-JP" sz="1800" dirty="0" smtClean="0">
                <a:solidFill>
                  <a:prstClr val="black"/>
                </a:solidFill>
              </a:rPr>
              <a:t>oupling </a:t>
            </a:r>
            <a:r>
              <a:rPr lang="en-US" altLang="ja-JP" sz="1800" dirty="0" smtClean="0">
                <a:solidFill>
                  <a:prstClr val="black"/>
                </a:solidFill>
              </a:rPr>
              <a:t>strength ∝</a:t>
            </a:r>
            <a:r>
              <a:rPr lang="en-US" altLang="ja-JP" sz="1800" dirty="0" smtClean="0">
                <a:solidFill>
                  <a:prstClr val="black"/>
                </a:solidFill>
              </a:rPr>
              <a:t>mass”</a:t>
            </a:r>
            <a:endParaRPr lang="en-US" altLang="ja-JP" sz="1800" dirty="0" smtClean="0">
              <a:solidFill>
                <a:prstClr val="black"/>
              </a:solidFill>
            </a:endParaRPr>
          </a:p>
          <a:p>
            <a:pPr marL="285750" indent="-285750">
              <a:buFont typeface="Arial"/>
              <a:buChar char="•"/>
            </a:pPr>
            <a:r>
              <a:rPr lang="en-US" altLang="ja-JP" sz="1800" dirty="0" smtClean="0">
                <a:solidFill>
                  <a:prstClr val="black"/>
                </a:solidFill>
              </a:rPr>
              <a:t>Deviation from the SM expectations may determine the model and parameters of BSM.</a:t>
            </a:r>
          </a:p>
        </p:txBody>
      </p:sp>
      <p:sp>
        <p:nvSpPr>
          <p:cNvPr id="16" name="Text Box 10"/>
          <p:cNvSpPr txBox="1">
            <a:spLocks noChangeArrowheads="1"/>
          </p:cNvSpPr>
          <p:nvPr/>
        </p:nvSpPr>
        <p:spPr bwMode="auto">
          <a:xfrm>
            <a:off x="1614488" y="5969000"/>
            <a:ext cx="2397125"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defRPr/>
            </a:pPr>
            <a:r>
              <a:rPr lang="en-US" altLang="ja-JP" sz="1600" dirty="0">
                <a:solidFill>
                  <a:prstClr val="black"/>
                </a:solidFill>
              </a:rPr>
              <a:t>SUSY </a:t>
            </a:r>
          </a:p>
          <a:p>
            <a:pPr algn="ctr">
              <a:defRPr/>
            </a:pPr>
            <a:r>
              <a:rPr lang="en-US" altLang="ja-JP" sz="1600" dirty="0">
                <a:solidFill>
                  <a:prstClr val="black"/>
                </a:solidFill>
              </a:rPr>
              <a:t>(2 Higgs Doublet Model)</a:t>
            </a:r>
          </a:p>
        </p:txBody>
      </p:sp>
      <p:sp>
        <p:nvSpPr>
          <p:cNvPr id="17" name="Text Box 11"/>
          <p:cNvSpPr txBox="1">
            <a:spLocks noChangeArrowheads="1"/>
          </p:cNvSpPr>
          <p:nvPr/>
        </p:nvSpPr>
        <p:spPr bwMode="auto">
          <a:xfrm>
            <a:off x="5718175" y="6019800"/>
            <a:ext cx="21336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spAutoFit/>
          </a:bodyPr>
          <a:lstStyle/>
          <a:p>
            <a:pPr algn="ctr">
              <a:defRPr/>
            </a:pPr>
            <a:r>
              <a:rPr lang="en-US" altLang="ja-JP" sz="1600" dirty="0">
                <a:solidFill>
                  <a:prstClr val="black"/>
                </a:solidFill>
              </a:rPr>
              <a:t>Extra dimension</a:t>
            </a:r>
          </a:p>
          <a:p>
            <a:pPr algn="ctr">
              <a:defRPr/>
            </a:pPr>
            <a:r>
              <a:rPr lang="en-US" altLang="ja-JP" sz="1600" dirty="0">
                <a:solidFill>
                  <a:prstClr val="black"/>
                </a:solidFill>
              </a:rPr>
              <a:t>(Higgs-</a:t>
            </a:r>
            <a:r>
              <a:rPr lang="en-US" altLang="ja-JP" sz="1600" dirty="0" err="1">
                <a:solidFill>
                  <a:prstClr val="black"/>
                </a:solidFill>
              </a:rPr>
              <a:t>radion</a:t>
            </a:r>
            <a:r>
              <a:rPr lang="en-US" altLang="ja-JP" sz="1600" dirty="0">
                <a:solidFill>
                  <a:prstClr val="black"/>
                </a:solidFill>
              </a:rPr>
              <a:t> mixing)</a:t>
            </a:r>
          </a:p>
        </p:txBody>
      </p:sp>
      <p:sp>
        <p:nvSpPr>
          <p:cNvPr id="13" name="タイトル 7"/>
          <p:cNvSpPr>
            <a:spLocks noGrp="1"/>
          </p:cNvSpPr>
          <p:nvPr>
            <p:ph type="title"/>
          </p:nvPr>
        </p:nvSpPr>
        <p:spPr>
          <a:xfrm>
            <a:off x="323850" y="-111125"/>
            <a:ext cx="8229600" cy="1068388"/>
          </a:xfrm>
        </p:spPr>
        <p:txBody>
          <a:bodyPr/>
          <a:lstStyle/>
          <a:p>
            <a:r>
              <a:rPr lang="en-US" altLang="ja-JP" sz="3600" dirty="0" smtClean="0">
                <a:latin typeface="Calibri" charset="0"/>
                <a:ea typeface="ＭＳ Ｐゴシック" charset="0"/>
                <a:cs typeface="ＭＳ Ｐゴシック" charset="0"/>
              </a:rPr>
              <a:t>The Higgs Branching fractions and BSM</a:t>
            </a:r>
            <a:endParaRPr lang="ja-JP" altLang="en-US" sz="3600" dirty="0">
              <a:latin typeface="Calibri" charset="0"/>
              <a:ea typeface="ＭＳ Ｐゴシック" charset="0"/>
              <a:cs typeface="ＭＳ Ｐゴシック"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タイトル 1"/>
          <p:cNvSpPr>
            <a:spLocks noGrp="1"/>
          </p:cNvSpPr>
          <p:nvPr>
            <p:ph type="title"/>
          </p:nvPr>
        </p:nvSpPr>
        <p:spPr>
          <a:xfrm>
            <a:off x="412750" y="-26987"/>
            <a:ext cx="8229600" cy="1069975"/>
          </a:xfrm>
        </p:spPr>
        <p:txBody>
          <a:bodyPr/>
          <a:lstStyle/>
          <a:p>
            <a:r>
              <a:rPr lang="en-US" altLang="ja-JP" sz="3200" dirty="0" smtClean="0">
                <a:latin typeface="Calibri" charset="0"/>
                <a:ea typeface="ＭＳ Ｐゴシック" charset="0"/>
                <a:cs typeface="ＭＳ Ｐゴシック" charset="0"/>
              </a:rPr>
              <a:t>Precise measurements of the Higgs Boson</a:t>
            </a:r>
            <a:br>
              <a:rPr lang="en-US" altLang="ja-JP" sz="3200" dirty="0" smtClean="0">
                <a:latin typeface="Calibri" charset="0"/>
                <a:ea typeface="ＭＳ Ｐゴシック" charset="0"/>
                <a:cs typeface="ＭＳ Ｐゴシック" charset="0"/>
              </a:rPr>
            </a:br>
            <a:r>
              <a:rPr lang="en-US" altLang="ja-JP" sz="3200" dirty="0" smtClean="0">
                <a:latin typeface="Calibri" charset="0"/>
                <a:ea typeface="ＭＳ Ｐゴシック" charset="0"/>
                <a:cs typeface="ＭＳ Ｐゴシック" charset="0"/>
              </a:rPr>
              <a:t>for </a:t>
            </a:r>
            <a:r>
              <a:rPr lang="en-US" altLang="ja-JP" sz="3200" dirty="0" err="1" smtClean="0">
                <a:latin typeface="Calibri" charset="0"/>
                <a:ea typeface="ＭＳ Ｐゴシック" charset="0"/>
                <a:cs typeface="ＭＳ Ｐゴシック" charset="0"/>
              </a:rPr>
              <a:t>Terascale</a:t>
            </a:r>
            <a:r>
              <a:rPr lang="en-US" altLang="ja-JP" sz="3200" dirty="0" smtClean="0">
                <a:latin typeface="Calibri" charset="0"/>
                <a:ea typeface="ＭＳ Ｐゴシック" charset="0"/>
                <a:cs typeface="ＭＳ Ｐゴシック" charset="0"/>
              </a:rPr>
              <a:t> Physics</a:t>
            </a:r>
            <a:endParaRPr lang="ja-JP" altLang="en-US" sz="3200" dirty="0">
              <a:latin typeface="Calibri" charset="0"/>
              <a:ea typeface="ＭＳ Ｐゴシック" charset="0"/>
              <a:cs typeface="ＭＳ Ｐゴシック" charset="0"/>
            </a:endParaRPr>
          </a:p>
        </p:txBody>
      </p:sp>
      <p:sp>
        <p:nvSpPr>
          <p:cNvPr id="88066" name="スライド番号プレースホル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30626BD6-F21A-504E-B7C5-66F21B6393D0}" type="slidenum">
              <a:rPr lang="ja-JP" altLang="en-US" sz="1200">
                <a:solidFill>
                  <a:srgbClr val="898989"/>
                </a:solidFill>
                <a:latin typeface="Calibri" charset="0"/>
              </a:rPr>
              <a:pPr/>
              <a:t>25</a:t>
            </a:fld>
            <a:endParaRPr lang="ja-JP" altLang="en-US" sz="1200">
              <a:solidFill>
                <a:srgbClr val="898989"/>
              </a:solidFill>
              <a:latin typeface="Calibri" charset="0"/>
            </a:endParaRPr>
          </a:p>
        </p:txBody>
      </p:sp>
      <p:pic>
        <p:nvPicPr>
          <p:cNvPr id="88067"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0825" y="1074738"/>
            <a:ext cx="2592388"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16238" y="989013"/>
            <a:ext cx="2808287"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4200525"/>
            <a:ext cx="303053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69025" y="1154113"/>
            <a:ext cx="2397125" cy="2016125"/>
          </a:xfrm>
          <a:prstGeom prst="rect">
            <a:avLst/>
          </a:prstGeom>
          <a:noFill/>
          <a:ln w="952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88071" name="Picture 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084888" y="4119563"/>
            <a:ext cx="2844800" cy="2071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2" name="Picture 2"/>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2916238" y="3895725"/>
            <a:ext cx="30130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3" name="テキスト ボックス 9"/>
          <p:cNvSpPr txBox="1">
            <a:spLocks noChangeArrowheads="1"/>
          </p:cNvSpPr>
          <p:nvPr/>
        </p:nvSpPr>
        <p:spPr bwMode="auto">
          <a:xfrm>
            <a:off x="1403350" y="1196975"/>
            <a:ext cx="8175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SUSY </a:t>
            </a:r>
            <a:endParaRPr lang="ja-JP" altLang="en-US" sz="1800" smtClean="0">
              <a:solidFill>
                <a:prstClr val="black"/>
              </a:solidFill>
            </a:endParaRPr>
          </a:p>
        </p:txBody>
      </p:sp>
      <p:sp>
        <p:nvSpPr>
          <p:cNvPr id="88074" name="テキスト ボックス 10"/>
          <p:cNvSpPr txBox="1">
            <a:spLocks noChangeArrowheads="1"/>
          </p:cNvSpPr>
          <p:nvPr/>
        </p:nvSpPr>
        <p:spPr bwMode="auto">
          <a:xfrm>
            <a:off x="3406775" y="1463675"/>
            <a:ext cx="76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SUSY</a:t>
            </a:r>
            <a:endParaRPr lang="ja-JP" altLang="en-US" sz="1800" smtClean="0">
              <a:solidFill>
                <a:prstClr val="black"/>
              </a:solidFill>
            </a:endParaRPr>
          </a:p>
        </p:txBody>
      </p:sp>
      <p:sp>
        <p:nvSpPr>
          <p:cNvPr id="88075" name="テキスト ボックス 11"/>
          <p:cNvSpPr txBox="1">
            <a:spLocks noChangeArrowheads="1"/>
          </p:cNvSpPr>
          <p:nvPr/>
        </p:nvSpPr>
        <p:spPr bwMode="auto">
          <a:xfrm>
            <a:off x="6372225" y="854075"/>
            <a:ext cx="1235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Extra-dim</a:t>
            </a:r>
            <a:endParaRPr lang="ja-JP" altLang="en-US" sz="1800" smtClean="0">
              <a:solidFill>
                <a:prstClr val="black"/>
              </a:solidFill>
            </a:endParaRPr>
          </a:p>
        </p:txBody>
      </p:sp>
      <p:sp>
        <p:nvSpPr>
          <p:cNvPr id="88076" name="テキスト ボックス 12"/>
          <p:cNvSpPr txBox="1">
            <a:spLocks noChangeArrowheads="1"/>
          </p:cNvSpPr>
          <p:nvPr/>
        </p:nvSpPr>
        <p:spPr bwMode="auto">
          <a:xfrm>
            <a:off x="323850" y="3802063"/>
            <a:ext cx="2771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Little Higgs with T-parity</a:t>
            </a:r>
            <a:endParaRPr lang="ja-JP" altLang="en-US" sz="1800" smtClean="0">
              <a:solidFill>
                <a:prstClr val="black"/>
              </a:solidFill>
            </a:endParaRPr>
          </a:p>
        </p:txBody>
      </p:sp>
      <p:sp>
        <p:nvSpPr>
          <p:cNvPr id="88077" name="テキスト ボックス 13"/>
          <p:cNvSpPr txBox="1">
            <a:spLocks noChangeArrowheads="1"/>
          </p:cNvSpPr>
          <p:nvPr/>
        </p:nvSpPr>
        <p:spPr bwMode="auto">
          <a:xfrm>
            <a:off x="3419475" y="3776663"/>
            <a:ext cx="2489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Stongly-int light Higgs</a:t>
            </a:r>
            <a:endParaRPr lang="ja-JP" altLang="en-US" sz="1800" smtClean="0">
              <a:solidFill>
                <a:prstClr val="black"/>
              </a:solidFill>
            </a:endParaRPr>
          </a:p>
        </p:txBody>
      </p:sp>
      <p:sp>
        <p:nvSpPr>
          <p:cNvPr id="88078" name="テキスト ボックス 14"/>
          <p:cNvSpPr txBox="1">
            <a:spLocks noChangeArrowheads="1"/>
          </p:cNvSpPr>
          <p:nvPr/>
        </p:nvSpPr>
        <p:spPr bwMode="auto">
          <a:xfrm>
            <a:off x="6084888" y="3675063"/>
            <a:ext cx="270668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Electroweak baryogensis</a:t>
            </a:r>
            <a:endParaRPr lang="ja-JP" altLang="en-US" sz="1800" smtClean="0">
              <a:solidFill>
                <a:prstClr val="black"/>
              </a:solidFill>
            </a:endParaRPr>
          </a:p>
        </p:txBody>
      </p:sp>
      <p:sp>
        <p:nvSpPr>
          <p:cNvPr id="88079" name="テキスト ボックス 15"/>
          <p:cNvSpPr txBox="1">
            <a:spLocks noChangeArrowheads="1"/>
          </p:cNvSpPr>
          <p:nvPr/>
        </p:nvSpPr>
        <p:spPr bwMode="auto">
          <a:xfrm>
            <a:off x="971550" y="6067425"/>
            <a:ext cx="1412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smtClean="0">
                <a:solidFill>
                  <a:prstClr val="black"/>
                </a:solidFill>
              </a:rPr>
              <a:t>R.C. Chen et al</a:t>
            </a:r>
            <a:endParaRPr lang="ja-JP" altLang="en-US" sz="1400" smtClean="0">
              <a:solidFill>
                <a:prstClr val="black"/>
              </a:solidFill>
            </a:endParaRPr>
          </a:p>
        </p:txBody>
      </p:sp>
      <p:sp>
        <p:nvSpPr>
          <p:cNvPr id="88080" name="テキスト ボックス 16"/>
          <p:cNvSpPr txBox="1">
            <a:spLocks noChangeArrowheads="1"/>
          </p:cNvSpPr>
          <p:nvPr/>
        </p:nvSpPr>
        <p:spPr bwMode="auto">
          <a:xfrm>
            <a:off x="3924300" y="6115050"/>
            <a:ext cx="137001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smtClean="0">
                <a:solidFill>
                  <a:prstClr val="black"/>
                </a:solidFill>
              </a:rPr>
              <a:t>R.Contino et al</a:t>
            </a:r>
            <a:endParaRPr lang="ja-JP" altLang="en-US" sz="1400" smtClean="0">
              <a:solidFill>
                <a:prstClr val="black"/>
              </a:solidFill>
            </a:endParaRPr>
          </a:p>
        </p:txBody>
      </p:sp>
      <p:sp>
        <p:nvSpPr>
          <p:cNvPr id="88081" name="テキスト ボックス 17"/>
          <p:cNvSpPr txBox="1">
            <a:spLocks noChangeArrowheads="1"/>
          </p:cNvSpPr>
          <p:nvPr/>
        </p:nvSpPr>
        <p:spPr bwMode="auto">
          <a:xfrm>
            <a:off x="6897688" y="6059488"/>
            <a:ext cx="15906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smtClean="0">
                <a:solidFill>
                  <a:prstClr val="black"/>
                </a:solidFill>
              </a:rPr>
              <a:t>S.Kanemura et al</a:t>
            </a:r>
            <a:endParaRPr lang="ja-JP" altLang="en-US" sz="1400" smtClean="0">
              <a:solidFill>
                <a:prstClr val="black"/>
              </a:solidFill>
            </a:endParaRPr>
          </a:p>
        </p:txBody>
      </p:sp>
      <p:sp>
        <p:nvSpPr>
          <p:cNvPr id="88082" name="テキスト ボックス 18"/>
          <p:cNvSpPr txBox="1">
            <a:spLocks noChangeArrowheads="1"/>
          </p:cNvSpPr>
          <p:nvPr/>
        </p:nvSpPr>
        <p:spPr bwMode="auto">
          <a:xfrm>
            <a:off x="179388" y="3302000"/>
            <a:ext cx="11874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smtClean="0">
                <a:solidFill>
                  <a:prstClr val="black"/>
                </a:solidFill>
              </a:rPr>
              <a:t>ACFA report</a:t>
            </a:r>
            <a:endParaRPr lang="ja-JP" altLang="en-US" sz="1400" smtClean="0">
              <a:solidFill>
                <a:prstClr val="black"/>
              </a:solidFill>
            </a:endParaRPr>
          </a:p>
        </p:txBody>
      </p:sp>
      <p:sp>
        <p:nvSpPr>
          <p:cNvPr id="88083" name="テキスト ボックス 19"/>
          <p:cNvSpPr txBox="1">
            <a:spLocks noChangeArrowheads="1"/>
          </p:cNvSpPr>
          <p:nvPr/>
        </p:nvSpPr>
        <p:spPr bwMode="auto">
          <a:xfrm>
            <a:off x="6677025" y="3213100"/>
            <a:ext cx="13668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smtClean="0">
                <a:solidFill>
                  <a:prstClr val="black"/>
                </a:solidFill>
              </a:rPr>
              <a:t>HEPAP report </a:t>
            </a:r>
            <a:endParaRPr lang="ja-JP" altLang="en-US" sz="1400" smtClean="0">
              <a:solidFill>
                <a:prstClr val="black"/>
              </a:solidFill>
            </a:endParaRPr>
          </a:p>
        </p:txBody>
      </p:sp>
      <p:sp>
        <p:nvSpPr>
          <p:cNvPr id="88084" name="正方形/長方形 20"/>
          <p:cNvSpPr>
            <a:spLocks noChangeArrowheads="1"/>
          </p:cNvSpPr>
          <p:nvPr/>
        </p:nvSpPr>
        <p:spPr bwMode="auto">
          <a:xfrm>
            <a:off x="3924300" y="3230563"/>
            <a:ext cx="13350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400" smtClean="0">
                <a:solidFill>
                  <a:prstClr val="black"/>
                </a:solidFill>
              </a:rPr>
              <a:t>J.Guasch, et al</a:t>
            </a:r>
            <a:endParaRPr lang="ja-JP" altLang="en-US" sz="1400" smtClean="0">
              <a:solidFill>
                <a:prstClr val="black"/>
              </a:solidFill>
            </a:endParaRPr>
          </a:p>
        </p:txBody>
      </p:sp>
      <p:sp>
        <p:nvSpPr>
          <p:cNvPr id="88085" name="日付プレースホルダー 8"/>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88086" name="フッター プレースホルダー 21"/>
          <p:cNvSpPr>
            <a:spLocks noGrp="1"/>
          </p:cNvSpPr>
          <p:nvPr>
            <p:ph type="ftr" sz="quarter" idx="11"/>
          </p:nvPr>
        </p:nvSpPr>
        <p:spPr bwMode="auto">
          <a:xfrm>
            <a:off x="3124200" y="6364288"/>
            <a:ext cx="28956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K. Kawagoe: Physics at the ILC</a:t>
            </a:r>
            <a:endParaRPr lang="ja-JP" altLang="en-US" sz="1200">
              <a:solidFill>
                <a:srgbClr val="898989"/>
              </a:solidFill>
              <a:latin typeface="Calibri" charset="0"/>
            </a:endParaRPr>
          </a:p>
        </p:txBody>
      </p:sp>
      <p:sp>
        <p:nvSpPr>
          <p:cNvPr id="23" name="正方形/長方形 22"/>
          <p:cNvSpPr>
            <a:spLocks noChangeArrowheads="1"/>
          </p:cNvSpPr>
          <p:nvPr/>
        </p:nvSpPr>
        <p:spPr bwMode="auto">
          <a:xfrm>
            <a:off x="520700" y="3060701"/>
            <a:ext cx="8001000" cy="120032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3600" dirty="0" smtClean="0">
                <a:solidFill>
                  <a:prstClr val="black"/>
                </a:solidFill>
              </a:rPr>
              <a:t>The Higgs Boson is our Powerful Tool to explore New Physics at </a:t>
            </a:r>
            <a:r>
              <a:rPr lang="en-US" altLang="ja-JP" sz="3600" dirty="0" err="1" smtClean="0">
                <a:solidFill>
                  <a:prstClr val="black"/>
                </a:solidFill>
              </a:rPr>
              <a:t>Terascale</a:t>
            </a:r>
            <a:endParaRPr lang="ja-JP" altLang="en-US" sz="3600" dirty="0" smtClean="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p:tgtEl>
                                          <p:spTgt spid="23"/>
                                        </p:tgtEl>
                                        <p:attrNameLst>
                                          <p:attrName>ppt_y</p:attrName>
                                        </p:attrNameLst>
                                      </p:cBhvr>
                                      <p:tavLst>
                                        <p:tav tm="0">
                                          <p:val>
                                            <p:strVal val="#ppt_y+#ppt_h*1.125000"/>
                                          </p:val>
                                        </p:tav>
                                        <p:tav tm="100000">
                                          <p:val>
                                            <p:strVal val="#ppt_y"/>
                                          </p:val>
                                        </p:tav>
                                      </p:tavLst>
                                    </p:anim>
                                    <p:animEffect transition="in" filter="wipe(up)">
                                      <p:cBhvr>
                                        <p:cTn id="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スライド番号プレースホル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2BE187B6-5B55-5647-970F-29B9B8129C86}" type="slidenum">
              <a:rPr lang="ja-JP" altLang="en-US" sz="1200">
                <a:solidFill>
                  <a:srgbClr val="898989"/>
                </a:solidFill>
                <a:latin typeface="Calibri" charset="0"/>
              </a:rPr>
              <a:pPr/>
              <a:t>26</a:t>
            </a:fld>
            <a:endParaRPr lang="ja-JP" altLang="en-US" sz="1200">
              <a:solidFill>
                <a:srgbClr val="898989"/>
              </a:solidFill>
              <a:latin typeface="Calibri" charset="0"/>
            </a:endParaRPr>
          </a:p>
        </p:txBody>
      </p:sp>
      <p:grpSp>
        <p:nvGrpSpPr>
          <p:cNvPr id="90114" name="グループ化 52"/>
          <p:cNvGrpSpPr>
            <a:grpSpLocks/>
          </p:cNvGrpSpPr>
          <p:nvPr/>
        </p:nvGrpSpPr>
        <p:grpSpPr bwMode="auto">
          <a:xfrm>
            <a:off x="657799" y="815975"/>
            <a:ext cx="7781351" cy="5553124"/>
            <a:chOff x="319339" y="1196842"/>
            <a:chExt cx="7781053" cy="5553867"/>
          </a:xfrm>
        </p:grpSpPr>
        <p:cxnSp>
          <p:nvCxnSpPr>
            <p:cNvPr id="7" name="直線矢印コネクタ 6"/>
            <p:cNvCxnSpPr/>
            <p:nvPr/>
          </p:nvCxnSpPr>
          <p:spPr>
            <a:xfrm>
              <a:off x="1044225" y="5805973"/>
              <a:ext cx="7056167"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rot="5400000" flipH="1" flipV="1">
              <a:off x="-972961" y="3788786"/>
              <a:ext cx="403278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0121" name="テキスト ボックス 9"/>
            <p:cNvSpPr txBox="1">
              <a:spLocks noChangeArrowheads="1"/>
            </p:cNvSpPr>
            <p:nvPr/>
          </p:nvSpPr>
          <p:spPr bwMode="auto">
            <a:xfrm>
              <a:off x="2759630" y="6381328"/>
              <a:ext cx="3313964" cy="36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smtClean="0">
                  <a:solidFill>
                    <a:prstClr val="black"/>
                  </a:solidFill>
                </a:rPr>
                <a:t>Center-of-mass energy</a:t>
              </a:r>
              <a:r>
                <a:rPr lang="ja-JP" altLang="en-US" sz="1800" dirty="0" smtClean="0">
                  <a:solidFill>
                    <a:prstClr val="black"/>
                  </a:solidFill>
                </a:rPr>
                <a:t>　</a:t>
              </a:r>
              <a:r>
                <a:rPr lang="en-US" altLang="ja-JP" sz="1800" dirty="0" smtClean="0">
                  <a:solidFill>
                    <a:prstClr val="black"/>
                  </a:solidFill>
                </a:rPr>
                <a:t>(</a:t>
              </a:r>
              <a:r>
                <a:rPr lang="en-US" altLang="ja-JP" sz="1800" dirty="0" err="1" smtClean="0">
                  <a:solidFill>
                    <a:prstClr val="black"/>
                  </a:solidFill>
                </a:rPr>
                <a:t>GeV</a:t>
              </a:r>
              <a:r>
                <a:rPr lang="en-US" altLang="ja-JP" sz="1800" dirty="0" smtClean="0">
                  <a:solidFill>
                    <a:prstClr val="black"/>
                  </a:solidFill>
                </a:rPr>
                <a:t>)</a:t>
              </a:r>
              <a:endParaRPr lang="ja-JP" altLang="en-US" sz="1800" dirty="0" smtClean="0">
                <a:solidFill>
                  <a:prstClr val="black"/>
                </a:solidFill>
              </a:endParaRPr>
            </a:p>
          </p:txBody>
        </p:sp>
        <p:cxnSp>
          <p:nvCxnSpPr>
            <p:cNvPr id="12" name="直線コネクタ 11"/>
            <p:cNvCxnSpPr/>
            <p:nvPr/>
          </p:nvCxnSpPr>
          <p:spPr>
            <a:xfrm rot="5400000">
              <a:off x="1583936" y="5913937"/>
              <a:ext cx="2159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rot="5400000">
              <a:off x="2879287" y="5913937"/>
              <a:ext cx="2159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rot="5400000">
              <a:off x="4104790" y="5913937"/>
              <a:ext cx="2159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rot="5400000">
              <a:off x="5328705" y="5913937"/>
              <a:ext cx="2159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rot="5400000">
              <a:off x="6624055" y="5913937"/>
              <a:ext cx="215929" cy="0"/>
            </a:xfrm>
            <a:prstGeom prst="line">
              <a:avLst/>
            </a:prstGeom>
          </p:spPr>
          <p:style>
            <a:lnRef idx="1">
              <a:schemeClr val="accent1"/>
            </a:lnRef>
            <a:fillRef idx="0">
              <a:schemeClr val="accent1"/>
            </a:fillRef>
            <a:effectRef idx="0">
              <a:schemeClr val="accent1"/>
            </a:effectRef>
            <a:fontRef idx="minor">
              <a:schemeClr val="tx1"/>
            </a:fontRef>
          </p:style>
        </p:cxnSp>
        <p:sp>
          <p:nvSpPr>
            <p:cNvPr id="90127" name="テキスト ボックス 26"/>
            <p:cNvSpPr txBox="1">
              <a:spLocks noChangeArrowheads="1"/>
            </p:cNvSpPr>
            <p:nvPr/>
          </p:nvSpPr>
          <p:spPr bwMode="auto">
            <a:xfrm>
              <a:off x="1403648" y="6021288"/>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200</a:t>
              </a:r>
              <a:endParaRPr lang="ja-JP" altLang="en-US" sz="1800" smtClean="0">
                <a:solidFill>
                  <a:prstClr val="black"/>
                </a:solidFill>
              </a:endParaRPr>
            </a:p>
          </p:txBody>
        </p:sp>
        <p:sp>
          <p:nvSpPr>
            <p:cNvPr id="90128" name="テキスト ボックス 27"/>
            <p:cNvSpPr txBox="1">
              <a:spLocks noChangeArrowheads="1"/>
            </p:cNvSpPr>
            <p:nvPr/>
          </p:nvSpPr>
          <p:spPr bwMode="auto">
            <a:xfrm>
              <a:off x="2627784" y="6021288"/>
              <a:ext cx="593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300</a:t>
              </a:r>
              <a:endParaRPr lang="ja-JP" altLang="en-US" sz="1800" smtClean="0">
                <a:solidFill>
                  <a:prstClr val="black"/>
                </a:solidFill>
              </a:endParaRPr>
            </a:p>
          </p:txBody>
        </p:sp>
        <p:sp>
          <p:nvSpPr>
            <p:cNvPr id="90129" name="テキスト ボックス 28"/>
            <p:cNvSpPr txBox="1">
              <a:spLocks noChangeArrowheads="1"/>
            </p:cNvSpPr>
            <p:nvPr/>
          </p:nvSpPr>
          <p:spPr bwMode="auto">
            <a:xfrm>
              <a:off x="3923928" y="6021288"/>
              <a:ext cx="596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400</a:t>
              </a:r>
              <a:endParaRPr lang="ja-JP" altLang="en-US" sz="1800" smtClean="0">
                <a:solidFill>
                  <a:prstClr val="black"/>
                </a:solidFill>
              </a:endParaRPr>
            </a:p>
          </p:txBody>
        </p:sp>
        <p:sp>
          <p:nvSpPr>
            <p:cNvPr id="90130" name="テキスト ボックス 29"/>
            <p:cNvSpPr txBox="1">
              <a:spLocks noChangeArrowheads="1"/>
            </p:cNvSpPr>
            <p:nvPr/>
          </p:nvSpPr>
          <p:spPr bwMode="auto">
            <a:xfrm>
              <a:off x="5148064" y="6021288"/>
              <a:ext cx="5886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500</a:t>
              </a:r>
              <a:endParaRPr lang="ja-JP" altLang="en-US" sz="1800" smtClean="0">
                <a:solidFill>
                  <a:prstClr val="black"/>
                </a:solidFill>
              </a:endParaRPr>
            </a:p>
          </p:txBody>
        </p:sp>
        <p:sp>
          <p:nvSpPr>
            <p:cNvPr id="90131" name="テキスト ボックス 30"/>
            <p:cNvSpPr txBox="1">
              <a:spLocks noChangeArrowheads="1"/>
            </p:cNvSpPr>
            <p:nvPr/>
          </p:nvSpPr>
          <p:spPr bwMode="auto">
            <a:xfrm>
              <a:off x="6444208" y="6021288"/>
              <a:ext cx="596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600</a:t>
              </a:r>
              <a:endParaRPr lang="ja-JP" altLang="en-US" sz="1800" smtClean="0">
                <a:solidFill>
                  <a:prstClr val="black"/>
                </a:solidFill>
              </a:endParaRPr>
            </a:p>
          </p:txBody>
        </p:sp>
        <p:sp>
          <p:nvSpPr>
            <p:cNvPr id="90132" name="テキスト ボックス 31"/>
            <p:cNvSpPr txBox="1">
              <a:spLocks noChangeArrowheads="1"/>
            </p:cNvSpPr>
            <p:nvPr/>
          </p:nvSpPr>
          <p:spPr bwMode="auto">
            <a:xfrm>
              <a:off x="319339" y="1196842"/>
              <a:ext cx="1822289" cy="64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smtClean="0">
                  <a:solidFill>
                    <a:prstClr val="black"/>
                  </a:solidFill>
                </a:rPr>
                <a:t>Integrated</a:t>
              </a:r>
            </a:p>
            <a:p>
              <a:r>
                <a:rPr lang="en-US" altLang="ja-JP" sz="1800" dirty="0" smtClean="0">
                  <a:solidFill>
                    <a:prstClr val="black"/>
                  </a:solidFill>
                </a:rPr>
                <a:t>luminosity</a:t>
              </a:r>
              <a:r>
                <a:rPr lang="ja-JP" altLang="en-US" sz="1800" dirty="0" smtClean="0">
                  <a:solidFill>
                    <a:prstClr val="black"/>
                  </a:solidFill>
                </a:rPr>
                <a:t> </a:t>
              </a:r>
              <a:r>
                <a:rPr lang="en-US" altLang="ja-JP" sz="1800" dirty="0" smtClean="0">
                  <a:solidFill>
                    <a:prstClr val="black"/>
                  </a:solidFill>
                </a:rPr>
                <a:t>(ab</a:t>
              </a:r>
              <a:r>
                <a:rPr lang="en-US" altLang="ja-JP" sz="1800" baseline="30000" dirty="0" smtClean="0">
                  <a:solidFill>
                    <a:prstClr val="black"/>
                  </a:solidFill>
                </a:rPr>
                <a:t>-1</a:t>
              </a:r>
              <a:r>
                <a:rPr lang="en-US" altLang="ja-JP" sz="1800" dirty="0" smtClean="0">
                  <a:solidFill>
                    <a:prstClr val="black"/>
                  </a:solidFill>
                </a:rPr>
                <a:t>)</a:t>
              </a:r>
              <a:endParaRPr lang="ja-JP" altLang="en-US" sz="1800" dirty="0" smtClean="0">
                <a:solidFill>
                  <a:prstClr val="black"/>
                </a:solidFill>
              </a:endParaRPr>
            </a:p>
          </p:txBody>
        </p:sp>
        <p:cxnSp>
          <p:nvCxnSpPr>
            <p:cNvPr id="37" name="直線コネクタ 36"/>
            <p:cNvCxnSpPr/>
            <p:nvPr/>
          </p:nvCxnSpPr>
          <p:spPr>
            <a:xfrm>
              <a:off x="828334" y="1989116"/>
              <a:ext cx="2158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828334" y="2852830"/>
              <a:ext cx="2158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828334" y="3789580"/>
              <a:ext cx="2158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828334" y="4724741"/>
              <a:ext cx="215892" cy="0"/>
            </a:xfrm>
            <a:prstGeom prst="line">
              <a:avLst/>
            </a:prstGeom>
          </p:spPr>
          <p:style>
            <a:lnRef idx="1">
              <a:schemeClr val="accent1"/>
            </a:lnRef>
            <a:fillRef idx="0">
              <a:schemeClr val="accent1"/>
            </a:fillRef>
            <a:effectRef idx="0">
              <a:schemeClr val="accent1"/>
            </a:effectRef>
            <a:fontRef idx="minor">
              <a:schemeClr val="tx1"/>
            </a:fontRef>
          </p:style>
        </p:cxnSp>
        <p:sp>
          <p:nvSpPr>
            <p:cNvPr id="90137" name="テキスト ボックス 40"/>
            <p:cNvSpPr txBox="1">
              <a:spLocks noChangeArrowheads="1"/>
            </p:cNvSpPr>
            <p:nvPr/>
          </p:nvSpPr>
          <p:spPr bwMode="auto">
            <a:xfrm>
              <a:off x="323528" y="4581128"/>
              <a:ext cx="510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0.5</a:t>
              </a:r>
              <a:endParaRPr lang="ja-JP" altLang="en-US" sz="1800" smtClean="0">
                <a:solidFill>
                  <a:prstClr val="black"/>
                </a:solidFill>
              </a:endParaRPr>
            </a:p>
          </p:txBody>
        </p:sp>
        <p:sp>
          <p:nvSpPr>
            <p:cNvPr id="90138" name="テキスト ボックス 41"/>
            <p:cNvSpPr txBox="1">
              <a:spLocks noChangeArrowheads="1"/>
            </p:cNvSpPr>
            <p:nvPr/>
          </p:nvSpPr>
          <p:spPr bwMode="auto">
            <a:xfrm>
              <a:off x="395536" y="3573016"/>
              <a:ext cx="284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1</a:t>
              </a:r>
              <a:endParaRPr lang="ja-JP" altLang="en-US" sz="1800" smtClean="0">
                <a:solidFill>
                  <a:prstClr val="black"/>
                </a:solidFill>
              </a:endParaRPr>
            </a:p>
          </p:txBody>
        </p:sp>
        <p:sp>
          <p:nvSpPr>
            <p:cNvPr id="90139" name="テキスト ボックス 42"/>
            <p:cNvSpPr txBox="1">
              <a:spLocks noChangeArrowheads="1"/>
            </p:cNvSpPr>
            <p:nvPr/>
          </p:nvSpPr>
          <p:spPr bwMode="auto">
            <a:xfrm>
              <a:off x="395536" y="2708920"/>
              <a:ext cx="468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1.5</a:t>
              </a:r>
              <a:endParaRPr lang="ja-JP" altLang="en-US" sz="1800" smtClean="0">
                <a:solidFill>
                  <a:prstClr val="black"/>
                </a:solidFill>
              </a:endParaRPr>
            </a:p>
          </p:txBody>
        </p:sp>
        <p:sp>
          <p:nvSpPr>
            <p:cNvPr id="90140" name="テキスト ボックス 43"/>
            <p:cNvSpPr txBox="1">
              <a:spLocks noChangeArrowheads="1"/>
            </p:cNvSpPr>
            <p:nvPr/>
          </p:nvSpPr>
          <p:spPr bwMode="auto">
            <a:xfrm>
              <a:off x="467544" y="1844824"/>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2</a:t>
              </a:r>
              <a:endParaRPr lang="ja-JP" altLang="en-US" sz="1800" smtClean="0">
                <a:solidFill>
                  <a:prstClr val="black"/>
                </a:solidFill>
              </a:endParaRPr>
            </a:p>
          </p:txBody>
        </p:sp>
        <p:sp>
          <p:nvSpPr>
            <p:cNvPr id="45" name="テキスト ボックス 44"/>
            <p:cNvSpPr txBox="1"/>
            <p:nvPr/>
          </p:nvSpPr>
          <p:spPr>
            <a:xfrm>
              <a:off x="1979712" y="4509120"/>
              <a:ext cx="620683" cy="461665"/>
            </a:xfrm>
            <a:prstGeom prst="rect">
              <a:avLst/>
            </a:prstGeom>
            <a:effectLst>
              <a:softEdge rad="63500"/>
            </a:effectLst>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defRPr/>
              </a:pPr>
              <a:r>
                <a:rPr lang="en-US" altLang="ja-JP" sz="2400" dirty="0">
                  <a:solidFill>
                    <a:prstClr val="white"/>
                  </a:solidFill>
                  <a:latin typeface="Calibri"/>
                  <a:ea typeface="ＭＳ Ｐゴシック"/>
                </a:rPr>
                <a:t>HZ</a:t>
              </a:r>
              <a:endParaRPr lang="ja-JP" altLang="en-US" sz="2400" dirty="0">
                <a:solidFill>
                  <a:prstClr val="white"/>
                </a:solidFill>
                <a:latin typeface="Calibri"/>
                <a:ea typeface="ＭＳ Ｐゴシック"/>
              </a:endParaRPr>
            </a:p>
          </p:txBody>
        </p:sp>
        <p:sp>
          <p:nvSpPr>
            <p:cNvPr id="47" name="テキスト ボックス 46"/>
            <p:cNvSpPr txBox="1"/>
            <p:nvPr/>
          </p:nvSpPr>
          <p:spPr>
            <a:xfrm>
              <a:off x="3563888" y="5301208"/>
              <a:ext cx="396262" cy="461665"/>
            </a:xfrm>
            <a:prstGeom prst="rect">
              <a:avLst/>
            </a:prstGeom>
            <a:effectLst>
              <a:softEdge rad="63500"/>
            </a:effectLst>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a:defRPr/>
              </a:pPr>
              <a:r>
                <a:rPr lang="en-US" altLang="ja-JP" sz="2400" dirty="0" err="1">
                  <a:solidFill>
                    <a:prstClr val="white"/>
                  </a:solidFill>
                  <a:latin typeface="Calibri"/>
                  <a:ea typeface="ＭＳ Ｐゴシック"/>
                </a:rPr>
                <a:t>tt</a:t>
              </a:r>
              <a:endParaRPr lang="ja-JP" altLang="en-US" sz="2400" dirty="0">
                <a:solidFill>
                  <a:prstClr val="white"/>
                </a:solidFill>
                <a:latin typeface="Calibri"/>
                <a:ea typeface="ＭＳ Ｐゴシック"/>
              </a:endParaRPr>
            </a:p>
          </p:txBody>
        </p:sp>
        <p:sp>
          <p:nvSpPr>
            <p:cNvPr id="48" name="テキスト ボックス 47"/>
            <p:cNvSpPr txBox="1"/>
            <p:nvPr/>
          </p:nvSpPr>
          <p:spPr>
            <a:xfrm>
              <a:off x="4860032" y="1844824"/>
              <a:ext cx="870751" cy="461665"/>
            </a:xfrm>
            <a:prstGeom prst="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defRPr/>
              </a:pPr>
              <a:r>
                <a:rPr lang="en-US" altLang="ja-JP" sz="2400" dirty="0">
                  <a:solidFill>
                    <a:prstClr val="white"/>
                  </a:solidFill>
                  <a:latin typeface="Calibri"/>
                  <a:ea typeface="ＭＳ Ｐゴシック"/>
                </a:rPr>
                <a:t>HHZ</a:t>
              </a:r>
              <a:endParaRPr lang="ja-JP" altLang="en-US" sz="2400" dirty="0">
                <a:solidFill>
                  <a:prstClr val="white"/>
                </a:solidFill>
                <a:latin typeface="Calibri"/>
                <a:ea typeface="ＭＳ Ｐゴシック"/>
              </a:endParaRPr>
            </a:p>
          </p:txBody>
        </p:sp>
        <p:sp>
          <p:nvSpPr>
            <p:cNvPr id="49" name="テキスト ボックス 48"/>
            <p:cNvSpPr txBox="1"/>
            <p:nvPr/>
          </p:nvSpPr>
          <p:spPr>
            <a:xfrm>
              <a:off x="5796136" y="4581128"/>
              <a:ext cx="646331" cy="461665"/>
            </a:xfrm>
            <a:prstGeom prst="rect">
              <a:avLst/>
            </a:prstGeom>
            <a:effectLst>
              <a:softEdge rad="63500"/>
            </a:effectLst>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defRPr/>
              </a:pPr>
              <a:r>
                <a:rPr lang="en-US" altLang="ja-JP" sz="2400" dirty="0" err="1">
                  <a:solidFill>
                    <a:prstClr val="white"/>
                  </a:solidFill>
                  <a:latin typeface="Calibri"/>
                  <a:ea typeface="ＭＳ Ｐゴシック"/>
                </a:rPr>
                <a:t>ttH</a:t>
              </a:r>
              <a:endParaRPr lang="ja-JP" altLang="en-US" sz="2400" dirty="0">
                <a:solidFill>
                  <a:prstClr val="white"/>
                </a:solidFill>
                <a:latin typeface="Calibri"/>
                <a:ea typeface="ＭＳ Ｐゴシック"/>
              </a:endParaRPr>
            </a:p>
          </p:txBody>
        </p:sp>
        <p:sp>
          <p:nvSpPr>
            <p:cNvPr id="51" name="テキスト ボックス 50"/>
            <p:cNvSpPr txBox="1"/>
            <p:nvPr/>
          </p:nvSpPr>
          <p:spPr>
            <a:xfrm>
              <a:off x="2771800" y="4509120"/>
              <a:ext cx="755335" cy="461665"/>
            </a:xfrm>
            <a:prstGeom prst="rect">
              <a:avLst/>
            </a:prstGeom>
            <a:effectLst>
              <a:softEdge rad="63500"/>
            </a:effectLst>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defRPr/>
              </a:pPr>
              <a:r>
                <a:rPr lang="en-US" altLang="ja-JP" sz="2400" dirty="0" err="1">
                  <a:solidFill>
                    <a:prstClr val="white"/>
                  </a:solidFill>
                  <a:latin typeface="Symbol" pitchFamily="18" charset="2"/>
                  <a:ea typeface="ＭＳ Ｐゴシック"/>
                </a:rPr>
                <a:t>nn</a:t>
              </a:r>
              <a:r>
                <a:rPr lang="en-US" altLang="ja-JP" sz="2400" dirty="0" err="1">
                  <a:solidFill>
                    <a:prstClr val="white"/>
                  </a:solidFill>
                  <a:latin typeface="Calibri"/>
                  <a:ea typeface="ＭＳ Ｐゴシック"/>
                </a:rPr>
                <a:t>H</a:t>
              </a:r>
              <a:endParaRPr lang="ja-JP" altLang="en-US" sz="2400" dirty="0">
                <a:solidFill>
                  <a:prstClr val="white"/>
                </a:solidFill>
                <a:latin typeface="Calibri"/>
                <a:ea typeface="ＭＳ Ｐゴシック"/>
              </a:endParaRPr>
            </a:p>
          </p:txBody>
        </p:sp>
      </p:grpSp>
      <p:sp>
        <p:nvSpPr>
          <p:cNvPr id="90115" name="タイトル 3"/>
          <p:cNvSpPr>
            <a:spLocks noGrp="1"/>
          </p:cNvSpPr>
          <p:nvPr>
            <p:ph type="title"/>
          </p:nvPr>
        </p:nvSpPr>
        <p:spPr>
          <a:xfrm>
            <a:off x="457200" y="28575"/>
            <a:ext cx="8229600" cy="1143000"/>
          </a:xfrm>
        </p:spPr>
        <p:txBody>
          <a:bodyPr/>
          <a:lstStyle/>
          <a:p>
            <a:r>
              <a:rPr lang="en-US" altLang="ja-JP" sz="2800" dirty="0" smtClean="0">
                <a:latin typeface="Calibri" charset="0"/>
                <a:ea typeface="ＭＳ Ｐゴシック" charset="0"/>
                <a:cs typeface="ＭＳ Ｐゴシック" charset="0"/>
              </a:rPr>
              <a:t>Studies of the Higgs Boson and the Top quark at the ILC</a:t>
            </a:r>
            <a:endParaRPr lang="ja-JP" altLang="en-US" sz="2800" dirty="0">
              <a:latin typeface="Calibri" charset="0"/>
              <a:ea typeface="ＭＳ Ｐゴシック" charset="0"/>
              <a:cs typeface="ＭＳ Ｐゴシック" charset="0"/>
            </a:endParaRPr>
          </a:p>
        </p:txBody>
      </p:sp>
      <p:sp>
        <p:nvSpPr>
          <p:cNvPr id="90116" name="日付プレースホルダー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90117" name="フッター プレースホルダー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K. Kawagoe: Physics at the ILC</a:t>
            </a:r>
            <a:endParaRPr lang="ja-JP" altLang="en-US" sz="1200">
              <a:solidFill>
                <a:srgbClr val="898989"/>
              </a:solidFill>
              <a:latin typeface="Calibri" charset="0"/>
            </a:endParaRPr>
          </a:p>
        </p:txBody>
      </p:sp>
      <p:sp>
        <p:nvSpPr>
          <p:cNvPr id="34" name="正方形/長方形 33"/>
          <p:cNvSpPr>
            <a:spLocks noChangeArrowheads="1"/>
          </p:cNvSpPr>
          <p:nvPr/>
        </p:nvSpPr>
        <p:spPr bwMode="auto">
          <a:xfrm>
            <a:off x="1511300" y="2667001"/>
            <a:ext cx="7251700"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2400" dirty="0" smtClean="0">
                <a:solidFill>
                  <a:prstClr val="black"/>
                </a:solidFill>
              </a:rPr>
              <a:t>Rich physics </a:t>
            </a:r>
            <a:r>
              <a:rPr lang="en-US" altLang="ja-JP" sz="2400" dirty="0" err="1" smtClean="0">
                <a:solidFill>
                  <a:prstClr val="black"/>
                </a:solidFill>
              </a:rPr>
              <a:t>programme</a:t>
            </a:r>
            <a:r>
              <a:rPr lang="en-US" altLang="ja-JP" sz="2400" dirty="0" smtClean="0">
                <a:solidFill>
                  <a:prstClr val="black"/>
                </a:solidFill>
              </a:rPr>
              <a:t> are guaranteed at the ILC,</a:t>
            </a:r>
          </a:p>
          <a:p>
            <a:pPr algn="ctr"/>
            <a:r>
              <a:rPr lang="en-US" altLang="ja-JP" sz="2400" dirty="0" smtClean="0">
                <a:solidFill>
                  <a:prstClr val="black"/>
                </a:solidFill>
              </a:rPr>
              <a:t>once a </a:t>
            </a:r>
            <a:r>
              <a:rPr lang="en-US" altLang="ja-JP" sz="2400" dirty="0">
                <a:solidFill>
                  <a:prstClr val="black"/>
                </a:solidFill>
              </a:rPr>
              <a:t>l</a:t>
            </a:r>
            <a:r>
              <a:rPr lang="en-US" altLang="ja-JP" sz="2400" dirty="0" smtClean="0">
                <a:solidFill>
                  <a:prstClr val="black"/>
                </a:solidFill>
              </a:rPr>
              <a:t>ight Higgs be discovered at the LHC</a:t>
            </a:r>
            <a:endParaRPr lang="ja-JP" altLang="en-US" sz="2400" dirty="0" smtClean="0">
              <a:solidFill>
                <a:prstClr val="black"/>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ppt_h*1.125000"/>
                                          </p:val>
                                        </p:tav>
                                        <p:tav tm="100000">
                                          <p:val>
                                            <p:strVal val="#ppt_y"/>
                                          </p:val>
                                        </p:tav>
                                      </p:tavLst>
                                    </p:anim>
                                    <p:animEffect transition="in" filter="wipe(up)">
                                      <p:cBhvr>
                                        <p:cTn id="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タイトル 1"/>
          <p:cNvSpPr>
            <a:spLocks noGrp="1"/>
          </p:cNvSpPr>
          <p:nvPr>
            <p:ph type="title"/>
          </p:nvPr>
        </p:nvSpPr>
        <p:spPr/>
        <p:txBody>
          <a:bodyPr/>
          <a:lstStyle/>
          <a:p>
            <a:r>
              <a:rPr lang="en-US" altLang="ja-JP" sz="3200" dirty="0" smtClean="0">
                <a:latin typeface="Geneva" charset="0"/>
                <a:ea typeface="ＭＳ Ｐゴシック" charset="0"/>
                <a:cs typeface="Geneva" charset="0"/>
              </a:rPr>
              <a:t>Other </a:t>
            </a:r>
            <a:r>
              <a:rPr lang="en-US" altLang="ja-JP" sz="3200" dirty="0" smtClean="0">
                <a:latin typeface="Geneva" charset="0"/>
                <a:ea typeface="ＭＳ Ｐゴシック" charset="0"/>
                <a:cs typeface="Geneva" charset="0"/>
              </a:rPr>
              <a:t>New Particles ?</a:t>
            </a:r>
            <a:endParaRPr lang="ja-JP" altLang="en-US" sz="3200" dirty="0">
              <a:latin typeface="Geneva" charset="0"/>
              <a:ea typeface="ＭＳ Ｐゴシック" charset="0"/>
              <a:cs typeface="Geneva" charset="0"/>
            </a:endParaRPr>
          </a:p>
        </p:txBody>
      </p:sp>
      <p:sp>
        <p:nvSpPr>
          <p:cNvPr id="92162" name="コンテンツ プレースホルダー 2"/>
          <p:cNvSpPr>
            <a:spLocks noGrp="1"/>
          </p:cNvSpPr>
          <p:nvPr>
            <p:ph idx="1"/>
          </p:nvPr>
        </p:nvSpPr>
        <p:spPr/>
        <p:txBody>
          <a:bodyPr/>
          <a:lstStyle/>
          <a:p>
            <a:r>
              <a:rPr lang="en-US" altLang="ja-JP" dirty="0" smtClean="0">
                <a:latin typeface="Geneva" charset="0"/>
                <a:ea typeface="ＭＳ Ｐゴシック" charset="0"/>
                <a:cs typeface="Geneva" charset="0"/>
              </a:rPr>
              <a:t>The LHC has so far discovered no indication of other new particles.</a:t>
            </a:r>
          </a:p>
          <a:p>
            <a:pPr lvl="1"/>
            <a:r>
              <a:rPr lang="en-US" altLang="ja-JP" dirty="0" smtClean="0">
                <a:latin typeface="Geneva" charset="0"/>
                <a:ea typeface="ＭＳ Ｐゴシック" charset="0"/>
                <a:cs typeface="Geneva" charset="0"/>
              </a:rPr>
              <a:t>It is still possible that heavy colored particles can be discovered at higher energies and with more integrated luminosity at the LHC</a:t>
            </a:r>
            <a:endParaRPr lang="en-US" altLang="ja-JP" dirty="0">
              <a:latin typeface="Geneva" charset="0"/>
              <a:ea typeface="ＭＳ Ｐゴシック" charset="0"/>
              <a:cs typeface="Geneva" charset="0"/>
            </a:endParaRPr>
          </a:p>
          <a:p>
            <a:pPr lvl="1">
              <a:tabLst/>
            </a:pPr>
            <a:r>
              <a:rPr lang="en-US" altLang="ja-JP" dirty="0" smtClean="0">
                <a:latin typeface="Geneva" charset="0"/>
                <a:ea typeface="ＭＳ Ｐゴシック" charset="0"/>
                <a:cs typeface="Geneva" charset="0"/>
              </a:rPr>
              <a:t>Once heavy particles are discovered, the masses of lighter new particles may be estimated through their decay chains.</a:t>
            </a:r>
            <a:endParaRPr lang="en-US" altLang="ja-JP" dirty="0">
              <a:latin typeface="Geneva" charset="0"/>
              <a:ea typeface="ＭＳ Ｐゴシック" charset="0"/>
              <a:cs typeface="Geneva" charset="0"/>
            </a:endParaRPr>
          </a:p>
          <a:p>
            <a:r>
              <a:rPr lang="en-US" altLang="ja-JP" dirty="0" smtClean="0">
                <a:latin typeface="Geneva" charset="0"/>
                <a:ea typeface="ＭＳ Ｐゴシック" charset="0"/>
                <a:cs typeface="Geneva" charset="0"/>
              </a:rPr>
              <a:t>It is possible that lighter new colorless particles are discovered at the ILC, even if the LHC finds no new particles.</a:t>
            </a:r>
          </a:p>
          <a:p>
            <a:pPr lvl="1"/>
            <a:r>
              <a:rPr lang="en-US" altLang="ja-JP" dirty="0" smtClean="0">
                <a:latin typeface="Geneva" charset="0"/>
                <a:ea typeface="ＭＳ Ｐゴシック" charset="0"/>
                <a:cs typeface="Geneva" charset="0"/>
              </a:rPr>
              <a:t>The LHC is very powerful to produce colored particles, but not for colorless particles. Light colorless particles may easily escape detection at the LHC.</a:t>
            </a:r>
            <a:endParaRPr lang="en-US" altLang="ja-JP" dirty="0">
              <a:latin typeface="Geneva" charset="0"/>
              <a:ea typeface="ＭＳ Ｐゴシック" charset="0"/>
              <a:cs typeface="Geneva" charset="0"/>
            </a:endParaRPr>
          </a:p>
        </p:txBody>
      </p:sp>
      <p:sp>
        <p:nvSpPr>
          <p:cNvPr id="92163" name="日付プレースホルダー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92164" name="フッター プレースホルダー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K. Kawagoe: Physics at the ILC</a:t>
            </a:r>
            <a:endParaRPr lang="ja-JP" altLang="en-US" sz="1200">
              <a:solidFill>
                <a:srgbClr val="898989"/>
              </a:solidFill>
              <a:latin typeface="Calibri" charset="0"/>
            </a:endParaRPr>
          </a:p>
        </p:txBody>
      </p:sp>
      <p:sp>
        <p:nvSpPr>
          <p:cNvPr id="92165" name="スライド番号プレースホルダー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6B9DA187-91D7-8849-94D7-0E8ADCAE4E52}" type="slidenum">
              <a:rPr lang="ja-JP" altLang="en-US" sz="1200">
                <a:solidFill>
                  <a:srgbClr val="898989"/>
                </a:solidFill>
                <a:latin typeface="Calibri" charset="0"/>
              </a:rPr>
              <a:pPr/>
              <a:t>27</a:t>
            </a:fld>
            <a:endParaRPr lang="ja-JP" altLang="en-US" sz="1200">
              <a:solidFill>
                <a:srgbClr val="898989"/>
              </a:solidFill>
              <a:latin typeface="Calibri" charset="0"/>
            </a:endParaRPr>
          </a:p>
        </p:txBody>
      </p:sp>
    </p:spTree>
    <p:extLst>
      <p:ext uri="{BB962C8B-B14F-4D97-AF65-F5344CB8AC3E}">
        <p14:creationId xmlns:p14="http://schemas.microsoft.com/office/powerpoint/2010/main" val="4067080063"/>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タイトル 1"/>
          <p:cNvSpPr>
            <a:spLocks noGrp="1"/>
          </p:cNvSpPr>
          <p:nvPr>
            <p:ph type="title"/>
          </p:nvPr>
        </p:nvSpPr>
        <p:spPr/>
        <p:txBody>
          <a:bodyPr/>
          <a:lstStyle/>
          <a:p>
            <a:r>
              <a:rPr lang="en-US" altLang="ja-JP" sz="3200" dirty="0" smtClean="0">
                <a:latin typeface="Geneva" charset="0"/>
                <a:ea typeface="ＭＳ Ｐゴシック" charset="0"/>
                <a:cs typeface="Geneva" charset="0"/>
              </a:rPr>
              <a:t>Once a new particle is discovered …</a:t>
            </a:r>
            <a:endParaRPr lang="ja-JP" altLang="en-US" sz="3200" dirty="0">
              <a:latin typeface="Geneva" charset="0"/>
              <a:ea typeface="ＭＳ Ｐゴシック" charset="0"/>
              <a:cs typeface="Geneva" charset="0"/>
            </a:endParaRPr>
          </a:p>
        </p:txBody>
      </p:sp>
      <p:sp>
        <p:nvSpPr>
          <p:cNvPr id="92162" name="コンテンツ プレースホルダー 2"/>
          <p:cNvSpPr>
            <a:spLocks noGrp="1"/>
          </p:cNvSpPr>
          <p:nvPr>
            <p:ph idx="1"/>
          </p:nvPr>
        </p:nvSpPr>
        <p:spPr>
          <a:xfrm>
            <a:off x="457200" y="1371600"/>
            <a:ext cx="8216900" cy="4940300"/>
          </a:xfrm>
        </p:spPr>
        <p:txBody>
          <a:bodyPr>
            <a:normAutofit/>
          </a:bodyPr>
          <a:lstStyle/>
          <a:p>
            <a:r>
              <a:rPr lang="en-US" altLang="ja-JP" dirty="0" smtClean="0">
                <a:latin typeface="Geneva" charset="0"/>
                <a:ea typeface="ＭＳ Ｐゴシック" charset="0"/>
                <a:cs typeface="Geneva" charset="0"/>
              </a:rPr>
              <a:t>If a new particle is discovered at the LHC or at the ILC, it may not be alone. A series of new particles must exist, and we will enter an era of “New Particle Discoveries”.</a:t>
            </a:r>
          </a:p>
          <a:p>
            <a:pPr lvl="1">
              <a:tabLst/>
            </a:pPr>
            <a:r>
              <a:rPr lang="en-US" altLang="ja-JP" dirty="0" err="1" smtClean="0">
                <a:latin typeface="Geneva" charset="0"/>
                <a:ea typeface="ＭＳ Ｐゴシック" charset="0"/>
                <a:cs typeface="Geneva" charset="0"/>
              </a:rPr>
              <a:t>Supersymmetry</a:t>
            </a:r>
            <a:r>
              <a:rPr lang="en-US" altLang="ja-JP" dirty="0" smtClean="0">
                <a:latin typeface="Geneva" charset="0"/>
                <a:ea typeface="ＭＳ Ｐゴシック" charset="0"/>
                <a:cs typeface="Geneva" charset="0"/>
              </a:rPr>
              <a:t> ? Extra dimensions ? Whatever else ?</a:t>
            </a:r>
            <a:endParaRPr lang="en-US" altLang="ja-JP" dirty="0">
              <a:latin typeface="Geneva" charset="0"/>
              <a:ea typeface="ＭＳ Ｐゴシック" charset="0"/>
              <a:cs typeface="Geneva" charset="0"/>
            </a:endParaRPr>
          </a:p>
          <a:p>
            <a:pPr lvl="1">
              <a:tabLst/>
            </a:pPr>
            <a:r>
              <a:rPr lang="en-US" altLang="ja-JP" dirty="0" smtClean="0">
                <a:latin typeface="Geneva" charset="0"/>
                <a:ea typeface="ＭＳ Ｐゴシック" charset="0"/>
                <a:cs typeface="Geneva" charset="0"/>
              </a:rPr>
              <a:t>The lightest one may be the dark matter.</a:t>
            </a:r>
            <a:endParaRPr lang="en-US" altLang="ja-JP" dirty="0">
              <a:latin typeface="Geneva" charset="0"/>
              <a:ea typeface="ＭＳ Ｐゴシック" charset="0"/>
              <a:cs typeface="Geneva" charset="0"/>
            </a:endParaRPr>
          </a:p>
          <a:p>
            <a:r>
              <a:rPr lang="en-US" altLang="ja-JP" dirty="0" smtClean="0">
                <a:latin typeface="Geneva" charset="0"/>
                <a:ea typeface="ＭＳ Ｐゴシック" charset="0"/>
                <a:cs typeface="Geneva" charset="0"/>
              </a:rPr>
              <a:t>Precise measurements of the new particles will determine the energy required for the next collider</a:t>
            </a:r>
            <a:endParaRPr lang="en-US" altLang="ja-JP" dirty="0">
              <a:latin typeface="Geneva" charset="0"/>
              <a:ea typeface="ＭＳ Ｐゴシック" charset="0"/>
              <a:cs typeface="Geneva" charset="0"/>
            </a:endParaRPr>
          </a:p>
          <a:p>
            <a:pPr lvl="1">
              <a:tabLst/>
            </a:pPr>
            <a:r>
              <a:rPr lang="en-US" altLang="ja-JP" dirty="0" smtClean="0">
                <a:latin typeface="Geneva" charset="0"/>
                <a:ea typeface="ＭＳ Ｐゴシック" charset="0"/>
                <a:cs typeface="Geneva" charset="0"/>
              </a:rPr>
              <a:t>If it is less than 1 </a:t>
            </a:r>
            <a:r>
              <a:rPr lang="en-US" altLang="ja-JP" dirty="0" err="1" smtClean="0">
                <a:latin typeface="Geneva" charset="0"/>
                <a:ea typeface="ＭＳ Ｐゴシック" charset="0"/>
                <a:cs typeface="Geneva" charset="0"/>
              </a:rPr>
              <a:t>TeV</a:t>
            </a:r>
            <a:r>
              <a:rPr lang="en-US" altLang="ja-JP" dirty="0" smtClean="0">
                <a:latin typeface="Geneva" charset="0"/>
                <a:ea typeface="ＭＳ Ｐゴシック" charset="0"/>
                <a:cs typeface="Geneva" charset="0"/>
              </a:rPr>
              <a:t>, the ILC should be upgraded to the second phase.</a:t>
            </a:r>
          </a:p>
          <a:p>
            <a:pPr lvl="1">
              <a:tabLst/>
            </a:pPr>
            <a:r>
              <a:rPr lang="en-US" altLang="ja-JP" dirty="0" smtClean="0">
                <a:latin typeface="Geneva" charset="0"/>
                <a:ea typeface="ＭＳ Ｐゴシック" charset="0"/>
                <a:cs typeface="Geneva" charset="0"/>
              </a:rPr>
              <a:t>If it is more than 1 </a:t>
            </a:r>
            <a:r>
              <a:rPr lang="en-US" altLang="ja-JP" dirty="0" err="1" smtClean="0">
                <a:latin typeface="Geneva" charset="0"/>
                <a:ea typeface="ＭＳ Ｐゴシック" charset="0"/>
                <a:cs typeface="Geneva" charset="0"/>
              </a:rPr>
              <a:t>TeV</a:t>
            </a:r>
            <a:r>
              <a:rPr lang="en-US" altLang="ja-JP" dirty="0" smtClean="0">
                <a:latin typeface="Geneva" charset="0"/>
                <a:ea typeface="ＭＳ Ｐゴシック" charset="0"/>
                <a:cs typeface="Geneva" charset="0"/>
              </a:rPr>
              <a:t>, we need CLIC or </a:t>
            </a:r>
            <a:r>
              <a:rPr lang="en-US" altLang="ja-JP" dirty="0" err="1" smtClean="0">
                <a:latin typeface="Geneva" charset="0"/>
                <a:ea typeface="ＭＳ Ｐゴシック" charset="0"/>
                <a:cs typeface="Geneva" charset="0"/>
              </a:rPr>
              <a:t>Muon</a:t>
            </a:r>
            <a:r>
              <a:rPr lang="en-US" altLang="ja-JP" dirty="0" smtClean="0">
                <a:latin typeface="Geneva" charset="0"/>
                <a:ea typeface="ＭＳ Ｐゴシック" charset="0"/>
                <a:cs typeface="Geneva" charset="0"/>
              </a:rPr>
              <a:t> Collider.</a:t>
            </a:r>
            <a:endParaRPr lang="en-US" altLang="ja-JP" dirty="0">
              <a:latin typeface="Geneva" charset="0"/>
              <a:ea typeface="ＭＳ Ｐゴシック" charset="0"/>
              <a:cs typeface="Geneva" charset="0"/>
            </a:endParaRPr>
          </a:p>
        </p:txBody>
      </p:sp>
      <p:sp>
        <p:nvSpPr>
          <p:cNvPr id="92163" name="日付プレースホルダー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92164" name="フッター プレースホルダー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K. Kawagoe: Physics at the ILC</a:t>
            </a:r>
            <a:endParaRPr lang="ja-JP" altLang="en-US" sz="1200">
              <a:solidFill>
                <a:srgbClr val="898989"/>
              </a:solidFill>
              <a:latin typeface="Calibri" charset="0"/>
            </a:endParaRPr>
          </a:p>
        </p:txBody>
      </p:sp>
      <p:sp>
        <p:nvSpPr>
          <p:cNvPr id="92165" name="スライド番号プレースホルダー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6B9DA187-91D7-8849-94D7-0E8ADCAE4E52}" type="slidenum">
              <a:rPr lang="ja-JP" altLang="en-US" sz="1200">
                <a:solidFill>
                  <a:srgbClr val="898989"/>
                </a:solidFill>
                <a:latin typeface="Calibri" charset="0"/>
              </a:rPr>
              <a:pPr/>
              <a:t>28</a:t>
            </a:fld>
            <a:endParaRPr lang="ja-JP" altLang="en-US" sz="1200">
              <a:solidFill>
                <a:srgbClr val="898989"/>
              </a:solidFill>
              <a:latin typeface="Calibri"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テキスト ボックス 1"/>
          <p:cNvSpPr txBox="1">
            <a:spLocks noChangeArrowheads="1"/>
          </p:cNvSpPr>
          <p:nvPr/>
        </p:nvSpPr>
        <p:spPr bwMode="auto">
          <a:xfrm>
            <a:off x="1809750" y="290513"/>
            <a:ext cx="573348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dirty="0" smtClean="0">
                <a:solidFill>
                  <a:prstClr val="black"/>
                </a:solidFill>
              </a:rPr>
              <a:t>Various basic measurements of the SUSY model</a:t>
            </a:r>
            <a:endParaRPr lang="ja-JP" altLang="en-US" sz="2000" dirty="0" smtClean="0">
              <a:solidFill>
                <a:prstClr val="black"/>
              </a:solidFill>
            </a:endParaRPr>
          </a:p>
        </p:txBody>
      </p:sp>
      <p:pic>
        <p:nvPicPr>
          <p:cNvPr id="93186" name="Picture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71550" y="1052513"/>
            <a:ext cx="287972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7"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292725" y="981075"/>
            <a:ext cx="2917825"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31652" y="3933299"/>
            <a:ext cx="4716463" cy="278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テキスト ボックス 7"/>
          <p:cNvSpPr txBox="1">
            <a:spLocks noChangeArrowheads="1"/>
          </p:cNvSpPr>
          <p:nvPr/>
        </p:nvSpPr>
        <p:spPr bwMode="auto">
          <a:xfrm>
            <a:off x="1258888" y="692150"/>
            <a:ext cx="14351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SUSY relation</a:t>
            </a:r>
            <a:endParaRPr lang="ja-JP" altLang="en-US" sz="1800" smtClean="0">
              <a:solidFill>
                <a:prstClr val="black"/>
              </a:solidFill>
            </a:endParaRPr>
          </a:p>
        </p:txBody>
      </p:sp>
      <p:sp>
        <p:nvSpPr>
          <p:cNvPr id="93190" name="テキスト ボックス 8"/>
          <p:cNvSpPr txBox="1">
            <a:spLocks noChangeArrowheads="1"/>
          </p:cNvSpPr>
          <p:nvPr/>
        </p:nvSpPr>
        <p:spPr bwMode="auto">
          <a:xfrm>
            <a:off x="5867400" y="620713"/>
            <a:ext cx="13716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GUT relation</a:t>
            </a:r>
            <a:endParaRPr lang="ja-JP" altLang="en-US" sz="1800" smtClean="0">
              <a:solidFill>
                <a:prstClr val="black"/>
              </a:solidFill>
            </a:endParaRPr>
          </a:p>
        </p:txBody>
      </p:sp>
      <p:sp>
        <p:nvSpPr>
          <p:cNvPr id="93191" name="テキスト ボックス 9"/>
          <p:cNvSpPr txBox="1">
            <a:spLocks noChangeArrowheads="1"/>
          </p:cNvSpPr>
          <p:nvPr/>
        </p:nvSpPr>
        <p:spPr bwMode="auto">
          <a:xfrm>
            <a:off x="1258888" y="3933825"/>
            <a:ext cx="23320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Seesaw neutrino mass </a:t>
            </a:r>
            <a:endParaRPr lang="ja-JP" altLang="en-US" sz="1800" smtClean="0">
              <a:solidFill>
                <a:prstClr val="black"/>
              </a:solidFill>
            </a:endParaRPr>
          </a:p>
        </p:txBody>
      </p:sp>
      <p:sp>
        <p:nvSpPr>
          <p:cNvPr id="93192" name="スライド番号プレースホルダ 11"/>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FFEBC4BE-9B42-BC4D-9FF2-20427C68819B}" type="slidenum">
              <a:rPr lang="ja-JP" altLang="en-US" sz="1200">
                <a:solidFill>
                  <a:srgbClr val="898989"/>
                </a:solidFill>
                <a:latin typeface="Calibri" charset="0"/>
              </a:rPr>
              <a:pPr/>
              <a:t>29</a:t>
            </a:fld>
            <a:endParaRPr lang="ja-JP" altLang="en-US" sz="1200">
              <a:solidFill>
                <a:srgbClr val="898989"/>
              </a:solidFill>
              <a:latin typeface="Calibri" charset="0"/>
            </a:endParaRPr>
          </a:p>
        </p:txBody>
      </p:sp>
      <p:sp>
        <p:nvSpPr>
          <p:cNvPr id="93193" name="テキスト ボックス 12"/>
          <p:cNvSpPr txBox="1">
            <a:spLocks noChangeArrowheads="1"/>
          </p:cNvSpPr>
          <p:nvPr/>
        </p:nvSpPr>
        <p:spPr bwMode="auto">
          <a:xfrm>
            <a:off x="3851275" y="3500438"/>
            <a:ext cx="14351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smtClean="0">
                <a:solidFill>
                  <a:prstClr val="black"/>
                </a:solidFill>
              </a:rPr>
              <a:t>GLC</a:t>
            </a:r>
            <a:r>
              <a:rPr lang="ja-JP" altLang="en-US" sz="1600" smtClean="0">
                <a:solidFill>
                  <a:prstClr val="black"/>
                </a:solidFill>
              </a:rPr>
              <a:t>　</a:t>
            </a:r>
            <a:r>
              <a:rPr lang="en-US" altLang="ja-JP" sz="1600" smtClean="0">
                <a:solidFill>
                  <a:prstClr val="black"/>
                </a:solidFill>
              </a:rPr>
              <a:t>Project</a:t>
            </a:r>
            <a:endParaRPr lang="ja-JP" altLang="en-US" sz="1600" smtClean="0">
              <a:solidFill>
                <a:prstClr val="black"/>
              </a:solidFill>
            </a:endParaRPr>
          </a:p>
        </p:txBody>
      </p:sp>
      <p:sp>
        <p:nvSpPr>
          <p:cNvPr id="93194" name="テキスト ボックス 13"/>
          <p:cNvSpPr txBox="1">
            <a:spLocks noChangeArrowheads="1"/>
          </p:cNvSpPr>
          <p:nvPr/>
        </p:nvSpPr>
        <p:spPr bwMode="auto">
          <a:xfrm>
            <a:off x="3949708" y="6019800"/>
            <a:ext cx="10112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600" dirty="0" smtClean="0">
                <a:solidFill>
                  <a:prstClr val="black"/>
                </a:solidFill>
              </a:rPr>
              <a:t>ILC RDR</a:t>
            </a:r>
            <a:endParaRPr lang="ja-JP" altLang="en-US" sz="1600" dirty="0" smtClean="0">
              <a:solidFill>
                <a:prstClr val="black"/>
              </a:solidFill>
            </a:endParaRPr>
          </a:p>
        </p:txBody>
      </p:sp>
      <p:pic>
        <p:nvPicPr>
          <p:cNvPr id="93195" name="Picture 2"/>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90145" y="3701523"/>
            <a:ext cx="287972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6" name="日付プレースホルダー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93197" name="フッター プレースホルダー 6"/>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K. Kawagoe: Physics at the ILC</a:t>
            </a:r>
            <a:endParaRPr lang="ja-JP" altLang="en-US" sz="1200">
              <a:solidFill>
                <a:srgbClr val="898989"/>
              </a:solidFill>
              <a:latin typeface="Calibri" charset="0"/>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C7B3F250-AE04-7E46-88E7-BA9076A7E94E}" type="slidenum">
              <a:rPr lang="en-US" altLang="ja-JP" sz="1400">
                <a:solidFill>
                  <a:srgbClr val="000000"/>
                </a:solidFill>
              </a:rPr>
              <a:pPr/>
              <a:t>3</a:t>
            </a:fld>
            <a:endParaRPr lang="en-US" altLang="ja-JP" sz="1400">
              <a:solidFill>
                <a:srgbClr val="000000"/>
              </a:solidFill>
            </a:endParaRPr>
          </a:p>
        </p:txBody>
      </p:sp>
      <p:pic>
        <p:nvPicPr>
          <p:cNvPr id="214018" name="Picture 2" descr="PETRA_HER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5663" y="4581525"/>
            <a:ext cx="30480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Text Box 3"/>
          <p:cNvSpPr txBox="1">
            <a:spLocks noChangeArrowheads="1"/>
          </p:cNvSpPr>
          <p:nvPr/>
        </p:nvSpPr>
        <p:spPr bwMode="auto">
          <a:xfrm>
            <a:off x="3976688" y="4708525"/>
            <a:ext cx="1710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400" dirty="0">
                <a:solidFill>
                  <a:srgbClr val="FFFF00"/>
                </a:solidFill>
                <a:latin typeface="ヒラギノ角ゴ Pro W6" charset="0"/>
                <a:ea typeface="ヒラギノ角ゴ Pro W6" charset="0"/>
                <a:cs typeface="ヒラギノ角ゴ Pro W6" charset="0"/>
              </a:rPr>
              <a:t>DESY</a:t>
            </a:r>
            <a:r>
              <a:rPr lang="ja-JP" altLang="en-US" sz="1400" dirty="0" smtClean="0">
                <a:solidFill>
                  <a:srgbClr val="FFFF00"/>
                </a:solidFill>
                <a:latin typeface="ヒラギノ角ゴ Pro W6" charset="0"/>
                <a:ea typeface="ヒラギノ角ゴ Pro W6" charset="0"/>
                <a:cs typeface="ヒラギノ角ゴ Pro W6" charset="0"/>
              </a:rPr>
              <a:t>＠</a:t>
            </a:r>
            <a:r>
              <a:rPr lang="en-US" altLang="ja-JP" sz="1400" dirty="0" err="1" smtClean="0">
                <a:solidFill>
                  <a:srgbClr val="FFFF00"/>
                </a:solidFill>
                <a:latin typeface="ヒラギノ角ゴ Pro W6" charset="0"/>
                <a:ea typeface="ヒラギノ角ゴ Pro W6" charset="0"/>
                <a:cs typeface="ヒラギノ角ゴ Pro W6" charset="0"/>
              </a:rPr>
              <a:t>Hambug</a:t>
            </a:r>
            <a:endParaRPr lang="ja-JP" altLang="en-US" sz="1400" dirty="0">
              <a:solidFill>
                <a:srgbClr val="FFFF00"/>
              </a:solidFill>
              <a:latin typeface="ヒラギノ角ゴ Pro W6" charset="0"/>
              <a:ea typeface="ヒラギノ角ゴ Pro W6" charset="0"/>
              <a:cs typeface="ヒラギノ角ゴ Pro W6" charset="0"/>
            </a:endParaRPr>
          </a:p>
        </p:txBody>
      </p:sp>
      <p:pic>
        <p:nvPicPr>
          <p:cNvPr id="214020" name="Picture 4" descr="tevatron_aeria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16675" y="4481513"/>
            <a:ext cx="2667000"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1" name="Picture 5" descr="LHC+aerial のコピー"/>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16675" y="1916113"/>
            <a:ext cx="26924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2" name="Text Box 6"/>
          <p:cNvSpPr txBox="1">
            <a:spLocks noChangeArrowheads="1"/>
          </p:cNvSpPr>
          <p:nvPr/>
        </p:nvSpPr>
        <p:spPr bwMode="auto">
          <a:xfrm>
            <a:off x="7361238" y="2063750"/>
            <a:ext cx="16337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400" dirty="0">
                <a:solidFill>
                  <a:srgbClr val="FFFF00"/>
                </a:solidFill>
                <a:latin typeface="ヒラギノ角ゴ Pro W6" charset="0"/>
                <a:ea typeface="ヒラギノ角ゴ Pro W6" charset="0"/>
                <a:cs typeface="ヒラギノ角ゴ Pro W6" charset="0"/>
              </a:rPr>
              <a:t>CERN</a:t>
            </a:r>
            <a:r>
              <a:rPr lang="ja-JP" altLang="en-US" sz="1400" dirty="0" smtClean="0">
                <a:solidFill>
                  <a:srgbClr val="FFFF00"/>
                </a:solidFill>
                <a:latin typeface="ヒラギノ角ゴ Pro W6" charset="0"/>
                <a:ea typeface="ヒラギノ角ゴ Pro W6" charset="0"/>
                <a:cs typeface="ヒラギノ角ゴ Pro W6" charset="0"/>
              </a:rPr>
              <a:t>＠</a:t>
            </a:r>
            <a:r>
              <a:rPr lang="en-US" altLang="ja-JP" sz="1400" dirty="0" smtClean="0">
                <a:solidFill>
                  <a:srgbClr val="FFFF00"/>
                </a:solidFill>
                <a:latin typeface="ヒラギノ角ゴ Pro W6" charset="0"/>
                <a:ea typeface="ヒラギノ角ゴ Pro W6" charset="0"/>
                <a:cs typeface="ヒラギノ角ゴ Pro W6" charset="0"/>
              </a:rPr>
              <a:t>Geneva</a:t>
            </a:r>
            <a:endParaRPr lang="ja-JP" altLang="en-US" sz="1400" dirty="0">
              <a:solidFill>
                <a:srgbClr val="FFFF00"/>
              </a:solidFill>
              <a:latin typeface="ヒラギノ角ゴ Pro W6" charset="0"/>
              <a:ea typeface="ヒラギノ角ゴ Pro W6" charset="0"/>
              <a:cs typeface="ヒラギノ角ゴ Pro W6" charset="0"/>
            </a:endParaRPr>
          </a:p>
        </p:txBody>
      </p:sp>
      <p:sp>
        <p:nvSpPr>
          <p:cNvPr id="214023" name="Text Box 7"/>
          <p:cNvSpPr txBox="1">
            <a:spLocks noChangeArrowheads="1"/>
          </p:cNvSpPr>
          <p:nvPr/>
        </p:nvSpPr>
        <p:spPr bwMode="auto">
          <a:xfrm>
            <a:off x="6561138" y="4840288"/>
            <a:ext cx="16722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400" dirty="0">
                <a:solidFill>
                  <a:srgbClr val="FFFF00"/>
                </a:solidFill>
                <a:latin typeface="ヒラギノ角ゴ Pro W6" charset="0"/>
                <a:ea typeface="ヒラギノ角ゴ Pro W6" charset="0"/>
                <a:cs typeface="ヒラギノ角ゴ Pro W6" charset="0"/>
              </a:rPr>
              <a:t>FNAL</a:t>
            </a:r>
            <a:r>
              <a:rPr lang="ja-JP" altLang="en-US" sz="1400" dirty="0" smtClean="0">
                <a:solidFill>
                  <a:srgbClr val="FFFF00"/>
                </a:solidFill>
                <a:latin typeface="ヒラギノ角ゴ Pro W6" charset="0"/>
                <a:ea typeface="ヒラギノ角ゴ Pro W6" charset="0"/>
                <a:cs typeface="ヒラギノ角ゴ Pro W6" charset="0"/>
              </a:rPr>
              <a:t>＠</a:t>
            </a:r>
            <a:r>
              <a:rPr lang="en-US" altLang="ja-JP" sz="1400" dirty="0" smtClean="0">
                <a:solidFill>
                  <a:srgbClr val="FFFF00"/>
                </a:solidFill>
                <a:latin typeface="ヒラギノ角ゴ Pro W6" charset="0"/>
                <a:ea typeface="ヒラギノ角ゴ Pro W6" charset="0"/>
                <a:cs typeface="ヒラギノ角ゴ Pro W6" charset="0"/>
              </a:rPr>
              <a:t>Chicago</a:t>
            </a:r>
            <a:endParaRPr lang="ja-JP" altLang="en-US" sz="1400" dirty="0">
              <a:solidFill>
                <a:srgbClr val="FFFF00"/>
              </a:solidFill>
              <a:latin typeface="ヒラギノ角ゴ Pro W6" charset="0"/>
              <a:ea typeface="ヒラギノ角ゴ Pro W6" charset="0"/>
              <a:cs typeface="ヒラギノ角ゴ Pro W6" charset="0"/>
            </a:endParaRPr>
          </a:p>
        </p:txBody>
      </p:sp>
      <p:pic>
        <p:nvPicPr>
          <p:cNvPr id="214024" name="Picture 9" descr="aeria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638" y="1100138"/>
            <a:ext cx="27432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5" name="Text Box 10"/>
          <p:cNvSpPr txBox="1">
            <a:spLocks noChangeArrowheads="1"/>
          </p:cNvSpPr>
          <p:nvPr/>
        </p:nvSpPr>
        <p:spPr bwMode="auto">
          <a:xfrm>
            <a:off x="96838" y="1293813"/>
            <a:ext cx="17620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400" dirty="0">
                <a:solidFill>
                  <a:srgbClr val="FFFF00"/>
                </a:solidFill>
                <a:latin typeface="ヒラギノ角ゴ Pro W6" charset="0"/>
                <a:ea typeface="ヒラギノ角ゴ Pro W6" charset="0"/>
                <a:cs typeface="ヒラギノ角ゴ Pro W6" charset="0"/>
              </a:rPr>
              <a:t>SLAC</a:t>
            </a:r>
            <a:r>
              <a:rPr lang="ja-JP" altLang="en-US" sz="1400" dirty="0" smtClean="0">
                <a:solidFill>
                  <a:srgbClr val="FFFF00"/>
                </a:solidFill>
                <a:latin typeface="ヒラギノ角ゴ Pro W6" charset="0"/>
                <a:ea typeface="ヒラギノ角ゴ Pro W6" charset="0"/>
                <a:cs typeface="ヒラギノ角ゴ Pro W6" charset="0"/>
              </a:rPr>
              <a:t>＠</a:t>
            </a:r>
            <a:r>
              <a:rPr lang="en-US" altLang="ja-JP" sz="1400" dirty="0" smtClean="0">
                <a:solidFill>
                  <a:srgbClr val="FFFF00"/>
                </a:solidFill>
                <a:latin typeface="ヒラギノ角ゴ Pro W6" charset="0"/>
                <a:ea typeface="ヒラギノ角ゴ Pro W6" charset="0"/>
                <a:cs typeface="ヒラギノ角ゴ Pro W6" charset="0"/>
              </a:rPr>
              <a:t>Stanford</a:t>
            </a:r>
            <a:endParaRPr lang="ja-JP" altLang="en-US" sz="1400" dirty="0">
              <a:solidFill>
                <a:srgbClr val="FFFF00"/>
              </a:solidFill>
              <a:latin typeface="ヒラギノ角ゴ Pro W6" charset="0"/>
              <a:ea typeface="ヒラギノ角ゴ Pro W6" charset="0"/>
              <a:cs typeface="ヒラギノ角ゴ Pro W6" charset="0"/>
            </a:endParaRPr>
          </a:p>
        </p:txBody>
      </p:sp>
      <p:pic>
        <p:nvPicPr>
          <p:cNvPr id="214026" name="Picture 11" descr="kekair05-04M"/>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20925" y="1066800"/>
            <a:ext cx="3095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7" name="Text Box 12"/>
          <p:cNvSpPr txBox="1">
            <a:spLocks noChangeArrowheads="1"/>
          </p:cNvSpPr>
          <p:nvPr/>
        </p:nvSpPr>
        <p:spPr bwMode="auto">
          <a:xfrm>
            <a:off x="2387600" y="1066800"/>
            <a:ext cx="2210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400" dirty="0">
                <a:solidFill>
                  <a:srgbClr val="FFFF00"/>
                </a:solidFill>
                <a:latin typeface="ヒラギノ角ゴ Pro W6" charset="0"/>
                <a:ea typeface="ヒラギノ角ゴ Pro W6" charset="0"/>
                <a:cs typeface="ヒラギノ角ゴ Pro W6" charset="0"/>
              </a:rPr>
              <a:t>KEK</a:t>
            </a:r>
            <a:r>
              <a:rPr lang="ja-JP" altLang="en-US" sz="1400" dirty="0" smtClean="0">
                <a:solidFill>
                  <a:srgbClr val="FFFF00"/>
                </a:solidFill>
                <a:latin typeface="ヒラギノ角ゴ Pro W6" charset="0"/>
                <a:ea typeface="ヒラギノ角ゴ Pro W6" charset="0"/>
                <a:cs typeface="ヒラギノ角ゴ Pro W6" charset="0"/>
              </a:rPr>
              <a:t>＠</a:t>
            </a:r>
            <a:r>
              <a:rPr lang="en-US" altLang="ja-JP" sz="1400" dirty="0" smtClean="0">
                <a:solidFill>
                  <a:srgbClr val="FFFF00"/>
                </a:solidFill>
                <a:latin typeface="ヒラギノ角ゴ Pro W6" charset="0"/>
                <a:ea typeface="ヒラギノ角ゴ Pro W6" charset="0"/>
                <a:cs typeface="ヒラギノ角ゴ Pro W6" charset="0"/>
              </a:rPr>
              <a:t>Tsukuba, Tokai</a:t>
            </a:r>
            <a:endParaRPr lang="ja-JP" altLang="en-US" sz="1400" dirty="0">
              <a:solidFill>
                <a:srgbClr val="FFFF00"/>
              </a:solidFill>
              <a:latin typeface="ヒラギノ角ゴ Pro W6" charset="0"/>
              <a:ea typeface="ヒラギノ角ゴ Pro W6" charset="0"/>
              <a:cs typeface="ヒラギノ角ゴ Pro W6" charset="0"/>
            </a:endParaRPr>
          </a:p>
        </p:txBody>
      </p:sp>
      <p:sp>
        <p:nvSpPr>
          <p:cNvPr id="214029" name="Rectangle 14"/>
          <p:cNvSpPr>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a:spcBef>
                <a:spcPct val="20000"/>
              </a:spcBef>
              <a:buFontTx/>
              <a:buChar char="•"/>
            </a:pPr>
            <a:endParaRPr lang="ja-JP" altLang="en-US" sz="3200">
              <a:solidFill>
                <a:srgbClr val="000000"/>
              </a:solidFill>
            </a:endParaRPr>
          </a:p>
        </p:txBody>
      </p:sp>
      <p:sp>
        <p:nvSpPr>
          <p:cNvPr id="214030" name="AutoShape 15"/>
          <p:cNvSpPr>
            <a:spLocks noChangeArrowheads="1"/>
          </p:cNvSpPr>
          <p:nvPr/>
        </p:nvSpPr>
        <p:spPr bwMode="auto">
          <a:xfrm rot="8653239" flipH="1">
            <a:off x="-831850" y="2736850"/>
            <a:ext cx="10674350" cy="1336675"/>
          </a:xfrm>
          <a:prstGeom prst="notchedRightArrow">
            <a:avLst>
              <a:gd name="adj1" fmla="val 41148"/>
              <a:gd name="adj2" fmla="val 100524"/>
            </a:avLst>
          </a:prstGeom>
          <a:solidFill>
            <a:srgbClr val="0080FF"/>
          </a:solidFill>
          <a:ln w="9525">
            <a:solidFill>
              <a:schemeClr val="tx1"/>
            </a:solidFill>
            <a:miter lim="800000"/>
            <a:headEnd/>
            <a:tailEnd/>
          </a:ln>
        </p:spPr>
        <p:txBody>
          <a:bodyPr wrap="none" anchor="ctr"/>
          <a:lstStyle/>
          <a:p>
            <a:pPr defTabSz="914400"/>
            <a:endParaRPr lang="ja-JP" altLang="en-US">
              <a:solidFill>
                <a:srgbClr val="000000"/>
              </a:solidFill>
            </a:endParaRPr>
          </a:p>
        </p:txBody>
      </p:sp>
      <p:sp>
        <p:nvSpPr>
          <p:cNvPr id="214032" name="Oval 17"/>
          <p:cNvSpPr>
            <a:spLocks noChangeArrowheads="1"/>
          </p:cNvSpPr>
          <p:nvPr/>
        </p:nvSpPr>
        <p:spPr bwMode="auto">
          <a:xfrm>
            <a:off x="1946275" y="4038600"/>
            <a:ext cx="1219200" cy="393700"/>
          </a:xfrm>
          <a:prstGeom prst="ellipse">
            <a:avLst/>
          </a:prstGeom>
          <a:solidFill>
            <a:srgbClr val="FFFF00"/>
          </a:solidFill>
          <a:ln w="9525">
            <a:solidFill>
              <a:schemeClr val="tx1"/>
            </a:solidFill>
            <a:round/>
            <a:headEnd/>
            <a:tailEnd/>
          </a:ln>
        </p:spPr>
        <p:txBody>
          <a:bodyPr wrap="none" anchor="ctr"/>
          <a:lstStyle/>
          <a:p>
            <a:pPr algn="ctr" defTabSz="914400"/>
            <a:r>
              <a:rPr lang="en-US" altLang="ja-JP" dirty="0" smtClean="0">
                <a:solidFill>
                  <a:srgbClr val="000000"/>
                </a:solidFill>
                <a:latin typeface="ヒラギノ角ゴ Pro W6" charset="0"/>
                <a:ea typeface="ヒラギノ角ゴ Pro W6" charset="0"/>
                <a:cs typeface="ヒラギノ角ゴ Pro W6" charset="0"/>
              </a:rPr>
              <a:t>TRISTAN</a:t>
            </a:r>
            <a:endParaRPr lang="ja-JP" altLang="en-US" dirty="0">
              <a:solidFill>
                <a:srgbClr val="000000"/>
              </a:solidFill>
            </a:endParaRPr>
          </a:p>
        </p:txBody>
      </p:sp>
      <p:sp>
        <p:nvSpPr>
          <p:cNvPr id="214035" name="Oval 20"/>
          <p:cNvSpPr>
            <a:spLocks noChangeArrowheads="1"/>
          </p:cNvSpPr>
          <p:nvPr/>
        </p:nvSpPr>
        <p:spPr bwMode="auto">
          <a:xfrm>
            <a:off x="3271838" y="4011613"/>
            <a:ext cx="1600200" cy="457200"/>
          </a:xfrm>
          <a:prstGeom prst="ellipse">
            <a:avLst/>
          </a:prstGeom>
          <a:solidFill>
            <a:srgbClr val="CCFF66"/>
          </a:solidFill>
          <a:ln w="9525">
            <a:solidFill>
              <a:schemeClr val="tx1"/>
            </a:solidFill>
            <a:round/>
            <a:headEnd/>
            <a:tailEnd/>
          </a:ln>
        </p:spPr>
        <p:txBody>
          <a:bodyPr wrap="none" anchor="ctr"/>
          <a:lstStyle/>
          <a:p>
            <a:pPr algn="ctr" defTabSz="914400"/>
            <a:r>
              <a:rPr lang="en-US" altLang="ja-JP" dirty="0" err="1" smtClean="0">
                <a:solidFill>
                  <a:srgbClr val="000000"/>
                </a:solidFill>
                <a:latin typeface="ヒラギノ角ゴ Pro W6" charset="0"/>
                <a:ea typeface="ヒラギノ角ゴ Pro W6" charset="0"/>
                <a:cs typeface="ヒラギノ角ゴ Pro W6" charset="0"/>
              </a:rPr>
              <a:t>Tevatron</a:t>
            </a:r>
            <a:endParaRPr lang="ja-JP" altLang="en-US" dirty="0">
              <a:solidFill>
                <a:srgbClr val="000000"/>
              </a:solidFill>
            </a:endParaRPr>
          </a:p>
        </p:txBody>
      </p:sp>
      <p:sp>
        <p:nvSpPr>
          <p:cNvPr id="214036" name="Oval 21"/>
          <p:cNvSpPr>
            <a:spLocks noChangeArrowheads="1"/>
          </p:cNvSpPr>
          <p:nvPr/>
        </p:nvSpPr>
        <p:spPr bwMode="auto">
          <a:xfrm>
            <a:off x="6462713" y="1489075"/>
            <a:ext cx="2057400" cy="533400"/>
          </a:xfrm>
          <a:prstGeom prst="ellipse">
            <a:avLst/>
          </a:prstGeom>
          <a:solidFill>
            <a:srgbClr val="CCFF66"/>
          </a:solidFill>
          <a:ln w="9525">
            <a:solidFill>
              <a:schemeClr val="tx1"/>
            </a:solidFill>
            <a:round/>
            <a:headEnd/>
            <a:tailEnd/>
          </a:ln>
        </p:spPr>
        <p:txBody>
          <a:bodyPr wrap="none" anchor="ctr"/>
          <a:lstStyle/>
          <a:p>
            <a:pPr algn="ctr" defTabSz="914400"/>
            <a:r>
              <a:rPr lang="en-US" altLang="ja-JP">
                <a:solidFill>
                  <a:srgbClr val="000000"/>
                </a:solidFill>
                <a:latin typeface="ヒラギノ角ゴ Pro W6" charset="0"/>
                <a:ea typeface="ヒラギノ角ゴ Pro W6" charset="0"/>
                <a:cs typeface="ヒラギノ角ゴ Pro W6" charset="0"/>
              </a:rPr>
              <a:t>LHC</a:t>
            </a:r>
            <a:endParaRPr lang="en-US" altLang="ja-JP">
              <a:solidFill>
                <a:srgbClr val="000000"/>
              </a:solidFill>
            </a:endParaRPr>
          </a:p>
        </p:txBody>
      </p:sp>
      <p:sp>
        <p:nvSpPr>
          <p:cNvPr id="214039" name="Text Box 24"/>
          <p:cNvSpPr txBox="1">
            <a:spLocks noChangeArrowheads="1"/>
          </p:cNvSpPr>
          <p:nvPr/>
        </p:nvSpPr>
        <p:spPr bwMode="auto">
          <a:xfrm>
            <a:off x="898525" y="141289"/>
            <a:ext cx="5095875" cy="83099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dirty="0" smtClean="0">
                <a:solidFill>
                  <a:srgbClr val="000000"/>
                </a:solidFill>
                <a:ea typeface="ヒラギノ角ゴ Pro W6" charset="0"/>
                <a:cs typeface="ヒラギノ角ゴ Pro W6" charset="0"/>
              </a:rPr>
              <a:t>Energy-frontier colliders in 5 major HEP laboratories (since 1980’s)</a:t>
            </a:r>
            <a:endParaRPr lang="ja-JP" altLang="en-US" sz="1800" dirty="0">
              <a:solidFill>
                <a:srgbClr val="000000"/>
              </a:solidFill>
            </a:endParaRPr>
          </a:p>
        </p:txBody>
      </p:sp>
      <p:sp>
        <p:nvSpPr>
          <p:cNvPr id="214045" name="Oval 30"/>
          <p:cNvSpPr>
            <a:spLocks noChangeArrowheads="1"/>
          </p:cNvSpPr>
          <p:nvPr/>
        </p:nvSpPr>
        <p:spPr bwMode="auto">
          <a:xfrm>
            <a:off x="4911725" y="2974975"/>
            <a:ext cx="1008063" cy="457200"/>
          </a:xfrm>
          <a:prstGeom prst="ellipse">
            <a:avLst/>
          </a:prstGeom>
          <a:solidFill>
            <a:srgbClr val="FFCCFF"/>
          </a:solidFill>
          <a:ln w="9525">
            <a:solidFill>
              <a:schemeClr val="tx1"/>
            </a:solidFill>
            <a:round/>
            <a:headEnd/>
            <a:tailEnd/>
          </a:ln>
        </p:spPr>
        <p:txBody>
          <a:bodyPr wrap="none" anchor="ctr"/>
          <a:lstStyle/>
          <a:p>
            <a:pPr algn="ctr" defTabSz="914400"/>
            <a:r>
              <a:rPr lang="en-US" altLang="ja-JP">
                <a:solidFill>
                  <a:srgbClr val="000000"/>
                </a:solidFill>
                <a:latin typeface="ヒラギノ角ゴ Pro W6" charset="0"/>
                <a:ea typeface="ヒラギノ角ゴ Pro W6" charset="0"/>
                <a:cs typeface="ヒラギノ角ゴ Pro W6" charset="0"/>
              </a:rPr>
              <a:t>HERA</a:t>
            </a:r>
            <a:endParaRPr lang="en-US" altLang="ja-JP">
              <a:solidFill>
                <a:srgbClr val="000000"/>
              </a:solidFill>
            </a:endParaRPr>
          </a:p>
        </p:txBody>
      </p:sp>
      <p:grpSp>
        <p:nvGrpSpPr>
          <p:cNvPr id="2" name="Group 46"/>
          <p:cNvGrpSpPr>
            <a:grpSpLocks/>
          </p:cNvGrpSpPr>
          <p:nvPr/>
        </p:nvGrpSpPr>
        <p:grpSpPr bwMode="auto">
          <a:xfrm>
            <a:off x="91462" y="1446213"/>
            <a:ext cx="8938094" cy="4999038"/>
            <a:chOff x="62" y="911"/>
            <a:chExt cx="6100" cy="3149"/>
          </a:xfrm>
        </p:grpSpPr>
        <p:sp>
          <p:nvSpPr>
            <p:cNvPr id="214054" name="Text Box 39"/>
            <p:cNvSpPr txBox="1">
              <a:spLocks noChangeArrowheads="1"/>
            </p:cNvSpPr>
            <p:nvPr/>
          </p:nvSpPr>
          <p:spPr bwMode="auto">
            <a:xfrm>
              <a:off x="62" y="1168"/>
              <a:ext cx="1448" cy="110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800" dirty="0" smtClean="0">
                  <a:solidFill>
                    <a:srgbClr val="000000"/>
                  </a:solidFill>
                </a:rPr>
                <a:t>PEP 1980-1990</a:t>
              </a:r>
            </a:p>
            <a:p>
              <a:pPr defTabSz="914400"/>
              <a:r>
                <a:rPr lang="en-US" altLang="ja-JP" sz="1800" dirty="0" smtClean="0">
                  <a:solidFill>
                    <a:srgbClr val="000000"/>
                  </a:solidFill>
                </a:rPr>
                <a:t>SLC 1988-1998</a:t>
              </a:r>
            </a:p>
            <a:p>
              <a:pPr marL="285750" indent="-285750" defTabSz="914400">
                <a:buFont typeface="Wingdings" charset="0"/>
                <a:buChar char="à"/>
              </a:pPr>
              <a:r>
                <a:rPr lang="en-US" altLang="ja-JP" sz="1800" dirty="0" smtClean="0">
                  <a:solidFill>
                    <a:srgbClr val="000000"/>
                  </a:solidFill>
                  <a:sym typeface="Wingdings"/>
                </a:rPr>
                <a:t>Intensity frontier</a:t>
              </a:r>
            </a:p>
            <a:p>
              <a:pPr defTabSz="914400"/>
              <a:r>
                <a:rPr lang="en-US" altLang="ja-JP" sz="1800" dirty="0" smtClean="0">
                  <a:solidFill>
                    <a:srgbClr val="000000"/>
                  </a:solidFill>
                  <a:sym typeface="Wingdings"/>
                </a:rPr>
                <a:t>PEP-II 1998-2008</a:t>
              </a:r>
            </a:p>
            <a:p>
              <a:pPr marL="285750" indent="-285750" defTabSz="914400">
                <a:buFont typeface="Wingdings" charset="0"/>
                <a:buChar char="à"/>
              </a:pPr>
              <a:r>
                <a:rPr lang="en-US" altLang="ja-JP" sz="1800" dirty="0" smtClean="0">
                  <a:solidFill>
                    <a:srgbClr val="000000"/>
                  </a:solidFill>
                  <a:sym typeface="Wingdings"/>
                </a:rPr>
                <a:t>X-ray source</a:t>
              </a:r>
            </a:p>
            <a:p>
              <a:pPr defTabSz="914400"/>
              <a:r>
                <a:rPr lang="en-US" altLang="ja-JP" sz="1800" dirty="0" smtClean="0">
                  <a:solidFill>
                    <a:srgbClr val="000000"/>
                  </a:solidFill>
                </a:rPr>
                <a:t>LCLS</a:t>
              </a:r>
              <a:endParaRPr lang="ja-JP" altLang="en-US" sz="1800" dirty="0">
                <a:solidFill>
                  <a:srgbClr val="FF0000"/>
                </a:solidFill>
              </a:endParaRPr>
            </a:p>
          </p:txBody>
        </p:sp>
        <p:sp>
          <p:nvSpPr>
            <p:cNvPr id="214055" name="Text Box 40"/>
            <p:cNvSpPr txBox="1">
              <a:spLocks noChangeArrowheads="1"/>
            </p:cNvSpPr>
            <p:nvPr/>
          </p:nvSpPr>
          <p:spPr bwMode="auto">
            <a:xfrm>
              <a:off x="2553" y="3240"/>
              <a:ext cx="1440" cy="756"/>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800" dirty="0" smtClean="0">
                  <a:solidFill>
                    <a:srgbClr val="000000"/>
                  </a:solidFill>
                </a:rPr>
                <a:t>PETRA 1979-1986</a:t>
              </a:r>
            </a:p>
            <a:p>
              <a:pPr defTabSz="914400"/>
              <a:r>
                <a:rPr lang="en-US" altLang="ja-JP" sz="1800" dirty="0" smtClean="0">
                  <a:solidFill>
                    <a:srgbClr val="000000"/>
                  </a:solidFill>
                </a:rPr>
                <a:t>HERA 1992-2007</a:t>
              </a:r>
            </a:p>
            <a:p>
              <a:pPr marL="285750" indent="-285750" defTabSz="914400">
                <a:buFont typeface="Wingdings" charset="0"/>
                <a:buChar char="à"/>
              </a:pPr>
              <a:r>
                <a:rPr lang="en-US" altLang="ja-JP" sz="1800" dirty="0" smtClean="0">
                  <a:solidFill>
                    <a:srgbClr val="000000"/>
                  </a:solidFill>
                  <a:sym typeface="Wingdings"/>
                </a:rPr>
                <a:t>X-ray source</a:t>
              </a:r>
            </a:p>
            <a:p>
              <a:pPr defTabSz="914400"/>
              <a:r>
                <a:rPr lang="en-US" altLang="ja-JP" sz="1800" dirty="0" smtClean="0">
                  <a:solidFill>
                    <a:srgbClr val="000000"/>
                  </a:solidFill>
                  <a:sym typeface="Wingdings"/>
                </a:rPr>
                <a:t>European </a:t>
              </a:r>
              <a:r>
                <a:rPr lang="en-US" altLang="ja-JP" sz="1800" dirty="0" smtClean="0">
                  <a:solidFill>
                    <a:srgbClr val="000000"/>
                  </a:solidFill>
                </a:rPr>
                <a:t>XFEL</a:t>
              </a:r>
              <a:endParaRPr lang="ja-JP" altLang="en-US" sz="1800" dirty="0">
                <a:solidFill>
                  <a:srgbClr val="000000"/>
                </a:solidFill>
              </a:endParaRPr>
            </a:p>
          </p:txBody>
        </p:sp>
        <p:sp>
          <p:nvSpPr>
            <p:cNvPr id="214056" name="Text Box 41"/>
            <p:cNvSpPr txBox="1">
              <a:spLocks noChangeArrowheads="1"/>
            </p:cNvSpPr>
            <p:nvPr/>
          </p:nvSpPr>
          <p:spPr bwMode="auto">
            <a:xfrm>
              <a:off x="4416" y="3478"/>
              <a:ext cx="1746" cy="58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800" dirty="0">
                  <a:solidFill>
                    <a:srgbClr val="000000"/>
                  </a:solidFill>
                </a:rPr>
                <a:t>TEVATRON </a:t>
              </a:r>
              <a:r>
                <a:rPr lang="en-US" altLang="ja-JP" sz="1800" dirty="0" smtClean="0">
                  <a:solidFill>
                    <a:srgbClr val="000000"/>
                  </a:solidFill>
                </a:rPr>
                <a:t>1987-2011</a:t>
              </a:r>
            </a:p>
            <a:p>
              <a:pPr marL="285750" indent="-285750" defTabSz="914400">
                <a:buFont typeface="Wingdings" charset="0"/>
                <a:buChar char="à"/>
              </a:pPr>
              <a:r>
                <a:rPr lang="en-US" altLang="ja-JP" sz="1800" dirty="0" smtClean="0">
                  <a:solidFill>
                    <a:srgbClr val="000000"/>
                  </a:solidFill>
                  <a:sym typeface="Wingdings"/>
                </a:rPr>
                <a:t>Intensity frontier</a:t>
              </a:r>
            </a:p>
            <a:p>
              <a:pPr algn="ctr" defTabSz="914400"/>
              <a:r>
                <a:rPr lang="en-US" altLang="ja-JP" sz="1800" dirty="0" smtClean="0">
                  <a:solidFill>
                    <a:srgbClr val="000000"/>
                  </a:solidFill>
                  <a:sym typeface="Wingdings"/>
                </a:rPr>
                <a:t>Project X</a:t>
              </a:r>
              <a:endParaRPr lang="ja-JP" altLang="en-US" sz="1800" dirty="0">
                <a:solidFill>
                  <a:srgbClr val="000000"/>
                </a:solidFill>
              </a:endParaRPr>
            </a:p>
          </p:txBody>
        </p:sp>
        <p:sp>
          <p:nvSpPr>
            <p:cNvPr id="214057" name="Text Box 42"/>
            <p:cNvSpPr txBox="1">
              <a:spLocks noChangeArrowheads="1"/>
            </p:cNvSpPr>
            <p:nvPr/>
          </p:nvSpPr>
          <p:spPr bwMode="auto">
            <a:xfrm>
              <a:off x="1632" y="911"/>
              <a:ext cx="1585" cy="9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800" dirty="0" smtClean="0">
                  <a:solidFill>
                    <a:srgbClr val="000000"/>
                  </a:solidFill>
                </a:rPr>
                <a:t>TRISTAN 1987-1995</a:t>
              </a:r>
            </a:p>
            <a:p>
              <a:pPr defTabSz="914400"/>
              <a:r>
                <a:rPr lang="en-US" altLang="ja-JP" sz="1800" dirty="0" smtClean="0">
                  <a:solidFill>
                    <a:srgbClr val="000000"/>
                  </a:solidFill>
                </a:rPr>
                <a:t> </a:t>
              </a:r>
              <a:r>
                <a:rPr lang="en-US" altLang="ja-JP" sz="1800" dirty="0" smtClean="0">
                  <a:solidFill>
                    <a:srgbClr val="000000"/>
                  </a:solidFill>
                  <a:sym typeface="Wingdings"/>
                </a:rPr>
                <a:t> Intensity frontier</a:t>
              </a:r>
            </a:p>
            <a:p>
              <a:pPr defTabSz="914400"/>
              <a:r>
                <a:rPr lang="en-US" altLang="ja-JP" sz="1800" dirty="0" smtClean="0">
                  <a:solidFill>
                    <a:srgbClr val="000000"/>
                  </a:solidFill>
                  <a:sym typeface="Wingdings"/>
                </a:rPr>
                <a:t>KEKB 1999-2009</a:t>
              </a:r>
            </a:p>
            <a:p>
              <a:pPr defTabSz="914400"/>
              <a:r>
                <a:rPr lang="en-US" altLang="ja-JP" sz="1800" dirty="0" smtClean="0">
                  <a:solidFill>
                    <a:srgbClr val="000000"/>
                  </a:solidFill>
                  <a:sym typeface="Wingdings"/>
                </a:rPr>
                <a:t>J-PARC 2007-</a:t>
              </a:r>
            </a:p>
            <a:p>
              <a:pPr defTabSz="914400"/>
              <a:r>
                <a:rPr lang="en-US" altLang="ja-JP" sz="1800" dirty="0" smtClean="0">
                  <a:solidFill>
                    <a:srgbClr val="000000"/>
                  </a:solidFill>
                </a:rPr>
                <a:t>Super-KEKB 2014?</a:t>
              </a:r>
              <a:endParaRPr lang="en-US" altLang="ja-JP" sz="1800" dirty="0">
                <a:solidFill>
                  <a:srgbClr val="000000"/>
                </a:solidFill>
              </a:endParaRPr>
            </a:p>
          </p:txBody>
        </p:sp>
        <p:sp>
          <p:nvSpPr>
            <p:cNvPr id="214058" name="Text Box 43"/>
            <p:cNvSpPr txBox="1">
              <a:spLocks noChangeArrowheads="1"/>
            </p:cNvSpPr>
            <p:nvPr/>
          </p:nvSpPr>
          <p:spPr bwMode="auto">
            <a:xfrm>
              <a:off x="4594" y="1875"/>
              <a:ext cx="1352" cy="58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800" dirty="0" err="1" smtClean="0">
                  <a:solidFill>
                    <a:srgbClr val="000000"/>
                  </a:solidFill>
                </a:rPr>
                <a:t>SppS</a:t>
              </a:r>
              <a:r>
                <a:rPr lang="en-US" altLang="ja-JP" sz="1800" dirty="0" smtClean="0">
                  <a:solidFill>
                    <a:srgbClr val="000000"/>
                  </a:solidFill>
                </a:rPr>
                <a:t> 1981-1984</a:t>
              </a:r>
            </a:p>
            <a:p>
              <a:pPr defTabSz="914400"/>
              <a:r>
                <a:rPr lang="en-US" altLang="ja-JP" sz="1800" dirty="0" smtClean="0">
                  <a:solidFill>
                    <a:srgbClr val="000000"/>
                  </a:solidFill>
                </a:rPr>
                <a:t>LEP 1989-2000</a:t>
              </a:r>
            </a:p>
            <a:p>
              <a:pPr defTabSz="914400"/>
              <a:r>
                <a:rPr lang="ja-JP" altLang="en-US" sz="1800" dirty="0" smtClean="0">
                  <a:solidFill>
                    <a:srgbClr val="000000"/>
                  </a:solidFill>
                </a:rPr>
                <a:t>ＬＨＣ</a:t>
              </a:r>
              <a:r>
                <a:rPr lang="en-US" altLang="ja-JP" sz="1800" dirty="0" smtClean="0">
                  <a:solidFill>
                    <a:srgbClr val="000000"/>
                  </a:solidFill>
                </a:rPr>
                <a:t> 2009-</a:t>
              </a:r>
              <a:endParaRPr lang="en-US" altLang="ja-JP" sz="1800" dirty="0">
                <a:solidFill>
                  <a:srgbClr val="000000"/>
                </a:solidFill>
              </a:endParaRPr>
            </a:p>
          </p:txBody>
        </p:sp>
      </p:grpSp>
      <p:sp>
        <p:nvSpPr>
          <p:cNvPr id="214053" name="日付プレースホルダー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smtClean="0">
                <a:solidFill>
                  <a:srgbClr val="000000"/>
                </a:solidFill>
              </a:rPr>
              <a:t>2012/02/07</a:t>
            </a:r>
            <a:endParaRPr lang="en-US" altLang="ja-JP" sz="1400">
              <a:solidFill>
                <a:srgbClr val="000000"/>
              </a:solidFill>
            </a:endParaRPr>
          </a:p>
        </p:txBody>
      </p:sp>
      <p:sp>
        <p:nvSpPr>
          <p:cNvPr id="4" name="フッター プレースホルダー 3"/>
          <p:cNvSpPr>
            <a:spLocks noGrp="1"/>
          </p:cNvSpPr>
          <p:nvPr>
            <p:ph type="ftr" sz="quarter" idx="11"/>
          </p:nvPr>
        </p:nvSpPr>
        <p:spPr/>
        <p:txBody>
          <a:bodyPr/>
          <a:lstStyle/>
          <a:p>
            <a:pPr>
              <a:defRPr/>
            </a:pPr>
            <a:r>
              <a:rPr lang="en-US" altLang="ja-JP" dirty="0" smtClean="0"/>
              <a:t>K. Kawagoe: Physics at the ILC</a:t>
            </a:r>
            <a:endParaRPr lang="en-US" altLang="ja-JP" dirty="0"/>
          </a:p>
        </p:txBody>
      </p:sp>
      <p:sp>
        <p:nvSpPr>
          <p:cNvPr id="214031" name="Oval 16"/>
          <p:cNvSpPr>
            <a:spLocks noChangeArrowheads="1"/>
          </p:cNvSpPr>
          <p:nvPr/>
        </p:nvSpPr>
        <p:spPr bwMode="auto">
          <a:xfrm>
            <a:off x="2936875" y="3509963"/>
            <a:ext cx="1223963" cy="352425"/>
          </a:xfrm>
          <a:prstGeom prst="ellipse">
            <a:avLst/>
          </a:prstGeom>
          <a:solidFill>
            <a:srgbClr val="FFFF00"/>
          </a:solidFill>
          <a:ln w="9525">
            <a:solidFill>
              <a:schemeClr val="tx1"/>
            </a:solidFill>
            <a:round/>
            <a:headEnd/>
            <a:tailEnd/>
          </a:ln>
        </p:spPr>
        <p:txBody>
          <a:bodyPr wrap="none" anchor="ctr"/>
          <a:lstStyle/>
          <a:p>
            <a:pPr algn="ctr" defTabSz="914400"/>
            <a:r>
              <a:rPr lang="en-US" altLang="ja-JP" dirty="0">
                <a:solidFill>
                  <a:srgbClr val="000000"/>
                </a:solidFill>
                <a:latin typeface="ヒラギノ角ゴ Pro W6" charset="0"/>
                <a:ea typeface="ヒラギノ角ゴ Pro W6" charset="0"/>
                <a:cs typeface="ヒラギノ角ゴ Pro W6" charset="0"/>
              </a:rPr>
              <a:t>SLC</a:t>
            </a:r>
            <a:endParaRPr lang="en-US" altLang="ja-JP" dirty="0">
              <a:solidFill>
                <a:srgbClr val="000000"/>
              </a:solidFill>
            </a:endParaRPr>
          </a:p>
        </p:txBody>
      </p:sp>
      <p:sp>
        <p:nvSpPr>
          <p:cNvPr id="214044" name="Oval 29"/>
          <p:cNvSpPr>
            <a:spLocks noChangeArrowheads="1"/>
          </p:cNvSpPr>
          <p:nvPr/>
        </p:nvSpPr>
        <p:spPr bwMode="auto">
          <a:xfrm>
            <a:off x="3325813" y="3249613"/>
            <a:ext cx="1393825" cy="352425"/>
          </a:xfrm>
          <a:prstGeom prst="ellipse">
            <a:avLst/>
          </a:prstGeom>
          <a:solidFill>
            <a:srgbClr val="FFFF00"/>
          </a:solidFill>
          <a:ln w="9525">
            <a:solidFill>
              <a:schemeClr val="tx1"/>
            </a:solidFill>
            <a:round/>
            <a:headEnd/>
            <a:tailEnd/>
          </a:ln>
        </p:spPr>
        <p:txBody>
          <a:bodyPr wrap="none" anchor="ctr"/>
          <a:lstStyle/>
          <a:p>
            <a:pPr algn="ctr" defTabSz="914400"/>
            <a:r>
              <a:rPr lang="en-US" altLang="ja-JP" dirty="0">
                <a:solidFill>
                  <a:srgbClr val="000000"/>
                </a:solidFill>
                <a:latin typeface="ヒラギノ角ゴ Pro W6" charset="0"/>
                <a:ea typeface="ヒラギノ角ゴ Pro W6" charset="0"/>
                <a:cs typeface="ヒラギノ角ゴ Pro W6" charset="0"/>
              </a:rPr>
              <a:t>LEP</a:t>
            </a:r>
            <a:endParaRPr lang="en-US" altLang="ja-JP" dirty="0">
              <a:solidFill>
                <a:srgbClr val="000000"/>
              </a:solidFill>
            </a:endParaRPr>
          </a:p>
        </p:txBody>
      </p:sp>
      <p:sp>
        <p:nvSpPr>
          <p:cNvPr id="47" name="Oval 17"/>
          <p:cNvSpPr>
            <a:spLocks noChangeArrowheads="1"/>
          </p:cNvSpPr>
          <p:nvPr/>
        </p:nvSpPr>
        <p:spPr bwMode="auto">
          <a:xfrm>
            <a:off x="1095375" y="4978400"/>
            <a:ext cx="1219200" cy="393700"/>
          </a:xfrm>
          <a:prstGeom prst="ellipse">
            <a:avLst/>
          </a:prstGeom>
          <a:solidFill>
            <a:srgbClr val="FFFF00"/>
          </a:solidFill>
          <a:ln w="9525">
            <a:solidFill>
              <a:schemeClr val="tx1"/>
            </a:solidFill>
            <a:round/>
            <a:headEnd/>
            <a:tailEnd/>
          </a:ln>
        </p:spPr>
        <p:txBody>
          <a:bodyPr wrap="none" anchor="ctr"/>
          <a:lstStyle/>
          <a:p>
            <a:pPr algn="ctr" defTabSz="914400"/>
            <a:r>
              <a:rPr lang="en-US" altLang="ja-JP" dirty="0" smtClean="0">
                <a:solidFill>
                  <a:srgbClr val="000000"/>
                </a:solidFill>
                <a:latin typeface="ヒラギノ角ゴ Pro W6" charset="0"/>
                <a:ea typeface="ヒラギノ角ゴ Pro W6" charset="0"/>
                <a:cs typeface="ヒラギノ角ゴ Pro W6" charset="0"/>
              </a:rPr>
              <a:t>PEP</a:t>
            </a:r>
            <a:endParaRPr lang="ja-JP" altLang="en-US" dirty="0">
              <a:solidFill>
                <a:srgbClr val="000000"/>
              </a:solidFill>
            </a:endParaRPr>
          </a:p>
        </p:txBody>
      </p:sp>
      <p:sp>
        <p:nvSpPr>
          <p:cNvPr id="46" name="Oval 17"/>
          <p:cNvSpPr>
            <a:spLocks noChangeArrowheads="1"/>
          </p:cNvSpPr>
          <p:nvPr/>
        </p:nvSpPr>
        <p:spPr bwMode="auto">
          <a:xfrm>
            <a:off x="561975" y="5257800"/>
            <a:ext cx="1219200" cy="393700"/>
          </a:xfrm>
          <a:prstGeom prst="ellipse">
            <a:avLst/>
          </a:prstGeom>
          <a:solidFill>
            <a:srgbClr val="FFFF00"/>
          </a:solidFill>
          <a:ln w="9525">
            <a:solidFill>
              <a:schemeClr val="tx1"/>
            </a:solidFill>
            <a:round/>
            <a:headEnd/>
            <a:tailEnd/>
          </a:ln>
        </p:spPr>
        <p:txBody>
          <a:bodyPr wrap="none" anchor="ctr"/>
          <a:lstStyle/>
          <a:p>
            <a:pPr algn="ctr" defTabSz="914400"/>
            <a:r>
              <a:rPr lang="en-US" altLang="ja-JP" dirty="0" smtClean="0">
                <a:solidFill>
                  <a:srgbClr val="000000"/>
                </a:solidFill>
                <a:latin typeface="ヒラギノ角ゴ Pro W6" charset="0"/>
                <a:ea typeface="ヒラギノ角ゴ Pro W6" charset="0"/>
                <a:cs typeface="ヒラギノ角ゴ Pro W6" charset="0"/>
              </a:rPr>
              <a:t>PETRA</a:t>
            </a:r>
            <a:endParaRPr lang="ja-JP" altLang="en-US" dirty="0">
              <a:solidFill>
                <a:srgbClr val="000000"/>
              </a:solidFill>
            </a:endParaRPr>
          </a:p>
        </p:txBody>
      </p:sp>
      <p:sp>
        <p:nvSpPr>
          <p:cNvPr id="48" name="Oval 20"/>
          <p:cNvSpPr>
            <a:spLocks noChangeArrowheads="1"/>
          </p:cNvSpPr>
          <p:nvPr/>
        </p:nvSpPr>
        <p:spPr bwMode="auto">
          <a:xfrm>
            <a:off x="2166938" y="4735513"/>
            <a:ext cx="1600200" cy="457200"/>
          </a:xfrm>
          <a:prstGeom prst="ellipse">
            <a:avLst/>
          </a:prstGeom>
          <a:solidFill>
            <a:srgbClr val="CCFF66"/>
          </a:solidFill>
          <a:ln w="9525">
            <a:solidFill>
              <a:schemeClr val="tx1"/>
            </a:solidFill>
            <a:round/>
            <a:headEnd/>
            <a:tailEnd/>
          </a:ln>
        </p:spPr>
        <p:txBody>
          <a:bodyPr wrap="none" anchor="ctr"/>
          <a:lstStyle/>
          <a:p>
            <a:pPr algn="ctr" defTabSz="914400"/>
            <a:r>
              <a:rPr lang="en-US" altLang="ja-JP" dirty="0" err="1" smtClean="0">
                <a:solidFill>
                  <a:srgbClr val="000000"/>
                </a:solidFill>
                <a:latin typeface="ヒラギノ角ゴ Pro W6" charset="0"/>
                <a:ea typeface="ヒラギノ角ゴ Pro W6" charset="0"/>
                <a:cs typeface="ヒラギノ角ゴ Pro W6" charset="0"/>
              </a:rPr>
              <a:t>SppS</a:t>
            </a:r>
            <a:endParaRPr lang="ja-JP" altLang="en-US" dirty="0">
              <a:solidFill>
                <a:srgbClr val="000000"/>
              </a:solidFill>
            </a:endParaRPr>
          </a:p>
        </p:txBody>
      </p:sp>
      <p:sp>
        <p:nvSpPr>
          <p:cNvPr id="5" name="テキスト ボックス 4"/>
          <p:cNvSpPr txBox="1"/>
          <p:nvPr/>
        </p:nvSpPr>
        <p:spPr>
          <a:xfrm>
            <a:off x="660400" y="3949700"/>
            <a:ext cx="8032968" cy="1200328"/>
          </a:xfrm>
          <a:prstGeom prst="rect">
            <a:avLst/>
          </a:prstGeom>
          <a:solidFill>
            <a:srgbClr val="FF6600"/>
          </a:solidFill>
        </p:spPr>
        <p:txBody>
          <a:bodyPr wrap="none" rtlCol="0">
            <a:spAutoFit/>
          </a:bodyPr>
          <a:lstStyle/>
          <a:p>
            <a:r>
              <a:rPr kumimoji="1" lang="en-US" altLang="ja-JP" sz="2400" dirty="0" smtClean="0"/>
              <a:t>For energy-frontier particle physics,</a:t>
            </a:r>
          </a:p>
          <a:p>
            <a:pPr marL="457200" indent="-457200">
              <a:buFont typeface="Arial"/>
              <a:buChar char="•"/>
            </a:pPr>
            <a:r>
              <a:rPr lang="en-US" altLang="ja-JP" sz="2400" dirty="0" smtClean="0"/>
              <a:t>We </a:t>
            </a:r>
            <a:r>
              <a:rPr kumimoji="1" lang="en-US" altLang="ja-JP" sz="2400" dirty="0" smtClean="0"/>
              <a:t>have currently one powerful hadron collider (LHC).</a:t>
            </a:r>
          </a:p>
          <a:p>
            <a:pPr marL="457200" indent="-457200">
              <a:buFont typeface="Arial"/>
              <a:buChar char="•"/>
            </a:pPr>
            <a:r>
              <a:rPr lang="en-US" altLang="ja-JP" sz="2400" dirty="0" smtClean="0"/>
              <a:t>But, we have had no lepton colliders since 2000.</a:t>
            </a:r>
            <a:endParaRPr kumimoji="1" lang="ja-JP" altLang="en-US" sz="2400" dirty="0"/>
          </a:p>
        </p:txBody>
      </p:sp>
    </p:spTree>
    <p:extLst>
      <p:ext uri="{BB962C8B-B14F-4D97-AF65-F5344CB8AC3E}">
        <p14:creationId xmlns:p14="http://schemas.microsoft.com/office/powerpoint/2010/main" val="267053826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Picture 4"/>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5214938" y="500063"/>
            <a:ext cx="3071812" cy="2997200"/>
          </a:xfrm>
        </p:spPr>
      </p:pic>
      <p:sp>
        <p:nvSpPr>
          <p:cNvPr id="95234" name="スライド番号プレースホル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CFD1E92D-590D-FB4C-AB6D-0DB5B058E831}" type="slidenum">
              <a:rPr lang="ja-JP" altLang="en-US" sz="1200">
                <a:solidFill>
                  <a:srgbClr val="898989"/>
                </a:solidFill>
                <a:latin typeface="Calibri" charset="0"/>
              </a:rPr>
              <a:pPr/>
              <a:t>30</a:t>
            </a:fld>
            <a:endParaRPr lang="ja-JP" altLang="en-US" sz="1200">
              <a:solidFill>
                <a:srgbClr val="898989"/>
              </a:solidFill>
              <a:latin typeface="Calibri" charset="0"/>
            </a:endParaRPr>
          </a:p>
        </p:txBody>
      </p:sp>
      <p:pic>
        <p:nvPicPr>
          <p:cNvPr id="9523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95275" y="3571875"/>
            <a:ext cx="88487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テキスト ボックス 8"/>
          <p:cNvSpPr txBox="1">
            <a:spLocks noChangeArrowheads="1"/>
          </p:cNvSpPr>
          <p:nvPr/>
        </p:nvSpPr>
        <p:spPr bwMode="auto">
          <a:xfrm>
            <a:off x="520700" y="565150"/>
            <a:ext cx="378460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dirty="0" smtClean="0">
                <a:solidFill>
                  <a:prstClr val="black"/>
                </a:solidFill>
              </a:rPr>
              <a:t>Dark matter density in the SUSY model</a:t>
            </a:r>
          </a:p>
          <a:p>
            <a:endParaRPr lang="en-US" altLang="ja-JP" sz="1800" dirty="0" smtClean="0">
              <a:solidFill>
                <a:prstClr val="black"/>
              </a:solidFill>
            </a:endParaRPr>
          </a:p>
          <a:p>
            <a:r>
              <a:rPr lang="en-US" altLang="ja-JP" sz="1800" dirty="0" smtClean="0">
                <a:solidFill>
                  <a:prstClr val="black"/>
                </a:solidFill>
              </a:rPr>
              <a:t>Measurements of SUSY particles at the LHC and the ILC would enable us to precisely calculate the dark matte density in the universe, which will be compared with the future precise measurement by the Planck satellite.</a:t>
            </a:r>
          </a:p>
        </p:txBody>
      </p:sp>
      <p:sp>
        <p:nvSpPr>
          <p:cNvPr id="95237" name="Text Box 20"/>
          <p:cNvSpPr txBox="1">
            <a:spLocks noChangeArrowheads="1"/>
          </p:cNvSpPr>
          <p:nvPr/>
        </p:nvSpPr>
        <p:spPr bwMode="auto">
          <a:xfrm>
            <a:off x="3357563" y="6286500"/>
            <a:ext cx="44465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smtClean="0">
                <a:solidFill>
                  <a:prstClr val="black"/>
                </a:solidFill>
              </a:rPr>
              <a:t>E.A.Baltz,M.Battaglia,M.E.Peskin,and T.Wizansky</a:t>
            </a:r>
          </a:p>
        </p:txBody>
      </p:sp>
      <p:sp>
        <p:nvSpPr>
          <p:cNvPr id="95238" name="日付プレースホルダー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95239" name="フッター プレースホルダー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K. Kawagoe: Physics at the ILC</a:t>
            </a:r>
            <a:endParaRPr lang="ja-JP" altLang="en-US" sz="1200">
              <a:solidFill>
                <a:srgbClr val="898989"/>
              </a:solidFill>
              <a:latin typeface="Calibri" charset="0"/>
            </a:endParaRPr>
          </a:p>
        </p:txBody>
      </p:sp>
      <p:pic>
        <p:nvPicPr>
          <p:cNvPr id="2" name="図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42900" y="203200"/>
            <a:ext cx="47625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32363" y="1700213"/>
            <a:ext cx="3429000"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2" name="Text Box 9"/>
          <p:cNvSpPr txBox="1">
            <a:spLocks noChangeArrowheads="1"/>
          </p:cNvSpPr>
          <p:nvPr/>
        </p:nvSpPr>
        <p:spPr bwMode="auto">
          <a:xfrm>
            <a:off x="5118100" y="5975350"/>
            <a:ext cx="28575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smtClean="0">
                <a:solidFill>
                  <a:prstClr val="black"/>
                </a:solidFill>
              </a:rPr>
              <a:t>S.Godfrey, P.Kalyniak, A.Tomkins</a:t>
            </a:r>
          </a:p>
        </p:txBody>
      </p:sp>
      <p:sp>
        <p:nvSpPr>
          <p:cNvPr id="97283" name="正方形/長方形 5"/>
          <p:cNvSpPr>
            <a:spLocks noChangeArrowheads="1"/>
          </p:cNvSpPr>
          <p:nvPr/>
        </p:nvSpPr>
        <p:spPr bwMode="auto">
          <a:xfrm>
            <a:off x="4686300" y="5635625"/>
            <a:ext cx="387858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ja-JP" sz="1600" dirty="0" smtClean="0">
                <a:solidFill>
                  <a:prstClr val="black"/>
                </a:solidFill>
              </a:rPr>
              <a:t>m z’ =1, 2, 3 </a:t>
            </a:r>
            <a:r>
              <a:rPr lang="en-US" altLang="ja-JP" sz="1600" dirty="0" err="1" smtClean="0">
                <a:solidFill>
                  <a:prstClr val="black"/>
                </a:solidFill>
              </a:rPr>
              <a:t>TeV,Ecm</a:t>
            </a:r>
            <a:r>
              <a:rPr lang="en-US" altLang="ja-JP" sz="1600" dirty="0" smtClean="0">
                <a:solidFill>
                  <a:prstClr val="black"/>
                </a:solidFill>
              </a:rPr>
              <a:t>=500 </a:t>
            </a:r>
            <a:r>
              <a:rPr lang="en-US" altLang="ja-JP" sz="1600" dirty="0" err="1" smtClean="0">
                <a:solidFill>
                  <a:prstClr val="black"/>
                </a:solidFill>
              </a:rPr>
              <a:t>GeV</a:t>
            </a:r>
            <a:r>
              <a:rPr lang="en-US" altLang="ja-JP" sz="1600" dirty="0" smtClean="0">
                <a:solidFill>
                  <a:prstClr val="black"/>
                </a:solidFill>
              </a:rPr>
              <a:t>, L=1ab</a:t>
            </a:r>
            <a:r>
              <a:rPr lang="en-US" altLang="ja-JP" sz="1600" baseline="30000" dirty="0" smtClean="0">
                <a:solidFill>
                  <a:prstClr val="black"/>
                </a:solidFill>
              </a:rPr>
              <a:t>-1</a:t>
            </a:r>
            <a:endParaRPr lang="ja-JP" altLang="en-US" sz="1600" baseline="30000" dirty="0" smtClean="0">
              <a:solidFill>
                <a:prstClr val="black"/>
              </a:solidFill>
            </a:endParaRPr>
          </a:p>
        </p:txBody>
      </p:sp>
      <p:sp>
        <p:nvSpPr>
          <p:cNvPr id="97284" name="Text Box 19"/>
          <p:cNvSpPr txBox="1">
            <a:spLocks noChangeArrowheads="1"/>
          </p:cNvSpPr>
          <p:nvPr/>
        </p:nvSpPr>
        <p:spPr bwMode="auto">
          <a:xfrm>
            <a:off x="290513" y="1425575"/>
            <a:ext cx="460782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2000" dirty="0" smtClean="0">
                <a:solidFill>
                  <a:prstClr val="black"/>
                </a:solidFill>
              </a:rPr>
              <a:t>Ex) Discrimination of various Z’ models</a:t>
            </a:r>
          </a:p>
        </p:txBody>
      </p:sp>
      <p:sp>
        <p:nvSpPr>
          <p:cNvPr id="97285" name="タイトル 3"/>
          <p:cNvSpPr>
            <a:spLocks noGrp="1"/>
          </p:cNvSpPr>
          <p:nvPr>
            <p:ph type="title"/>
          </p:nvPr>
        </p:nvSpPr>
        <p:spPr>
          <a:xfrm>
            <a:off x="203200" y="241301"/>
            <a:ext cx="8940800" cy="1079499"/>
          </a:xfrm>
        </p:spPr>
        <p:txBody>
          <a:bodyPr/>
          <a:lstStyle/>
          <a:p>
            <a:r>
              <a:rPr lang="en-US" altLang="ja-JP" sz="2400" dirty="0" smtClean="0">
                <a:latin typeface="Geneva" charset="0"/>
                <a:ea typeface="ＭＳ Ｐゴシック" charset="0"/>
                <a:cs typeface="Geneva" charset="0"/>
              </a:rPr>
              <a:t>Even if no new particles were found at the ILC, </a:t>
            </a:r>
            <a:br>
              <a:rPr lang="en-US" altLang="ja-JP" sz="2400" dirty="0" smtClean="0">
                <a:latin typeface="Geneva" charset="0"/>
                <a:ea typeface="ＭＳ Ｐゴシック" charset="0"/>
                <a:cs typeface="Geneva" charset="0"/>
              </a:rPr>
            </a:br>
            <a:r>
              <a:rPr lang="en-US" altLang="ja-JP" sz="2400" dirty="0" smtClean="0">
                <a:latin typeface="Geneva" charset="0"/>
                <a:ea typeface="ＭＳ Ｐゴシック" charset="0"/>
                <a:cs typeface="Geneva" charset="0"/>
              </a:rPr>
              <a:t>precise measurements at the ILC can explore </a:t>
            </a:r>
            <a:br>
              <a:rPr lang="en-US" altLang="ja-JP" sz="2400" dirty="0" smtClean="0">
                <a:latin typeface="Geneva" charset="0"/>
                <a:ea typeface="ＭＳ Ｐゴシック" charset="0"/>
                <a:cs typeface="Geneva" charset="0"/>
              </a:rPr>
            </a:br>
            <a:r>
              <a:rPr lang="en-US" altLang="ja-JP" sz="2400" dirty="0" smtClean="0">
                <a:latin typeface="Geneva" charset="0"/>
                <a:ea typeface="ＭＳ Ｐゴシック" charset="0"/>
                <a:cs typeface="Geneva" charset="0"/>
              </a:rPr>
              <a:t>the physics at much higher energies</a:t>
            </a:r>
            <a:endParaRPr lang="ja-JP" altLang="en-US" sz="2400" dirty="0">
              <a:latin typeface="Geneva" charset="0"/>
              <a:ea typeface="ＭＳ Ｐゴシック" charset="0"/>
              <a:cs typeface="Geneva" charset="0"/>
            </a:endParaRPr>
          </a:p>
        </p:txBody>
      </p:sp>
      <p:sp>
        <p:nvSpPr>
          <p:cNvPr id="97286" name="日付プレースホルダー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97287" name="フッター プレースホルダー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K. Kawagoe: Physics at the ILC</a:t>
            </a:r>
            <a:endParaRPr lang="ja-JP" altLang="en-US" sz="1200">
              <a:solidFill>
                <a:srgbClr val="898989"/>
              </a:solidFill>
              <a:latin typeface="Calibri" charset="0"/>
            </a:endParaRPr>
          </a:p>
        </p:txBody>
      </p:sp>
      <p:sp>
        <p:nvSpPr>
          <p:cNvPr id="97288" name="スライド番号プレースホルダ 9"/>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4219BDD2-C5CD-5C4E-8148-E3C045BEF0BB}" type="slidenum">
              <a:rPr lang="ja-JP" altLang="en-US" sz="1200">
                <a:solidFill>
                  <a:srgbClr val="898989"/>
                </a:solidFill>
                <a:latin typeface="Calibri" charset="0"/>
              </a:rPr>
              <a:pPr/>
              <a:t>31</a:t>
            </a:fld>
            <a:endParaRPr lang="ja-JP" altLang="en-US" sz="1200">
              <a:solidFill>
                <a:srgbClr val="898989"/>
              </a:solidFill>
              <a:latin typeface="Calibri" charset="0"/>
            </a:endParaRPr>
          </a:p>
        </p:txBody>
      </p:sp>
      <p:grpSp>
        <p:nvGrpSpPr>
          <p:cNvPr id="97289" name="Group 17"/>
          <p:cNvGrpSpPr>
            <a:grpSpLocks/>
          </p:cNvGrpSpPr>
          <p:nvPr/>
        </p:nvGrpSpPr>
        <p:grpSpPr bwMode="auto">
          <a:xfrm>
            <a:off x="611188" y="4221163"/>
            <a:ext cx="3300412" cy="2095500"/>
            <a:chOff x="509" y="2354"/>
            <a:chExt cx="2079" cy="1320"/>
          </a:xfrm>
        </p:grpSpPr>
        <p:pic>
          <p:nvPicPr>
            <p:cNvPr id="97291" name="Picture 10"/>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3" y="2523"/>
              <a:ext cx="1588" cy="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2" name="Text Box 12"/>
            <p:cNvSpPr txBox="1">
              <a:spLocks noChangeArrowheads="1"/>
            </p:cNvSpPr>
            <p:nvPr/>
          </p:nvSpPr>
          <p:spPr bwMode="auto">
            <a:xfrm>
              <a:off x="509" y="2354"/>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e</a:t>
              </a:r>
            </a:p>
          </p:txBody>
        </p:sp>
        <p:sp>
          <p:nvSpPr>
            <p:cNvPr id="97293" name="Text Box 13"/>
            <p:cNvSpPr txBox="1">
              <a:spLocks noChangeArrowheads="1"/>
            </p:cNvSpPr>
            <p:nvPr/>
          </p:nvSpPr>
          <p:spPr bwMode="auto">
            <a:xfrm>
              <a:off x="509" y="3397"/>
              <a:ext cx="19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e</a:t>
              </a:r>
            </a:p>
          </p:txBody>
        </p:sp>
        <p:sp>
          <p:nvSpPr>
            <p:cNvPr id="97294" name="Text Box 14"/>
            <p:cNvSpPr txBox="1">
              <a:spLocks noChangeArrowheads="1"/>
            </p:cNvSpPr>
            <p:nvPr/>
          </p:nvSpPr>
          <p:spPr bwMode="auto">
            <a:xfrm>
              <a:off x="2414" y="2445"/>
              <a:ext cx="1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f</a:t>
              </a:r>
            </a:p>
          </p:txBody>
        </p:sp>
        <p:sp>
          <p:nvSpPr>
            <p:cNvPr id="97295" name="Text Box 15"/>
            <p:cNvSpPr txBox="1">
              <a:spLocks noChangeArrowheads="1"/>
            </p:cNvSpPr>
            <p:nvPr/>
          </p:nvSpPr>
          <p:spPr bwMode="auto">
            <a:xfrm>
              <a:off x="2432" y="3443"/>
              <a:ext cx="15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smtClean="0">
                  <a:solidFill>
                    <a:prstClr val="black"/>
                  </a:solidFill>
                </a:rPr>
                <a:t>f</a:t>
              </a:r>
            </a:p>
          </p:txBody>
        </p:sp>
        <p:sp>
          <p:nvSpPr>
            <p:cNvPr id="97296" name="Text Box 16"/>
            <p:cNvSpPr txBox="1">
              <a:spLocks noChangeArrowheads="1"/>
            </p:cNvSpPr>
            <p:nvPr/>
          </p:nvSpPr>
          <p:spPr bwMode="auto">
            <a:xfrm>
              <a:off x="1552" y="3170"/>
              <a:ext cx="23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Z’</a:t>
              </a:r>
            </a:p>
          </p:txBody>
        </p:sp>
      </p:grpSp>
      <p:sp>
        <p:nvSpPr>
          <p:cNvPr id="97290" name="テキスト ボックス 17"/>
          <p:cNvSpPr txBox="1">
            <a:spLocks noChangeArrowheads="1"/>
          </p:cNvSpPr>
          <p:nvPr/>
        </p:nvSpPr>
        <p:spPr bwMode="auto">
          <a:xfrm>
            <a:off x="387351" y="2073275"/>
            <a:ext cx="4781549" cy="218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rmAutofit lnSpcReduction="10000"/>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smtClean="0">
                <a:solidFill>
                  <a:prstClr val="black"/>
                </a:solidFill>
              </a:rPr>
              <a:t>Even if the energy of the ILC is not sufficient for production of new particles, precise measurements are powerful to explore physics at much higher energies.</a:t>
            </a:r>
          </a:p>
          <a:p>
            <a:endParaRPr lang="en-US" altLang="ja-JP" sz="1800" dirty="0">
              <a:solidFill>
                <a:prstClr val="black"/>
              </a:solidFill>
            </a:endParaRPr>
          </a:p>
          <a:p>
            <a:r>
              <a:rPr lang="en-US" altLang="ja-JP" sz="1800" dirty="0" smtClean="0">
                <a:solidFill>
                  <a:prstClr val="black"/>
                </a:solidFill>
              </a:rPr>
              <a:t>This is achieved by the </a:t>
            </a:r>
            <a:r>
              <a:rPr lang="en-US" altLang="ja-JP" sz="1800" dirty="0" err="1" smtClean="0">
                <a:solidFill>
                  <a:prstClr val="black"/>
                </a:solidFill>
              </a:rPr>
              <a:t>e</a:t>
            </a:r>
            <a:r>
              <a:rPr lang="en-US" altLang="ja-JP" sz="1800" baseline="30000" dirty="0" err="1" smtClean="0">
                <a:solidFill>
                  <a:prstClr val="black"/>
                </a:solidFill>
              </a:rPr>
              <a:t>+</a:t>
            </a:r>
            <a:r>
              <a:rPr lang="en-US" altLang="ja-JP" sz="1800" dirty="0" err="1" smtClean="0">
                <a:solidFill>
                  <a:prstClr val="black"/>
                </a:solidFill>
              </a:rPr>
              <a:t>e</a:t>
            </a:r>
            <a:r>
              <a:rPr lang="en-US" altLang="ja-JP" sz="1800" baseline="30000" dirty="0" smtClean="0">
                <a:solidFill>
                  <a:prstClr val="black"/>
                </a:solidFill>
              </a:rPr>
              <a:t>-</a:t>
            </a:r>
            <a:r>
              <a:rPr lang="en-US" altLang="ja-JP" sz="1800" dirty="0" smtClean="0">
                <a:solidFill>
                  <a:prstClr val="black"/>
                </a:solidFill>
              </a:rPr>
              <a:t> colliders, with low-background, well known initial kinematics, and polarized beams.</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スライド番号プレースホルダ 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2BE187B6-5B55-5647-970F-29B9B8129C86}" type="slidenum">
              <a:rPr lang="ja-JP" altLang="en-US" sz="1200">
                <a:solidFill>
                  <a:srgbClr val="898989"/>
                </a:solidFill>
                <a:latin typeface="Calibri" charset="0"/>
              </a:rPr>
              <a:pPr/>
              <a:t>32</a:t>
            </a:fld>
            <a:endParaRPr lang="ja-JP" altLang="en-US" sz="1200">
              <a:solidFill>
                <a:srgbClr val="898989"/>
              </a:solidFill>
              <a:latin typeface="Calibri" charset="0"/>
            </a:endParaRPr>
          </a:p>
        </p:txBody>
      </p:sp>
      <p:grpSp>
        <p:nvGrpSpPr>
          <p:cNvPr id="90114" name="グループ化 52"/>
          <p:cNvGrpSpPr>
            <a:grpSpLocks/>
          </p:cNvGrpSpPr>
          <p:nvPr/>
        </p:nvGrpSpPr>
        <p:grpSpPr bwMode="auto">
          <a:xfrm>
            <a:off x="657799" y="815975"/>
            <a:ext cx="7781351" cy="5553124"/>
            <a:chOff x="319339" y="1196842"/>
            <a:chExt cx="7781053" cy="5553867"/>
          </a:xfrm>
        </p:grpSpPr>
        <p:cxnSp>
          <p:nvCxnSpPr>
            <p:cNvPr id="7" name="直線矢印コネクタ 6"/>
            <p:cNvCxnSpPr/>
            <p:nvPr/>
          </p:nvCxnSpPr>
          <p:spPr>
            <a:xfrm>
              <a:off x="1044225" y="5805973"/>
              <a:ext cx="7056167" cy="15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直線矢印コネクタ 8"/>
            <p:cNvCxnSpPr/>
            <p:nvPr/>
          </p:nvCxnSpPr>
          <p:spPr>
            <a:xfrm rot="5400000" flipH="1" flipV="1">
              <a:off x="-972961" y="3788786"/>
              <a:ext cx="403278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0121" name="テキスト ボックス 9"/>
            <p:cNvSpPr txBox="1">
              <a:spLocks noChangeArrowheads="1"/>
            </p:cNvSpPr>
            <p:nvPr/>
          </p:nvSpPr>
          <p:spPr bwMode="auto">
            <a:xfrm>
              <a:off x="2759630" y="6381328"/>
              <a:ext cx="3313964" cy="369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smtClean="0">
                  <a:solidFill>
                    <a:prstClr val="black"/>
                  </a:solidFill>
                </a:rPr>
                <a:t>Center-of-mass energy</a:t>
              </a:r>
              <a:r>
                <a:rPr lang="ja-JP" altLang="en-US" sz="1800" dirty="0" smtClean="0">
                  <a:solidFill>
                    <a:prstClr val="black"/>
                  </a:solidFill>
                </a:rPr>
                <a:t>　</a:t>
              </a:r>
              <a:r>
                <a:rPr lang="en-US" altLang="ja-JP" sz="1800" dirty="0" smtClean="0">
                  <a:solidFill>
                    <a:prstClr val="black"/>
                  </a:solidFill>
                </a:rPr>
                <a:t>(</a:t>
              </a:r>
              <a:r>
                <a:rPr lang="en-US" altLang="ja-JP" sz="1800" dirty="0" err="1" smtClean="0">
                  <a:solidFill>
                    <a:prstClr val="black"/>
                  </a:solidFill>
                </a:rPr>
                <a:t>GeV</a:t>
              </a:r>
              <a:r>
                <a:rPr lang="en-US" altLang="ja-JP" sz="1800" dirty="0" smtClean="0">
                  <a:solidFill>
                    <a:prstClr val="black"/>
                  </a:solidFill>
                </a:rPr>
                <a:t>)</a:t>
              </a:r>
              <a:endParaRPr lang="ja-JP" altLang="en-US" sz="1800" dirty="0" smtClean="0">
                <a:solidFill>
                  <a:prstClr val="black"/>
                </a:solidFill>
              </a:endParaRPr>
            </a:p>
          </p:txBody>
        </p:sp>
        <p:cxnSp>
          <p:nvCxnSpPr>
            <p:cNvPr id="12" name="直線コネクタ 11"/>
            <p:cNvCxnSpPr/>
            <p:nvPr/>
          </p:nvCxnSpPr>
          <p:spPr>
            <a:xfrm rot="5400000">
              <a:off x="1583936" y="5913937"/>
              <a:ext cx="2159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rot="5400000">
              <a:off x="2879287" y="5913937"/>
              <a:ext cx="2159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rot="5400000">
              <a:off x="4104790" y="5913937"/>
              <a:ext cx="2159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rot="5400000">
              <a:off x="5328705" y="5913937"/>
              <a:ext cx="2159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rot="5400000">
              <a:off x="6624055" y="5913937"/>
              <a:ext cx="215929" cy="0"/>
            </a:xfrm>
            <a:prstGeom prst="line">
              <a:avLst/>
            </a:prstGeom>
          </p:spPr>
          <p:style>
            <a:lnRef idx="1">
              <a:schemeClr val="accent1"/>
            </a:lnRef>
            <a:fillRef idx="0">
              <a:schemeClr val="accent1"/>
            </a:fillRef>
            <a:effectRef idx="0">
              <a:schemeClr val="accent1"/>
            </a:effectRef>
            <a:fontRef idx="minor">
              <a:schemeClr val="tx1"/>
            </a:fontRef>
          </p:style>
        </p:cxnSp>
        <p:sp>
          <p:nvSpPr>
            <p:cNvPr id="90127" name="テキスト ボックス 26"/>
            <p:cNvSpPr txBox="1">
              <a:spLocks noChangeArrowheads="1"/>
            </p:cNvSpPr>
            <p:nvPr/>
          </p:nvSpPr>
          <p:spPr bwMode="auto">
            <a:xfrm>
              <a:off x="1403648" y="6021288"/>
              <a:ext cx="59503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200</a:t>
              </a:r>
              <a:endParaRPr lang="ja-JP" altLang="en-US" sz="1800" smtClean="0">
                <a:solidFill>
                  <a:prstClr val="black"/>
                </a:solidFill>
              </a:endParaRPr>
            </a:p>
          </p:txBody>
        </p:sp>
        <p:sp>
          <p:nvSpPr>
            <p:cNvPr id="90128" name="テキスト ボックス 27"/>
            <p:cNvSpPr txBox="1">
              <a:spLocks noChangeArrowheads="1"/>
            </p:cNvSpPr>
            <p:nvPr/>
          </p:nvSpPr>
          <p:spPr bwMode="auto">
            <a:xfrm>
              <a:off x="2627784" y="6021288"/>
              <a:ext cx="5934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300</a:t>
              </a:r>
              <a:endParaRPr lang="ja-JP" altLang="en-US" sz="1800" smtClean="0">
                <a:solidFill>
                  <a:prstClr val="black"/>
                </a:solidFill>
              </a:endParaRPr>
            </a:p>
          </p:txBody>
        </p:sp>
        <p:sp>
          <p:nvSpPr>
            <p:cNvPr id="90129" name="テキスト ボックス 28"/>
            <p:cNvSpPr txBox="1">
              <a:spLocks noChangeArrowheads="1"/>
            </p:cNvSpPr>
            <p:nvPr/>
          </p:nvSpPr>
          <p:spPr bwMode="auto">
            <a:xfrm>
              <a:off x="3923928" y="6021288"/>
              <a:ext cx="596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400</a:t>
              </a:r>
              <a:endParaRPr lang="ja-JP" altLang="en-US" sz="1800" smtClean="0">
                <a:solidFill>
                  <a:prstClr val="black"/>
                </a:solidFill>
              </a:endParaRPr>
            </a:p>
          </p:txBody>
        </p:sp>
        <p:sp>
          <p:nvSpPr>
            <p:cNvPr id="90130" name="テキスト ボックス 29"/>
            <p:cNvSpPr txBox="1">
              <a:spLocks noChangeArrowheads="1"/>
            </p:cNvSpPr>
            <p:nvPr/>
          </p:nvSpPr>
          <p:spPr bwMode="auto">
            <a:xfrm>
              <a:off x="5148064" y="6021288"/>
              <a:ext cx="58862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500</a:t>
              </a:r>
              <a:endParaRPr lang="ja-JP" altLang="en-US" sz="1800" smtClean="0">
                <a:solidFill>
                  <a:prstClr val="black"/>
                </a:solidFill>
              </a:endParaRPr>
            </a:p>
          </p:txBody>
        </p:sp>
        <p:sp>
          <p:nvSpPr>
            <p:cNvPr id="90131" name="テキスト ボックス 30"/>
            <p:cNvSpPr txBox="1">
              <a:spLocks noChangeArrowheads="1"/>
            </p:cNvSpPr>
            <p:nvPr/>
          </p:nvSpPr>
          <p:spPr bwMode="auto">
            <a:xfrm>
              <a:off x="6444208" y="6021288"/>
              <a:ext cx="596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600</a:t>
              </a:r>
              <a:endParaRPr lang="ja-JP" altLang="en-US" sz="1800" smtClean="0">
                <a:solidFill>
                  <a:prstClr val="black"/>
                </a:solidFill>
              </a:endParaRPr>
            </a:p>
          </p:txBody>
        </p:sp>
        <p:sp>
          <p:nvSpPr>
            <p:cNvPr id="90132" name="テキスト ボックス 31"/>
            <p:cNvSpPr txBox="1">
              <a:spLocks noChangeArrowheads="1"/>
            </p:cNvSpPr>
            <p:nvPr/>
          </p:nvSpPr>
          <p:spPr bwMode="auto">
            <a:xfrm>
              <a:off x="319339" y="1196842"/>
              <a:ext cx="1822289" cy="646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dirty="0" smtClean="0">
                  <a:solidFill>
                    <a:prstClr val="black"/>
                  </a:solidFill>
                </a:rPr>
                <a:t>Integrated</a:t>
              </a:r>
            </a:p>
            <a:p>
              <a:r>
                <a:rPr lang="en-US" altLang="ja-JP" sz="1800" dirty="0" smtClean="0">
                  <a:solidFill>
                    <a:prstClr val="black"/>
                  </a:solidFill>
                </a:rPr>
                <a:t>luminosity</a:t>
              </a:r>
              <a:r>
                <a:rPr lang="ja-JP" altLang="en-US" sz="1800" dirty="0" smtClean="0">
                  <a:solidFill>
                    <a:prstClr val="black"/>
                  </a:solidFill>
                </a:rPr>
                <a:t> </a:t>
              </a:r>
              <a:r>
                <a:rPr lang="en-US" altLang="ja-JP" sz="1800" dirty="0" smtClean="0">
                  <a:solidFill>
                    <a:prstClr val="black"/>
                  </a:solidFill>
                </a:rPr>
                <a:t>(ab</a:t>
              </a:r>
              <a:r>
                <a:rPr lang="en-US" altLang="ja-JP" sz="1800" baseline="30000" dirty="0" smtClean="0">
                  <a:solidFill>
                    <a:prstClr val="black"/>
                  </a:solidFill>
                </a:rPr>
                <a:t>-1</a:t>
              </a:r>
              <a:r>
                <a:rPr lang="en-US" altLang="ja-JP" sz="1800" dirty="0" smtClean="0">
                  <a:solidFill>
                    <a:prstClr val="black"/>
                  </a:solidFill>
                </a:rPr>
                <a:t>)</a:t>
              </a:r>
              <a:endParaRPr lang="ja-JP" altLang="en-US" sz="1800" dirty="0" smtClean="0">
                <a:solidFill>
                  <a:prstClr val="black"/>
                </a:solidFill>
              </a:endParaRPr>
            </a:p>
          </p:txBody>
        </p:sp>
        <p:cxnSp>
          <p:nvCxnSpPr>
            <p:cNvPr id="37" name="直線コネクタ 36"/>
            <p:cNvCxnSpPr/>
            <p:nvPr/>
          </p:nvCxnSpPr>
          <p:spPr>
            <a:xfrm>
              <a:off x="828334" y="1989116"/>
              <a:ext cx="2158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828334" y="2852830"/>
              <a:ext cx="2158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直線コネクタ 38"/>
            <p:cNvCxnSpPr/>
            <p:nvPr/>
          </p:nvCxnSpPr>
          <p:spPr>
            <a:xfrm>
              <a:off x="828334" y="3789580"/>
              <a:ext cx="21589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828334" y="4724741"/>
              <a:ext cx="215892" cy="0"/>
            </a:xfrm>
            <a:prstGeom prst="line">
              <a:avLst/>
            </a:prstGeom>
          </p:spPr>
          <p:style>
            <a:lnRef idx="1">
              <a:schemeClr val="accent1"/>
            </a:lnRef>
            <a:fillRef idx="0">
              <a:schemeClr val="accent1"/>
            </a:fillRef>
            <a:effectRef idx="0">
              <a:schemeClr val="accent1"/>
            </a:effectRef>
            <a:fontRef idx="minor">
              <a:schemeClr val="tx1"/>
            </a:fontRef>
          </p:style>
        </p:cxnSp>
        <p:sp>
          <p:nvSpPr>
            <p:cNvPr id="90137" name="テキスト ボックス 40"/>
            <p:cNvSpPr txBox="1">
              <a:spLocks noChangeArrowheads="1"/>
            </p:cNvSpPr>
            <p:nvPr/>
          </p:nvSpPr>
          <p:spPr bwMode="auto">
            <a:xfrm>
              <a:off x="323528" y="4581128"/>
              <a:ext cx="51007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0.5</a:t>
              </a:r>
              <a:endParaRPr lang="ja-JP" altLang="en-US" sz="1800" smtClean="0">
                <a:solidFill>
                  <a:prstClr val="black"/>
                </a:solidFill>
              </a:endParaRPr>
            </a:p>
          </p:txBody>
        </p:sp>
        <p:sp>
          <p:nvSpPr>
            <p:cNvPr id="90138" name="テキスト ボックス 41"/>
            <p:cNvSpPr txBox="1">
              <a:spLocks noChangeArrowheads="1"/>
            </p:cNvSpPr>
            <p:nvPr/>
          </p:nvSpPr>
          <p:spPr bwMode="auto">
            <a:xfrm>
              <a:off x="395536" y="3573016"/>
              <a:ext cx="28405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1</a:t>
              </a:r>
              <a:endParaRPr lang="ja-JP" altLang="en-US" sz="1800" smtClean="0">
                <a:solidFill>
                  <a:prstClr val="black"/>
                </a:solidFill>
              </a:endParaRPr>
            </a:p>
          </p:txBody>
        </p:sp>
        <p:sp>
          <p:nvSpPr>
            <p:cNvPr id="90139" name="テキスト ボックス 42"/>
            <p:cNvSpPr txBox="1">
              <a:spLocks noChangeArrowheads="1"/>
            </p:cNvSpPr>
            <p:nvPr/>
          </p:nvSpPr>
          <p:spPr bwMode="auto">
            <a:xfrm>
              <a:off x="395536" y="2708920"/>
              <a:ext cx="46839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1.5</a:t>
              </a:r>
              <a:endParaRPr lang="ja-JP" altLang="en-US" sz="1800" smtClean="0">
                <a:solidFill>
                  <a:prstClr val="black"/>
                </a:solidFill>
              </a:endParaRPr>
            </a:p>
          </p:txBody>
        </p:sp>
        <p:sp>
          <p:nvSpPr>
            <p:cNvPr id="90140" name="テキスト ボックス 43"/>
            <p:cNvSpPr txBox="1">
              <a:spLocks noChangeArrowheads="1"/>
            </p:cNvSpPr>
            <p:nvPr/>
          </p:nvSpPr>
          <p:spPr bwMode="auto">
            <a:xfrm>
              <a:off x="467544" y="1844824"/>
              <a:ext cx="3129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800" smtClean="0">
                  <a:solidFill>
                    <a:prstClr val="black"/>
                  </a:solidFill>
                </a:rPr>
                <a:t>2</a:t>
              </a:r>
              <a:endParaRPr lang="ja-JP" altLang="en-US" sz="1800" smtClean="0">
                <a:solidFill>
                  <a:prstClr val="black"/>
                </a:solidFill>
              </a:endParaRPr>
            </a:p>
          </p:txBody>
        </p:sp>
        <p:sp>
          <p:nvSpPr>
            <p:cNvPr id="45" name="テキスト ボックス 44"/>
            <p:cNvSpPr txBox="1"/>
            <p:nvPr/>
          </p:nvSpPr>
          <p:spPr>
            <a:xfrm>
              <a:off x="1979712" y="4509120"/>
              <a:ext cx="620683" cy="461665"/>
            </a:xfrm>
            <a:prstGeom prst="rect">
              <a:avLst/>
            </a:prstGeom>
            <a:effectLst>
              <a:softEdge rad="63500"/>
            </a:effectLst>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pPr>
                <a:defRPr/>
              </a:pPr>
              <a:r>
                <a:rPr lang="en-US" altLang="ja-JP" sz="2400" dirty="0">
                  <a:solidFill>
                    <a:prstClr val="white"/>
                  </a:solidFill>
                  <a:latin typeface="Calibri"/>
                  <a:ea typeface="ＭＳ Ｐゴシック"/>
                </a:rPr>
                <a:t>HZ</a:t>
              </a:r>
              <a:endParaRPr lang="ja-JP" altLang="en-US" sz="2400" dirty="0">
                <a:solidFill>
                  <a:prstClr val="white"/>
                </a:solidFill>
                <a:latin typeface="Calibri"/>
                <a:ea typeface="ＭＳ Ｐゴシック"/>
              </a:endParaRPr>
            </a:p>
          </p:txBody>
        </p:sp>
        <p:sp>
          <p:nvSpPr>
            <p:cNvPr id="47" name="テキスト ボックス 46"/>
            <p:cNvSpPr txBox="1"/>
            <p:nvPr/>
          </p:nvSpPr>
          <p:spPr>
            <a:xfrm>
              <a:off x="3563888" y="5301208"/>
              <a:ext cx="396262" cy="461665"/>
            </a:xfrm>
            <a:prstGeom prst="rect">
              <a:avLst/>
            </a:prstGeom>
            <a:effectLst>
              <a:softEdge rad="63500"/>
            </a:effectLst>
          </p:spPr>
          <p:style>
            <a:lnRef idx="2">
              <a:schemeClr val="accent5">
                <a:shade val="50000"/>
              </a:schemeClr>
            </a:lnRef>
            <a:fillRef idx="1">
              <a:schemeClr val="accent5"/>
            </a:fillRef>
            <a:effectRef idx="0">
              <a:schemeClr val="accent5"/>
            </a:effectRef>
            <a:fontRef idx="minor">
              <a:schemeClr val="lt1"/>
            </a:fontRef>
          </p:style>
          <p:txBody>
            <a:bodyPr wrap="none">
              <a:spAutoFit/>
            </a:bodyPr>
            <a:lstStyle/>
            <a:p>
              <a:pPr>
                <a:defRPr/>
              </a:pPr>
              <a:r>
                <a:rPr lang="en-US" altLang="ja-JP" sz="2400" dirty="0" err="1">
                  <a:solidFill>
                    <a:prstClr val="white"/>
                  </a:solidFill>
                  <a:latin typeface="Calibri"/>
                  <a:ea typeface="ＭＳ Ｐゴシック"/>
                </a:rPr>
                <a:t>tt</a:t>
              </a:r>
              <a:endParaRPr lang="ja-JP" altLang="en-US" sz="2400" dirty="0">
                <a:solidFill>
                  <a:prstClr val="white"/>
                </a:solidFill>
                <a:latin typeface="Calibri"/>
                <a:ea typeface="ＭＳ Ｐゴシック"/>
              </a:endParaRPr>
            </a:p>
          </p:txBody>
        </p:sp>
        <p:sp>
          <p:nvSpPr>
            <p:cNvPr id="48" name="テキスト ボックス 47"/>
            <p:cNvSpPr txBox="1"/>
            <p:nvPr/>
          </p:nvSpPr>
          <p:spPr>
            <a:xfrm>
              <a:off x="4860032" y="1844824"/>
              <a:ext cx="870751" cy="461665"/>
            </a:xfrm>
            <a:prstGeom prst="rect">
              <a:avLst/>
            </a:prstGeom>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wrap="none">
              <a:spAutoFit/>
            </a:bodyPr>
            <a:lstStyle/>
            <a:p>
              <a:pPr>
                <a:defRPr/>
              </a:pPr>
              <a:r>
                <a:rPr lang="en-US" altLang="ja-JP" sz="2400" dirty="0">
                  <a:solidFill>
                    <a:prstClr val="white"/>
                  </a:solidFill>
                  <a:latin typeface="Calibri"/>
                  <a:ea typeface="ＭＳ Ｐゴシック"/>
                </a:rPr>
                <a:t>HHZ</a:t>
              </a:r>
              <a:endParaRPr lang="ja-JP" altLang="en-US" sz="2400" dirty="0">
                <a:solidFill>
                  <a:prstClr val="white"/>
                </a:solidFill>
                <a:latin typeface="Calibri"/>
                <a:ea typeface="ＭＳ Ｐゴシック"/>
              </a:endParaRPr>
            </a:p>
          </p:txBody>
        </p:sp>
        <p:sp>
          <p:nvSpPr>
            <p:cNvPr id="49" name="テキスト ボックス 48"/>
            <p:cNvSpPr txBox="1"/>
            <p:nvPr/>
          </p:nvSpPr>
          <p:spPr>
            <a:xfrm>
              <a:off x="5796136" y="4581128"/>
              <a:ext cx="646331" cy="461665"/>
            </a:xfrm>
            <a:prstGeom prst="rect">
              <a:avLst/>
            </a:prstGeom>
            <a:effectLst>
              <a:softEdge rad="63500"/>
            </a:effectLst>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defRPr/>
              </a:pPr>
              <a:r>
                <a:rPr lang="en-US" altLang="ja-JP" sz="2400" dirty="0" err="1">
                  <a:solidFill>
                    <a:prstClr val="white"/>
                  </a:solidFill>
                  <a:latin typeface="Calibri"/>
                  <a:ea typeface="ＭＳ Ｐゴシック"/>
                </a:rPr>
                <a:t>ttH</a:t>
              </a:r>
              <a:endParaRPr lang="ja-JP" altLang="en-US" sz="2400" dirty="0">
                <a:solidFill>
                  <a:prstClr val="white"/>
                </a:solidFill>
                <a:latin typeface="Calibri"/>
                <a:ea typeface="ＭＳ Ｐゴシック"/>
              </a:endParaRPr>
            </a:p>
          </p:txBody>
        </p:sp>
        <p:sp>
          <p:nvSpPr>
            <p:cNvPr id="51" name="テキスト ボックス 50"/>
            <p:cNvSpPr txBox="1"/>
            <p:nvPr/>
          </p:nvSpPr>
          <p:spPr>
            <a:xfrm>
              <a:off x="2771800" y="4509120"/>
              <a:ext cx="755335" cy="461665"/>
            </a:xfrm>
            <a:prstGeom prst="rect">
              <a:avLst/>
            </a:prstGeom>
            <a:effectLst>
              <a:softEdge rad="63500"/>
            </a:effectLst>
          </p:spPr>
          <p:style>
            <a:lnRef idx="2">
              <a:schemeClr val="accent6">
                <a:shade val="50000"/>
              </a:schemeClr>
            </a:lnRef>
            <a:fillRef idx="1">
              <a:schemeClr val="accent6"/>
            </a:fillRef>
            <a:effectRef idx="0">
              <a:schemeClr val="accent6"/>
            </a:effectRef>
            <a:fontRef idx="minor">
              <a:schemeClr val="lt1"/>
            </a:fontRef>
          </p:style>
          <p:txBody>
            <a:bodyPr wrap="none">
              <a:spAutoFit/>
            </a:bodyPr>
            <a:lstStyle/>
            <a:p>
              <a:pPr>
                <a:defRPr/>
              </a:pPr>
              <a:r>
                <a:rPr lang="en-US" altLang="ja-JP" sz="2400" dirty="0" err="1">
                  <a:solidFill>
                    <a:prstClr val="white"/>
                  </a:solidFill>
                  <a:latin typeface="Symbol" pitchFamily="18" charset="2"/>
                  <a:ea typeface="ＭＳ Ｐゴシック"/>
                </a:rPr>
                <a:t>nn</a:t>
              </a:r>
              <a:r>
                <a:rPr lang="en-US" altLang="ja-JP" sz="2400" dirty="0" err="1">
                  <a:solidFill>
                    <a:prstClr val="white"/>
                  </a:solidFill>
                  <a:latin typeface="Calibri"/>
                  <a:ea typeface="ＭＳ Ｐゴシック"/>
                </a:rPr>
                <a:t>H</a:t>
              </a:r>
              <a:endParaRPr lang="ja-JP" altLang="en-US" sz="2400" dirty="0">
                <a:solidFill>
                  <a:prstClr val="white"/>
                </a:solidFill>
                <a:latin typeface="Calibri"/>
                <a:ea typeface="ＭＳ Ｐゴシック"/>
              </a:endParaRPr>
            </a:p>
          </p:txBody>
        </p:sp>
      </p:grpSp>
      <p:sp>
        <p:nvSpPr>
          <p:cNvPr id="90115" name="タイトル 3"/>
          <p:cNvSpPr>
            <a:spLocks noGrp="1"/>
          </p:cNvSpPr>
          <p:nvPr>
            <p:ph type="title"/>
          </p:nvPr>
        </p:nvSpPr>
        <p:spPr>
          <a:xfrm>
            <a:off x="457200" y="28575"/>
            <a:ext cx="8229600" cy="1143000"/>
          </a:xfrm>
        </p:spPr>
        <p:txBody>
          <a:bodyPr/>
          <a:lstStyle/>
          <a:p>
            <a:r>
              <a:rPr lang="en-US" altLang="ja-JP" sz="2800" dirty="0" smtClean="0">
                <a:latin typeface="Calibri" charset="0"/>
                <a:ea typeface="ＭＳ Ｐゴシック" charset="0"/>
                <a:cs typeface="ＭＳ Ｐゴシック" charset="0"/>
              </a:rPr>
              <a:t>Physics </a:t>
            </a:r>
            <a:r>
              <a:rPr lang="en-US" altLang="ja-JP" sz="2800" dirty="0" err="1" smtClean="0">
                <a:latin typeface="Calibri" charset="0"/>
                <a:ea typeface="ＭＳ Ｐゴシック" charset="0"/>
                <a:cs typeface="ＭＳ Ｐゴシック" charset="0"/>
              </a:rPr>
              <a:t>programme</a:t>
            </a:r>
            <a:r>
              <a:rPr lang="en-US" altLang="ja-JP" sz="2800" dirty="0" smtClean="0">
                <a:latin typeface="Calibri" charset="0"/>
                <a:ea typeface="ＭＳ Ｐゴシック" charset="0"/>
                <a:cs typeface="ＭＳ Ｐゴシック" charset="0"/>
              </a:rPr>
              <a:t> at the ILC</a:t>
            </a:r>
            <a:endParaRPr lang="ja-JP" altLang="en-US" sz="2800" dirty="0">
              <a:latin typeface="Calibri" charset="0"/>
              <a:ea typeface="ＭＳ Ｐゴシック" charset="0"/>
              <a:cs typeface="ＭＳ Ｐゴシック" charset="0"/>
            </a:endParaRPr>
          </a:p>
        </p:txBody>
      </p:sp>
      <p:sp>
        <p:nvSpPr>
          <p:cNvPr id="90116" name="日付プレースホルダー 4"/>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90117" name="フッター プレースホルダー 5"/>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K. Kawagoe: Physics at the ILC</a:t>
            </a:r>
            <a:endParaRPr lang="ja-JP" altLang="en-US" sz="1200">
              <a:solidFill>
                <a:srgbClr val="898989"/>
              </a:solidFill>
              <a:latin typeface="Calibri" charset="0"/>
            </a:endParaRPr>
          </a:p>
        </p:txBody>
      </p:sp>
      <p:sp>
        <p:nvSpPr>
          <p:cNvPr id="34" name="正方形/長方形 33"/>
          <p:cNvSpPr>
            <a:spLocks noChangeArrowheads="1"/>
          </p:cNvSpPr>
          <p:nvPr/>
        </p:nvSpPr>
        <p:spPr bwMode="auto">
          <a:xfrm>
            <a:off x="1549400" y="2565401"/>
            <a:ext cx="7251700" cy="120032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ja-JP" sz="2400" dirty="0" smtClean="0">
                <a:solidFill>
                  <a:prstClr val="black"/>
                </a:solidFill>
              </a:rPr>
              <a:t>In addition to the guaranteed physics,</a:t>
            </a:r>
          </a:p>
          <a:p>
            <a:pPr algn="ctr"/>
            <a:r>
              <a:rPr lang="en-US" altLang="ja-JP" sz="2400" dirty="0" smtClean="0">
                <a:solidFill>
                  <a:prstClr val="black"/>
                </a:solidFill>
              </a:rPr>
              <a:t>the ILC has many possibilities to explore the physics beyond the Standard </a:t>
            </a:r>
            <a:r>
              <a:rPr lang="en-US" altLang="ja-JP" sz="2400" dirty="0">
                <a:solidFill>
                  <a:prstClr val="black"/>
                </a:solidFill>
              </a:rPr>
              <a:t>M</a:t>
            </a:r>
            <a:r>
              <a:rPr lang="en-US" altLang="ja-JP" sz="2400" dirty="0" smtClean="0">
                <a:solidFill>
                  <a:prstClr val="black"/>
                </a:solidFill>
              </a:rPr>
              <a:t>odel.</a:t>
            </a:r>
            <a:endParaRPr lang="ja-JP" altLang="en-US" sz="2400" dirty="0" smtClean="0">
              <a:solidFill>
                <a:prstClr val="black"/>
              </a:solidFill>
            </a:endParaRPr>
          </a:p>
        </p:txBody>
      </p:sp>
    </p:spTree>
    <p:extLst>
      <p:ext uri="{BB962C8B-B14F-4D97-AF65-F5344CB8AC3E}">
        <p14:creationId xmlns:p14="http://schemas.microsoft.com/office/powerpoint/2010/main" val="222351025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ppt_h*1.125000"/>
                                          </p:val>
                                        </p:tav>
                                        <p:tav tm="100000">
                                          <p:val>
                                            <p:strVal val="#ppt_y"/>
                                          </p:val>
                                        </p:tav>
                                      </p:tavLst>
                                    </p:anim>
                                    <p:animEffect transition="in" filter="wipe(up)">
                                      <p:cBhvr>
                                        <p:cTn id="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69" name="図 45" descr="LHC.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4963" y="76200"/>
            <a:ext cx="2914650" cy="262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0" name="タイトル 1"/>
          <p:cNvSpPr>
            <a:spLocks noGrp="1"/>
          </p:cNvSpPr>
          <p:nvPr>
            <p:ph type="title"/>
          </p:nvPr>
        </p:nvSpPr>
        <p:spPr>
          <a:xfrm>
            <a:off x="3492500" y="260350"/>
            <a:ext cx="5049838" cy="706438"/>
          </a:xfrm>
        </p:spPr>
        <p:txBody>
          <a:bodyPr/>
          <a:lstStyle/>
          <a:p>
            <a:r>
              <a:rPr lang="en-US" altLang="ja-JP" dirty="0" smtClean="0">
                <a:latin typeface="Calibri" charset="0"/>
                <a:ea typeface="ＭＳ Ｐゴシック" charset="0"/>
              </a:rPr>
              <a:t>Summary</a:t>
            </a:r>
            <a:endParaRPr lang="ja-JP" altLang="en-US" dirty="0">
              <a:latin typeface="Calibri" charset="0"/>
              <a:ea typeface="ＭＳ Ｐゴシック" charset="0"/>
            </a:endParaRPr>
          </a:p>
        </p:txBody>
      </p:sp>
      <p:sp>
        <p:nvSpPr>
          <p:cNvPr id="3" name="コンテンツ プレースホルダー 2"/>
          <p:cNvSpPr>
            <a:spLocks noGrp="1"/>
          </p:cNvSpPr>
          <p:nvPr>
            <p:ph idx="1"/>
          </p:nvPr>
        </p:nvSpPr>
        <p:spPr>
          <a:xfrm>
            <a:off x="3419475" y="1196975"/>
            <a:ext cx="5400675" cy="1655763"/>
          </a:xfrm>
        </p:spPr>
        <p:txBody>
          <a:bodyPr>
            <a:normAutofit fontScale="62500" lnSpcReduction="20000"/>
          </a:bodyPr>
          <a:lstStyle/>
          <a:p>
            <a:pPr>
              <a:defRPr/>
            </a:pPr>
            <a:r>
              <a:rPr lang="en-US" altLang="ja-JP" dirty="0" smtClean="0"/>
              <a:t>A New </a:t>
            </a:r>
            <a:r>
              <a:rPr lang="en-US" altLang="ja-JP" dirty="0" smtClean="0"/>
              <a:t>R</a:t>
            </a:r>
            <a:r>
              <a:rPr lang="en-US" altLang="ja-JP" dirty="0" smtClean="0"/>
              <a:t>evolution </a:t>
            </a:r>
            <a:r>
              <a:rPr lang="en-US" altLang="ja-JP" dirty="0" smtClean="0"/>
              <a:t>in Particle Physics is approaching at the LHC</a:t>
            </a:r>
          </a:p>
          <a:p>
            <a:pPr lvl="1">
              <a:defRPr/>
            </a:pPr>
            <a:r>
              <a:rPr lang="en-US" altLang="ja-JP" dirty="0" smtClean="0">
                <a:solidFill>
                  <a:srgbClr val="FF0000"/>
                </a:solidFill>
              </a:rPr>
              <a:t>The Higgs Boson: the origin of particle masses</a:t>
            </a:r>
          </a:p>
          <a:p>
            <a:pPr lvl="1">
              <a:defRPr/>
            </a:pPr>
            <a:r>
              <a:rPr lang="en-US" altLang="ja-JP" dirty="0" smtClean="0"/>
              <a:t>BSM: SUSY, Extra-dimensions, or what ??</a:t>
            </a:r>
          </a:p>
          <a:p>
            <a:pPr lvl="1">
              <a:defRPr/>
            </a:pPr>
            <a:r>
              <a:rPr lang="en-US" altLang="ja-JP" dirty="0" smtClean="0"/>
              <a:t>Any “SURPRISE” may still happen…</a:t>
            </a:r>
          </a:p>
          <a:p>
            <a:pPr lvl="1">
              <a:defRPr/>
            </a:pPr>
            <a:endParaRPr lang="ja-JP" altLang="en-US" dirty="0"/>
          </a:p>
        </p:txBody>
      </p:sp>
      <p:grpSp>
        <p:nvGrpSpPr>
          <p:cNvPr id="109572" name="図形グループ 6"/>
          <p:cNvGrpSpPr>
            <a:grpSpLocks/>
          </p:cNvGrpSpPr>
          <p:nvPr/>
        </p:nvGrpSpPr>
        <p:grpSpPr bwMode="auto">
          <a:xfrm rot="1381104">
            <a:off x="1970754" y="2884486"/>
            <a:ext cx="2500580" cy="969966"/>
            <a:chOff x="3018444" y="553960"/>
            <a:chExt cx="2500947" cy="970071"/>
          </a:xfrm>
        </p:grpSpPr>
        <p:sp>
          <p:nvSpPr>
            <p:cNvPr id="8" name="右矢印 7"/>
            <p:cNvSpPr/>
            <p:nvPr/>
          </p:nvSpPr>
          <p:spPr bwMode="auto">
            <a:xfrm>
              <a:off x="3276600" y="914400"/>
              <a:ext cx="1981200" cy="228600"/>
            </a:xfrm>
            <a:prstGeom prst="rightArrow">
              <a:avLst/>
            </a:prstGeom>
            <a:ln>
              <a:headEnd type="none" w="med" len="med"/>
              <a:tailEnd type="none" w="med" len="med"/>
            </a:ln>
            <a:effectLst/>
          </p:spPr>
          <p:style>
            <a:lnRef idx="0">
              <a:schemeClr val="accent4"/>
            </a:lnRef>
            <a:fillRef idx="3">
              <a:schemeClr val="accent4"/>
            </a:fillRef>
            <a:effectRef idx="3">
              <a:schemeClr val="accent4"/>
            </a:effectRef>
            <a:fontRef idx="minor">
              <a:schemeClr val="lt1"/>
            </a:fontRef>
          </p:style>
          <p:txBody>
            <a:bodyPr/>
            <a:lstStyle/>
            <a:p>
              <a:pPr defTabSz="914400" eaLnBrk="0" hangingPunct="0">
                <a:defRPr/>
              </a:pPr>
              <a:endParaRPr lang="ja-JP" altLang="en-US" sz="2000">
                <a:solidFill>
                  <a:srgbClr val="26056F"/>
                </a:solidFill>
                <a:latin typeface="ヒラギノ角ゴ Pro W3"/>
                <a:ea typeface="ヒラギノ角ゴ Pro W3"/>
                <a:cs typeface="ヒラギノ角ゴ Pro W3"/>
              </a:endParaRPr>
            </a:p>
          </p:txBody>
        </p:sp>
        <p:sp>
          <p:nvSpPr>
            <p:cNvPr id="109586" name="テキスト ボックス 8"/>
            <p:cNvSpPr txBox="1">
              <a:spLocks noChangeArrowheads="1"/>
            </p:cNvSpPr>
            <p:nvPr/>
          </p:nvSpPr>
          <p:spPr bwMode="auto">
            <a:xfrm>
              <a:off x="3619343" y="553960"/>
              <a:ext cx="1194142" cy="33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eaLnBrk="0" hangingPunct="0"/>
              <a:r>
                <a:rPr lang="en-US" altLang="ja-JP" sz="1600" dirty="0" smtClean="0">
                  <a:solidFill>
                    <a:srgbClr val="26056F"/>
                  </a:solidFill>
                  <a:latin typeface="ヒラギノ角ゴ Pro W3" charset="0"/>
                  <a:ea typeface="ヒラギノ角ゴ Pro W3" charset="0"/>
                  <a:cs typeface="ヒラギノ角ゴ Pro W3" charset="0"/>
                </a:rPr>
                <a:t>Next Step</a:t>
              </a:r>
              <a:endParaRPr lang="ja-JP" altLang="en-US" sz="1600" dirty="0" smtClean="0">
                <a:solidFill>
                  <a:srgbClr val="26056F"/>
                </a:solidFill>
                <a:latin typeface="ヒラギノ角ゴ Pro W3" charset="0"/>
                <a:ea typeface="ヒラギノ角ゴ Pro W3" charset="0"/>
                <a:cs typeface="ヒラギノ角ゴ Pro W3" charset="0"/>
              </a:endParaRPr>
            </a:p>
          </p:txBody>
        </p:sp>
        <p:sp>
          <p:nvSpPr>
            <p:cNvPr id="109587" name="テキスト ボックス 9"/>
            <p:cNvSpPr txBox="1">
              <a:spLocks noChangeArrowheads="1"/>
            </p:cNvSpPr>
            <p:nvPr/>
          </p:nvSpPr>
          <p:spPr bwMode="auto">
            <a:xfrm>
              <a:off x="3018444" y="1185440"/>
              <a:ext cx="2500947" cy="338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eaLnBrk="0" hangingPunct="0"/>
              <a:r>
                <a:rPr lang="en-US" altLang="ja-JP" sz="1600" dirty="0" smtClean="0">
                  <a:solidFill>
                    <a:srgbClr val="26056F"/>
                  </a:solidFill>
                  <a:latin typeface="ヒラギノ角ゴ Pro W3" charset="0"/>
                  <a:ea typeface="ヒラギノ角ゴ Pro W3" charset="0"/>
                  <a:cs typeface="ヒラギノ角ゴ Pro W3" charset="0"/>
                </a:rPr>
                <a:t>Precise measurements</a:t>
              </a:r>
              <a:endParaRPr lang="ja-JP" altLang="en-US" sz="1600" dirty="0" smtClean="0">
                <a:solidFill>
                  <a:srgbClr val="26056F"/>
                </a:solidFill>
                <a:latin typeface="ヒラギノ角ゴ Pro W3" charset="0"/>
                <a:ea typeface="ヒラギノ角ゴ Pro W3" charset="0"/>
                <a:cs typeface="ヒラギノ角ゴ Pro W3" charset="0"/>
              </a:endParaRPr>
            </a:p>
          </p:txBody>
        </p:sp>
      </p:grpSp>
      <p:sp>
        <p:nvSpPr>
          <p:cNvPr id="109573" name="テキスト ボックス 10"/>
          <p:cNvSpPr txBox="1">
            <a:spLocks noChangeArrowheads="1"/>
          </p:cNvSpPr>
          <p:nvPr/>
        </p:nvSpPr>
        <p:spPr bwMode="auto">
          <a:xfrm>
            <a:off x="990600" y="1350963"/>
            <a:ext cx="847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eaLnBrk="0" hangingPunct="0"/>
            <a:r>
              <a:rPr lang="en-US" altLang="ja-JP" smtClean="0">
                <a:solidFill>
                  <a:srgbClr val="FFFFFF"/>
                </a:solidFill>
                <a:latin typeface="Book Antiqua" charset="0"/>
                <a:cs typeface="Book Antiqua" charset="0"/>
              </a:rPr>
              <a:t>LHC</a:t>
            </a:r>
            <a:endParaRPr lang="ja-JP" altLang="en-US" smtClean="0">
              <a:solidFill>
                <a:srgbClr val="FFFFFF"/>
              </a:solidFill>
              <a:latin typeface="Book Antiqua" charset="0"/>
              <a:ea typeface="ヒラギノ角ゴ Pro W3" charset="0"/>
              <a:cs typeface="ヒラギノ角ゴ Pro W3" charset="0"/>
            </a:endParaRPr>
          </a:p>
        </p:txBody>
      </p:sp>
      <p:grpSp>
        <p:nvGrpSpPr>
          <p:cNvPr id="109574" name="図形グループ 113"/>
          <p:cNvGrpSpPr>
            <a:grpSpLocks/>
          </p:cNvGrpSpPr>
          <p:nvPr/>
        </p:nvGrpSpPr>
        <p:grpSpPr bwMode="auto">
          <a:xfrm>
            <a:off x="4211638" y="3789363"/>
            <a:ext cx="4557712" cy="1649412"/>
            <a:chOff x="5315765" y="30451"/>
            <a:chExt cx="3505200" cy="1513334"/>
          </a:xfrm>
        </p:grpSpPr>
        <p:pic>
          <p:nvPicPr>
            <p:cNvPr id="109581" name="Picture 9" descr="ILCimag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15765" y="30451"/>
              <a:ext cx="3505200" cy="1513334"/>
            </a:xfrm>
            <a:prstGeom prst="rect">
              <a:avLst/>
            </a:prstGeom>
            <a:noFill/>
            <a:ln w="38100">
              <a:solidFill>
                <a:srgbClr val="CEB966"/>
              </a:solidFill>
              <a:miter lim="800000"/>
              <a:headEnd/>
              <a:tailEnd/>
            </a:ln>
            <a:extLst>
              <a:ext uri="{909E8E84-426E-40dd-AFC4-6F175D3DCCD1}">
                <a14:hiddenFill xmlns:a14="http://schemas.microsoft.com/office/drawing/2010/main">
                  <a:solidFill>
                    <a:srgbClr val="FFFFFF"/>
                  </a:solidFill>
                </a14:hiddenFill>
              </a:ext>
            </a:extLst>
          </p:spPr>
        </p:pic>
        <p:sp>
          <p:nvSpPr>
            <p:cNvPr id="109582" name="テキスト ボックス 112"/>
            <p:cNvSpPr txBox="1">
              <a:spLocks noChangeArrowheads="1"/>
            </p:cNvSpPr>
            <p:nvPr/>
          </p:nvSpPr>
          <p:spPr bwMode="auto">
            <a:xfrm>
              <a:off x="5562600" y="304800"/>
              <a:ext cx="534174" cy="423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eaLnBrk="0" hangingPunct="0"/>
              <a:r>
                <a:rPr lang="en-US" altLang="ja-JP" smtClean="0">
                  <a:solidFill>
                    <a:srgbClr val="26056F"/>
                  </a:solidFill>
                  <a:latin typeface="Book Antiqua" charset="0"/>
                  <a:cs typeface="Book Antiqua" charset="0"/>
                </a:rPr>
                <a:t>ILC</a:t>
              </a:r>
              <a:endParaRPr lang="ja-JP" altLang="en-US" smtClean="0">
                <a:solidFill>
                  <a:srgbClr val="26056F"/>
                </a:solidFill>
                <a:latin typeface="Book Antiqua" charset="0"/>
                <a:ea typeface="ヒラギノ角ゴ Pro W3" charset="0"/>
                <a:cs typeface="ヒラギノ角ゴ Pro W3" charset="0"/>
              </a:endParaRPr>
            </a:p>
          </p:txBody>
        </p:sp>
      </p:grpSp>
      <p:sp>
        <p:nvSpPr>
          <p:cNvPr id="49" name="コンテンツ プレースホルダー 2"/>
          <p:cNvSpPr txBox="1">
            <a:spLocks/>
          </p:cNvSpPr>
          <p:nvPr/>
        </p:nvSpPr>
        <p:spPr bwMode="auto">
          <a:xfrm>
            <a:off x="190500" y="4059768"/>
            <a:ext cx="3551767" cy="2357967"/>
          </a:xfrm>
          <a:prstGeom prst="rect">
            <a:avLst/>
          </a:prstGeom>
          <a:solidFill>
            <a:srgbClr val="FFFF00"/>
          </a:solidFill>
          <a:ln>
            <a:noFill/>
          </a:ln>
          <a:extLst>
            <a:ext uri="{FAA26D3D-D897-4be2-8F04-BA451C77F1D7}">
              <ma14:placeholderFlag xmlns:ma14="http://schemas.microsoft.com/office/mac/drawingml/2011/main" val="1"/>
            </a:ext>
          </a:extLst>
        </p:spPr>
        <p:txBody>
          <a:bodyPr>
            <a:normAutofit fontScale="77500" lnSpcReduction="20000"/>
          </a:bodyPr>
          <a:lstStyle>
            <a:lvl1pPr marL="342900" indent="-342900" algn="l" rtl="0" eaLnBrk="0" fontAlgn="base" hangingPunct="0">
              <a:spcBef>
                <a:spcPct val="20000"/>
              </a:spcBef>
              <a:spcAft>
                <a:spcPct val="0"/>
              </a:spcAft>
              <a:buFont typeface="Arial" charset="0"/>
              <a:buChar char="•"/>
              <a:defRPr kumimoji="1" sz="3200" kern="1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defTabSz="914400">
              <a:defRPr/>
            </a:pPr>
            <a:r>
              <a:rPr lang="en-US" altLang="ja-JP" dirty="0" smtClean="0">
                <a:solidFill>
                  <a:prstClr val="black"/>
                </a:solidFill>
                <a:latin typeface="Calibri"/>
                <a:ea typeface="ＭＳ Ｐゴシック"/>
              </a:rPr>
              <a:t>The LHC results will determine the direction </a:t>
            </a:r>
            <a:r>
              <a:rPr lang="en-US" altLang="ja-JP" dirty="0" smtClean="0">
                <a:solidFill>
                  <a:prstClr val="black"/>
                </a:solidFill>
                <a:latin typeface="Calibri"/>
                <a:ea typeface="ＭＳ Ｐゴシック"/>
              </a:rPr>
              <a:t>of the </a:t>
            </a:r>
            <a:r>
              <a:rPr lang="en-US" altLang="ja-JP" dirty="0" smtClean="0">
                <a:solidFill>
                  <a:prstClr val="black"/>
                </a:solidFill>
                <a:latin typeface="Calibri"/>
                <a:ea typeface="ＭＳ Ｐゴシック"/>
              </a:rPr>
              <a:t>ILC.</a:t>
            </a:r>
          </a:p>
          <a:p>
            <a:pPr defTabSz="914400">
              <a:defRPr/>
            </a:pPr>
            <a:r>
              <a:rPr lang="en-US" altLang="ja-JP" dirty="0" smtClean="0">
                <a:solidFill>
                  <a:prstClr val="black"/>
                </a:solidFill>
                <a:latin typeface="Calibri"/>
                <a:ea typeface="ＭＳ Ｐゴシック"/>
              </a:rPr>
              <a:t>We prepare for </a:t>
            </a:r>
            <a:r>
              <a:rPr lang="en-US" altLang="ja-JP" dirty="0" smtClean="0">
                <a:solidFill>
                  <a:prstClr val="black"/>
                </a:solidFill>
                <a:latin typeface="Calibri"/>
                <a:ea typeface="ＭＳ Ｐゴシック"/>
              </a:rPr>
              <a:t>the ILC </a:t>
            </a:r>
            <a:r>
              <a:rPr lang="en-US" altLang="ja-JP" dirty="0" smtClean="0">
                <a:solidFill>
                  <a:prstClr val="black"/>
                </a:solidFill>
                <a:latin typeface="Calibri"/>
                <a:ea typeface="ＭＳ Ｐゴシック"/>
              </a:rPr>
              <a:t>to be able to </a:t>
            </a:r>
            <a:r>
              <a:rPr lang="en-US" altLang="ja-JP" dirty="0" smtClean="0">
                <a:solidFill>
                  <a:prstClr val="black"/>
                </a:solidFill>
                <a:latin typeface="Calibri"/>
                <a:ea typeface="ＭＳ Ｐゴシック"/>
              </a:rPr>
              <a:t>respond to </a:t>
            </a:r>
            <a:r>
              <a:rPr lang="en-US" altLang="ja-JP" dirty="0" smtClean="0">
                <a:solidFill>
                  <a:prstClr val="black"/>
                </a:solidFill>
                <a:latin typeface="Calibri"/>
                <a:ea typeface="ＭＳ Ｐゴシック"/>
              </a:rPr>
              <a:t>any possible result at </a:t>
            </a:r>
            <a:r>
              <a:rPr lang="en-US" altLang="ja-JP" dirty="0" smtClean="0">
                <a:solidFill>
                  <a:prstClr val="black"/>
                </a:solidFill>
                <a:latin typeface="Calibri"/>
                <a:ea typeface="ＭＳ Ｐゴシック"/>
              </a:rPr>
              <a:t>the LHC</a:t>
            </a:r>
            <a:r>
              <a:rPr lang="en-US" altLang="ja-JP" dirty="0" smtClean="0">
                <a:solidFill>
                  <a:prstClr val="black"/>
                </a:solidFill>
                <a:latin typeface="Calibri"/>
                <a:ea typeface="ＭＳ Ｐゴシック"/>
              </a:rPr>
              <a:t>.</a:t>
            </a:r>
            <a:endParaRPr lang="ja-JP" altLang="en-US" dirty="0">
              <a:solidFill>
                <a:prstClr val="black"/>
              </a:solidFill>
              <a:latin typeface="Calibri"/>
              <a:ea typeface="ＭＳ Ｐゴシック"/>
            </a:endParaRPr>
          </a:p>
        </p:txBody>
      </p:sp>
      <p:sp>
        <p:nvSpPr>
          <p:cNvPr id="109576" name="コンテンツ プレースホルダー 2"/>
          <p:cNvSpPr txBox="1">
            <a:spLocks/>
          </p:cNvSpPr>
          <p:nvPr/>
        </p:nvSpPr>
        <p:spPr bwMode="auto">
          <a:xfrm>
            <a:off x="3927475" y="5457825"/>
            <a:ext cx="5038725"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lvl1pPr marL="342900" indent="-342900">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marL="0" indent="0" defTabSz="914400" eaLnBrk="0" hangingPunct="0">
              <a:spcBef>
                <a:spcPct val="20000"/>
              </a:spcBef>
            </a:pPr>
            <a:r>
              <a:rPr lang="en-US" altLang="ja-JP" dirty="0" smtClean="0">
                <a:solidFill>
                  <a:srgbClr val="000000"/>
                </a:solidFill>
                <a:latin typeface="Calibri" charset="0"/>
              </a:rPr>
              <a:t>The ILC will reveal the principle of New Physics with much better sensitivity.</a:t>
            </a:r>
            <a:endParaRPr lang="ja-JP" altLang="en-US" dirty="0" smtClean="0">
              <a:solidFill>
                <a:srgbClr val="000000"/>
              </a:solidFill>
              <a:latin typeface="Calibri" charset="0"/>
            </a:endParaRPr>
          </a:p>
        </p:txBody>
      </p:sp>
      <p:sp>
        <p:nvSpPr>
          <p:cNvPr id="109577" name="日付プレースホルダー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4" name="フッター プレースホルダー 3"/>
          <p:cNvSpPr>
            <a:spLocks noGrp="1"/>
          </p:cNvSpPr>
          <p:nvPr>
            <p:ph type="ftr" sz="quarter" idx="11"/>
          </p:nvPr>
        </p:nvSpPr>
        <p:spPr/>
        <p:txBody>
          <a:bodyPr/>
          <a:lstStyle/>
          <a:p>
            <a:pPr>
              <a:defRPr/>
            </a:pPr>
            <a:r>
              <a:rPr lang="en-US" altLang="ja-JP" smtClean="0"/>
              <a:t>K. Kawagoe: Physics at the ILC</a:t>
            </a:r>
            <a:endParaRPr lang="ja-JP" altLang="en-US"/>
          </a:p>
        </p:txBody>
      </p:sp>
      <p:sp>
        <p:nvSpPr>
          <p:cNvPr id="109579" name="スライド番号プレースホルダー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5687D539-57F3-F449-A421-EE126B9F4108}" type="slidenum">
              <a:rPr lang="ja-JP" altLang="en-US" sz="1200">
                <a:solidFill>
                  <a:srgbClr val="898989"/>
                </a:solidFill>
                <a:latin typeface="Calibri" charset="0"/>
              </a:rPr>
              <a:pPr/>
              <a:t>33</a:t>
            </a:fld>
            <a:endParaRPr lang="ja-JP" altLang="en-US" sz="1200" dirty="0">
              <a:solidFill>
                <a:srgbClr val="898989"/>
              </a:solidFill>
              <a:latin typeface="Calibri" charset="0"/>
            </a:endParaRPr>
          </a:p>
        </p:txBody>
      </p:sp>
      <p:pic>
        <p:nvPicPr>
          <p:cNvPr id="19" name="図 4" descr="ILD_all_110826.jpg"/>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5135563" y="2709864"/>
            <a:ext cx="1492966" cy="119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図 19"/>
          <p:cNvPicPr>
            <a:picLocks noChangeAspect="1"/>
          </p:cNvPicPr>
          <p:nvPr/>
        </p:nvPicPr>
        <p:blipFill>
          <a:blip r:embed="rId6"/>
          <a:stretch>
            <a:fillRect/>
          </a:stretch>
        </p:blipFill>
        <p:spPr>
          <a:xfrm>
            <a:off x="6642100" y="2705100"/>
            <a:ext cx="1172210" cy="11696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p:tgtEl>
                                          <p:spTgt spid="49"/>
                                        </p:tgtEl>
                                        <p:attrNameLst>
                                          <p:attrName>ppt_y</p:attrName>
                                        </p:attrNameLst>
                                      </p:cBhvr>
                                      <p:tavLst>
                                        <p:tav tm="0">
                                          <p:val>
                                            <p:strVal val="#ppt_y+#ppt_h*1.125000"/>
                                          </p:val>
                                        </p:tav>
                                        <p:tav tm="100000">
                                          <p:val>
                                            <p:strVal val="#ppt_y"/>
                                          </p:val>
                                        </p:tav>
                                      </p:tavLst>
                                    </p:anim>
                                    <p:animEffect transition="in" filter="wipe(up)">
                                      <p:cBhvr>
                                        <p:cTn id="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Status in Japan</a:t>
            </a:r>
            <a:endParaRPr kumimoji="1" lang="ja-JP" altLang="en-US" dirty="0"/>
          </a:p>
        </p:txBody>
      </p:sp>
      <p:sp>
        <p:nvSpPr>
          <p:cNvPr id="3" name="コンテンツ プレースホルダー 2"/>
          <p:cNvSpPr>
            <a:spLocks noGrp="1"/>
          </p:cNvSpPr>
          <p:nvPr>
            <p:ph idx="1"/>
          </p:nvPr>
        </p:nvSpPr>
        <p:spPr/>
        <p:txBody>
          <a:bodyPr/>
          <a:lstStyle/>
          <a:p>
            <a:r>
              <a:rPr kumimoji="1" lang="en-US" altLang="ja-JP" dirty="0" smtClean="0"/>
              <a:t>Please have a look </a:t>
            </a:r>
            <a:r>
              <a:rPr lang="en-US" altLang="ja-JP" dirty="0"/>
              <a:t>at the ILC NEWSLINE SPECIAL </a:t>
            </a:r>
            <a:r>
              <a:rPr lang="en-US" altLang="ja-JP" dirty="0" smtClean="0"/>
              <a:t>ISSUE (19 December </a:t>
            </a:r>
            <a:r>
              <a:rPr lang="en-US" altLang="ja-JP" dirty="0" smtClean="0"/>
              <a:t>2011) </a:t>
            </a:r>
            <a:r>
              <a:rPr lang="en-US" altLang="ja-JP" dirty="0" smtClean="0"/>
              <a:t>:</a:t>
            </a:r>
            <a:r>
              <a:rPr lang="en-US" altLang="ja-JP" dirty="0" smtClean="0">
                <a:hlinkClick r:id="rId3"/>
              </a:rPr>
              <a:t>http</a:t>
            </a:r>
            <a:r>
              <a:rPr lang="en-US" altLang="ja-JP" dirty="0">
                <a:hlinkClick r:id="rId3"/>
              </a:rPr>
              <a:t>://newsline.linearcollider.org/2011/12/19</a:t>
            </a:r>
            <a:r>
              <a:rPr lang="en-US" altLang="ja-JP" dirty="0" smtClean="0">
                <a:hlinkClick r:id="rId3"/>
              </a:rPr>
              <a:t>/</a:t>
            </a:r>
            <a:endParaRPr lang="en-US" altLang="ja-JP" dirty="0" smtClean="0"/>
          </a:p>
          <a:p>
            <a:pPr lvl="1"/>
            <a:r>
              <a:rPr kumimoji="1" lang="en-US" altLang="ja-JP" dirty="0" smtClean="0"/>
              <a:t>Japanese interest in hosting the </a:t>
            </a:r>
            <a:r>
              <a:rPr lang="en-US" altLang="ja-JP" dirty="0" smtClean="0"/>
              <a:t>ILC.</a:t>
            </a:r>
            <a:endParaRPr lang="en-US" altLang="ja-JP" dirty="0" smtClean="0"/>
          </a:p>
          <a:p>
            <a:pPr lvl="1"/>
            <a:r>
              <a:rPr kumimoji="1" lang="en-US" altLang="ja-JP" dirty="0" smtClean="0"/>
              <a:t>Prime Minister gives address at the ILC symposium in Japan.</a:t>
            </a:r>
          </a:p>
          <a:p>
            <a:pPr lvl="1"/>
            <a:r>
              <a:rPr kumimoji="1" lang="en-US" altLang="ja-JP" dirty="0" smtClean="0"/>
              <a:t>ILC goes one step further.</a:t>
            </a:r>
            <a:endParaRPr kumimoji="1" lang="ja-JP" altLang="en-US" dirty="0"/>
          </a:p>
        </p:txBody>
      </p:sp>
      <p:sp>
        <p:nvSpPr>
          <p:cNvPr id="4" name="日付プレースホルダー 3"/>
          <p:cNvSpPr>
            <a:spLocks noGrp="1"/>
          </p:cNvSpPr>
          <p:nvPr>
            <p:ph type="dt" sz="half" idx="10"/>
          </p:nvPr>
        </p:nvSpPr>
        <p:spPr/>
        <p:txBody>
          <a:bodyPr/>
          <a:lstStyle/>
          <a:p>
            <a:pPr>
              <a:defRPr/>
            </a:pPr>
            <a:r>
              <a:rPr lang="en-US" altLang="ja-JP" smtClean="0"/>
              <a:t>2012/02/07</a:t>
            </a:r>
            <a:endParaRPr lang="ja-JP" altLang="en-US"/>
          </a:p>
        </p:txBody>
      </p:sp>
      <p:sp>
        <p:nvSpPr>
          <p:cNvPr id="5" name="フッター プレースホルダー 4"/>
          <p:cNvSpPr>
            <a:spLocks noGrp="1"/>
          </p:cNvSpPr>
          <p:nvPr>
            <p:ph type="ftr" sz="quarter" idx="11"/>
          </p:nvPr>
        </p:nvSpPr>
        <p:spPr/>
        <p:txBody>
          <a:bodyPr/>
          <a:lstStyle/>
          <a:p>
            <a:pPr>
              <a:defRPr/>
            </a:pPr>
            <a:r>
              <a:rPr lang="en-US" altLang="ja-JP" smtClean="0"/>
              <a:t>K. Kawagoe: Physics at the ILC</a:t>
            </a:r>
            <a:endParaRPr lang="ja-JP" altLang="en-US"/>
          </a:p>
        </p:txBody>
      </p:sp>
      <p:sp>
        <p:nvSpPr>
          <p:cNvPr id="6" name="スライド番号プレースホルダー 5"/>
          <p:cNvSpPr>
            <a:spLocks noGrp="1"/>
          </p:cNvSpPr>
          <p:nvPr>
            <p:ph type="sldNum" sz="quarter" idx="12"/>
          </p:nvPr>
        </p:nvSpPr>
        <p:spPr/>
        <p:txBody>
          <a:bodyPr/>
          <a:lstStyle/>
          <a:p>
            <a:pPr>
              <a:defRPr/>
            </a:pPr>
            <a:fld id="{7E5D0881-BB59-AB4A-BD34-B760AD69AFBD}" type="slidenum">
              <a:rPr lang="ja-JP" altLang="en-US" smtClean="0"/>
              <a:pPr>
                <a:defRPr/>
              </a:pPr>
              <a:t>34</a:t>
            </a:fld>
            <a:endParaRPr lang="ja-JP" altLang="en-US"/>
          </a:p>
        </p:txBody>
      </p:sp>
    </p:spTree>
    <p:extLst>
      <p:ext uri="{BB962C8B-B14F-4D97-AF65-F5344CB8AC3E}">
        <p14:creationId xmlns:p14="http://schemas.microsoft.com/office/powerpoint/2010/main" val="167201112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テキスト ボックス 20"/>
          <p:cNvSpPr txBox="1">
            <a:spLocks noChangeArrowheads="1"/>
          </p:cNvSpPr>
          <p:nvPr/>
        </p:nvSpPr>
        <p:spPr bwMode="auto">
          <a:xfrm>
            <a:off x="5311775" y="381000"/>
            <a:ext cx="3760788" cy="4619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dirty="0">
                <a:solidFill>
                  <a:srgbClr val="FFFFFF"/>
                </a:solidFill>
                <a:ea typeface="Osaka" charset="0"/>
                <a:cs typeface="Osaka" charset="0"/>
              </a:rPr>
              <a:t>http://www.aaa-sentan.org</a:t>
            </a:r>
          </a:p>
        </p:txBody>
      </p:sp>
      <p:sp>
        <p:nvSpPr>
          <p:cNvPr id="236546" name="Rectangle 2"/>
          <p:cNvSpPr txBox="1">
            <a:spLocks/>
          </p:cNvSpPr>
          <p:nvPr/>
        </p:nvSpPr>
        <p:spPr bwMode="auto">
          <a:xfrm>
            <a:off x="0" y="136525"/>
            <a:ext cx="5745163"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defTabSz="914400"/>
            <a:r>
              <a:rPr lang="ja-JP" altLang="en-US" sz="2800" dirty="0">
                <a:solidFill>
                  <a:srgbClr val="FFFFFF"/>
                </a:solidFill>
                <a:latin typeface="HGS明朝E" charset="0"/>
                <a:ea typeface="HGS明朝E" charset="0"/>
                <a:cs typeface="Osaka" charset="0"/>
              </a:rPr>
              <a:t>先端加速器科学技術推進協議会</a:t>
            </a:r>
          </a:p>
        </p:txBody>
      </p:sp>
      <p:sp>
        <p:nvSpPr>
          <p:cNvPr id="63492" name="Text Box 4"/>
          <p:cNvSpPr txBox="1">
            <a:spLocks noChangeArrowheads="1"/>
          </p:cNvSpPr>
          <p:nvPr/>
        </p:nvSpPr>
        <p:spPr bwMode="auto">
          <a:xfrm>
            <a:off x="543173" y="871191"/>
            <a:ext cx="8380413" cy="738664"/>
          </a:xfrm>
          <a:prstGeom prst="rect">
            <a:avLst/>
          </a:prstGeom>
          <a:gradFill rotWithShape="1">
            <a:gsLst>
              <a:gs pos="0">
                <a:srgbClr val="F0FFFF"/>
              </a:gs>
              <a:gs pos="64999">
                <a:srgbClr val="DDFEFF"/>
              </a:gs>
              <a:gs pos="100000">
                <a:srgbClr val="CFFFFF"/>
              </a:gs>
            </a:gsLst>
            <a:lin ang="5400000" scaled="1"/>
          </a:gradFill>
          <a:ln w="9525">
            <a:solidFill>
              <a:srgbClr val="B6DCDF"/>
            </a:solidFill>
            <a:miter lim="800000"/>
            <a:headEnd/>
            <a:tailEnd/>
          </a:ln>
          <a:effectLst>
            <a:outerShdw blurRad="63500" dist="20000" dir="5400000" rotWithShape="0">
              <a:srgbClr val="000000">
                <a:alpha val="37999"/>
              </a:srgbClr>
            </a:outerShdw>
          </a:effectLst>
        </p:spPr>
        <p:txBody>
          <a:bodyPr>
            <a:spAutoFit/>
          </a:bodyPr>
          <a:lstStyle>
            <a:lvl1pPr eaLnBrk="0" hangingPunct="0">
              <a:defRPr kumimoji="1">
                <a:solidFill>
                  <a:schemeClr val="tx1"/>
                </a:solidFill>
                <a:latin typeface="Arial" charset="0"/>
                <a:ea typeface="ＭＳ Ｐゴシック" charset="0"/>
                <a:cs typeface="ＭＳ Ｐゴシック" charset="0"/>
              </a:defRPr>
            </a:lvl1pPr>
            <a:lvl2pPr marL="742950" indent="-285750" eaLnBrk="0" hangingPunct="0">
              <a:defRPr kumimoji="1">
                <a:solidFill>
                  <a:schemeClr val="tx1"/>
                </a:solidFill>
                <a:latin typeface="Arial" charset="0"/>
                <a:ea typeface="ＭＳ Ｐゴシック" charset="0"/>
              </a:defRPr>
            </a:lvl2pPr>
            <a:lvl3pPr marL="1143000" indent="-228600" eaLnBrk="0" hangingPunct="0">
              <a:defRPr kumimoji="1">
                <a:solidFill>
                  <a:schemeClr val="tx1"/>
                </a:solidFill>
                <a:latin typeface="Arial" charset="0"/>
                <a:ea typeface="ＭＳ Ｐゴシック" charset="0"/>
              </a:defRPr>
            </a:lvl3pPr>
            <a:lvl4pPr marL="1600200" indent="-228600" eaLnBrk="0" hangingPunct="0">
              <a:defRPr kumimoji="1">
                <a:solidFill>
                  <a:schemeClr val="tx1"/>
                </a:solidFill>
                <a:latin typeface="Arial" charset="0"/>
                <a:ea typeface="ＭＳ Ｐゴシック" charset="0"/>
              </a:defRPr>
            </a:lvl4pPr>
            <a:lvl5pPr marL="2057400" indent="-228600" eaLnBrk="0" hangingPunct="0">
              <a:defRPr kumimoji="1">
                <a:solidFill>
                  <a:schemeClr val="tx1"/>
                </a:solidFill>
                <a:latin typeface="Arial" charset="0"/>
                <a:ea typeface="ＭＳ Ｐゴシック" charset="0"/>
              </a:defRPr>
            </a:lvl5pPr>
            <a:lvl6pPr marL="2514600" indent="-228600" eaLnBrk="0" fontAlgn="base" hangingPunct="0">
              <a:spcBef>
                <a:spcPct val="0"/>
              </a:spcBef>
              <a:spcAft>
                <a:spcPct val="0"/>
              </a:spcAft>
              <a:defRPr kumimoji="1">
                <a:solidFill>
                  <a:schemeClr val="tx1"/>
                </a:solidFill>
                <a:latin typeface="Arial" charset="0"/>
                <a:ea typeface="ＭＳ Ｐゴシック" charset="0"/>
              </a:defRPr>
            </a:lvl6pPr>
            <a:lvl7pPr marL="2971800" indent="-228600" eaLnBrk="0" fontAlgn="base" hangingPunct="0">
              <a:spcBef>
                <a:spcPct val="0"/>
              </a:spcBef>
              <a:spcAft>
                <a:spcPct val="0"/>
              </a:spcAft>
              <a:defRPr kumimoji="1">
                <a:solidFill>
                  <a:schemeClr val="tx1"/>
                </a:solidFill>
                <a:latin typeface="Arial" charset="0"/>
                <a:ea typeface="ＭＳ Ｐゴシック" charset="0"/>
              </a:defRPr>
            </a:lvl7pPr>
            <a:lvl8pPr marL="3429000" indent="-228600" eaLnBrk="0" fontAlgn="base" hangingPunct="0">
              <a:spcBef>
                <a:spcPct val="0"/>
              </a:spcBef>
              <a:spcAft>
                <a:spcPct val="0"/>
              </a:spcAft>
              <a:defRPr kumimoji="1">
                <a:solidFill>
                  <a:schemeClr val="tx1"/>
                </a:solidFill>
                <a:latin typeface="Arial" charset="0"/>
                <a:ea typeface="ＭＳ Ｐゴシック" charset="0"/>
              </a:defRPr>
            </a:lvl8pPr>
            <a:lvl9pPr marL="3886200" indent="-228600" eaLnBrk="0" fontAlgn="base" hangingPunct="0">
              <a:spcBef>
                <a:spcPct val="0"/>
              </a:spcBef>
              <a:spcAft>
                <a:spcPct val="0"/>
              </a:spcAft>
              <a:defRPr kumimoji="1">
                <a:solidFill>
                  <a:schemeClr val="tx1"/>
                </a:solidFill>
                <a:latin typeface="Arial" charset="0"/>
                <a:ea typeface="ＭＳ Ｐゴシック" charset="0"/>
              </a:defRPr>
            </a:lvl9pPr>
          </a:lstStyle>
          <a:p>
            <a:pPr defTabSz="914400" eaLnBrk="1" hangingPunct="1">
              <a:defRPr/>
            </a:pPr>
            <a:r>
              <a:rPr lang="ja-JP" altLang="en-US" sz="1400" dirty="0" smtClean="0">
                <a:solidFill>
                  <a:srgbClr val="000000"/>
                </a:solidFill>
                <a:ea typeface="Osaka" charset="0"/>
                <a:cs typeface="Osaka" charset="0"/>
                <a:sym typeface="ヒラギノ角ゴ Pro W3" charset="0"/>
              </a:rPr>
              <a:t>会員数　一般会員　</a:t>
            </a:r>
            <a:r>
              <a:rPr lang="en-US" altLang="ja-JP" sz="1400" dirty="0">
                <a:solidFill>
                  <a:srgbClr val="000000"/>
                </a:solidFill>
                <a:ea typeface="Osaka" charset="0"/>
                <a:cs typeface="Osaka" charset="0"/>
                <a:sym typeface="ヒラギノ角ゴ Pro W3" charset="0"/>
              </a:rPr>
              <a:t>84</a:t>
            </a:r>
            <a:r>
              <a:rPr lang="ja-JP" altLang="en-US" sz="1400" dirty="0" smtClean="0">
                <a:solidFill>
                  <a:srgbClr val="000000"/>
                </a:solidFill>
                <a:ea typeface="Osaka" charset="0"/>
                <a:cs typeface="Osaka" charset="0"/>
                <a:sym typeface="ヒラギノ角ゴ Pro W3" charset="0"/>
              </a:rPr>
              <a:t>社（三菱重工業、東芝、日立製作所、三菱電機　他）</a:t>
            </a:r>
            <a:endParaRPr lang="en-US" altLang="ja-JP" sz="1400" dirty="0" smtClean="0">
              <a:solidFill>
                <a:srgbClr val="000000"/>
              </a:solidFill>
              <a:ea typeface="Osaka" charset="0"/>
              <a:cs typeface="Osaka" charset="0"/>
              <a:sym typeface="ヒラギノ角ゴ Pro W3" charset="0"/>
            </a:endParaRPr>
          </a:p>
          <a:p>
            <a:pPr defTabSz="914400" eaLnBrk="1" hangingPunct="1">
              <a:defRPr/>
            </a:pPr>
            <a:r>
              <a:rPr lang="ja-JP" altLang="en-US" sz="1400" dirty="0" smtClean="0">
                <a:solidFill>
                  <a:srgbClr val="000000"/>
                </a:solidFill>
                <a:ea typeface="Osaka" charset="0"/>
                <a:cs typeface="Osaka" charset="0"/>
                <a:sym typeface="ヒラギノ角ゴ Pro W3" charset="0"/>
              </a:rPr>
              <a:t>　　　   </a:t>
            </a:r>
            <a:r>
              <a:rPr lang="en-US" altLang="ja-JP" sz="1400" dirty="0" smtClean="0">
                <a:solidFill>
                  <a:srgbClr val="000000"/>
                </a:solidFill>
                <a:ea typeface="Osaka" charset="0"/>
                <a:cs typeface="Osaka" charset="0"/>
                <a:sym typeface="ヒラギノ角ゴ Pro W3" charset="0"/>
              </a:rPr>
              <a:t> </a:t>
            </a:r>
            <a:r>
              <a:rPr lang="ja-JP" altLang="en-US" sz="1400" dirty="0" smtClean="0">
                <a:solidFill>
                  <a:srgbClr val="000000"/>
                </a:solidFill>
                <a:ea typeface="Osaka" charset="0"/>
                <a:cs typeface="Osaka" charset="0"/>
                <a:sym typeface="ヒラギノ角ゴ Pro W3" charset="0"/>
              </a:rPr>
              <a:t>特別会員　</a:t>
            </a:r>
            <a:r>
              <a:rPr lang="en-US" altLang="ja-JP" sz="1400" dirty="0">
                <a:solidFill>
                  <a:srgbClr val="000000"/>
                </a:solidFill>
                <a:ea typeface="Osaka" charset="0"/>
                <a:cs typeface="Osaka" charset="0"/>
                <a:sym typeface="ヒラギノ角ゴ Pro W3" charset="0"/>
              </a:rPr>
              <a:t>38</a:t>
            </a:r>
            <a:r>
              <a:rPr lang="ja-JP" altLang="en-US" sz="1400" dirty="0" smtClean="0">
                <a:solidFill>
                  <a:srgbClr val="000000"/>
                </a:solidFill>
                <a:ea typeface="Osaka" charset="0"/>
                <a:cs typeface="Osaka" charset="0"/>
                <a:sym typeface="ヒラギノ角ゴ Pro W3" charset="0"/>
              </a:rPr>
              <a:t>機関（ＫＥＫ、東北大学、東京大学、、神戸大学、広島大学、九州大学他</a:t>
            </a:r>
            <a:r>
              <a:rPr lang="en-US" altLang="ja-JP" sz="1400" dirty="0" smtClean="0">
                <a:solidFill>
                  <a:srgbClr val="000000"/>
                </a:solidFill>
                <a:ea typeface="Osaka" charset="0"/>
                <a:cs typeface="Osaka" charset="0"/>
                <a:sym typeface="ヒラギノ角ゴ Pro W3" charset="0"/>
              </a:rPr>
              <a:t>)</a:t>
            </a:r>
            <a:r>
              <a:rPr lang="ja-JP" altLang="en-US" sz="1400" dirty="0" smtClean="0">
                <a:solidFill>
                  <a:srgbClr val="000000"/>
                </a:solidFill>
                <a:ea typeface="Osaka" charset="0"/>
                <a:cs typeface="Osaka" charset="0"/>
                <a:sym typeface="ヒラギノ角ゴ Pro W3" charset="0"/>
              </a:rPr>
              <a:t>　　　　　　　　　　　　　　　　　　　　　　　　　　　　　　　　　　　　　　　　　　　　　　</a:t>
            </a:r>
            <a:r>
              <a:rPr lang="en-US" altLang="ja-JP" sz="1400" dirty="0" smtClean="0">
                <a:solidFill>
                  <a:srgbClr val="000000"/>
                </a:solidFill>
                <a:ea typeface="Osaka" charset="0"/>
                <a:cs typeface="Osaka" charset="0"/>
                <a:sym typeface="ヒラギノ角ゴ Pro W3" charset="0"/>
              </a:rPr>
              <a:t>  </a:t>
            </a:r>
            <a:r>
              <a:rPr lang="ja-JP" altLang="en-US" sz="1400" dirty="0" smtClean="0">
                <a:solidFill>
                  <a:srgbClr val="000000"/>
                </a:solidFill>
                <a:ea typeface="Osaka" charset="0"/>
                <a:cs typeface="Osaka" charset="0"/>
                <a:sym typeface="ヒラギノ角ゴ Pro W3" charset="0"/>
              </a:rPr>
              <a:t>　　　　平成</a:t>
            </a:r>
            <a:r>
              <a:rPr lang="en-US" altLang="ja-JP" sz="1400" dirty="0" smtClean="0">
                <a:solidFill>
                  <a:srgbClr val="000000"/>
                </a:solidFill>
                <a:ea typeface="Osaka" charset="0"/>
                <a:cs typeface="Osaka" charset="0"/>
                <a:sym typeface="ヒラギノ角ゴ Pro W3" charset="0"/>
              </a:rPr>
              <a:t>23</a:t>
            </a:r>
            <a:r>
              <a:rPr lang="ja-JP" altLang="en-US" sz="1400" dirty="0" smtClean="0">
                <a:solidFill>
                  <a:srgbClr val="000000"/>
                </a:solidFill>
                <a:ea typeface="Osaka" charset="0"/>
                <a:cs typeface="Osaka" charset="0"/>
                <a:sym typeface="ヒラギノ角ゴ Pro W3" charset="0"/>
              </a:rPr>
              <a:t>年</a:t>
            </a:r>
            <a:r>
              <a:rPr lang="en-US" altLang="ja-JP" sz="1400" dirty="0">
                <a:solidFill>
                  <a:srgbClr val="000000"/>
                </a:solidFill>
                <a:ea typeface="Osaka" charset="0"/>
                <a:cs typeface="Osaka" charset="0"/>
                <a:sym typeface="ヒラギノ角ゴ Pro W3" charset="0"/>
              </a:rPr>
              <a:t>12</a:t>
            </a:r>
            <a:r>
              <a:rPr lang="ja-JP" altLang="en-US" sz="1400" dirty="0" smtClean="0">
                <a:solidFill>
                  <a:srgbClr val="000000"/>
                </a:solidFill>
                <a:ea typeface="Osaka" charset="0"/>
                <a:cs typeface="Osaka" charset="0"/>
                <a:sym typeface="ヒラギノ角ゴ Pro W3" charset="0"/>
              </a:rPr>
              <a:t>月時点</a:t>
            </a:r>
          </a:p>
        </p:txBody>
      </p:sp>
      <p:pic>
        <p:nvPicPr>
          <p:cNvPr id="236550" name="Picture 5" descr="P1180019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43172" y="2132856"/>
            <a:ext cx="8380413" cy="3857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52" name="テキスト ボックス 27"/>
          <p:cNvSpPr txBox="1">
            <a:spLocks noChangeArrowheads="1"/>
          </p:cNvSpPr>
          <p:nvPr/>
        </p:nvSpPr>
        <p:spPr bwMode="auto">
          <a:xfrm>
            <a:off x="3938588" y="6096000"/>
            <a:ext cx="26987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ja-JP" altLang="en-US" sz="1400" dirty="0">
                <a:solidFill>
                  <a:srgbClr val="FFFFFF"/>
                </a:solidFill>
                <a:latin typeface="HGS明朝E" charset="0"/>
                <a:ea typeface="HGS明朝E" charset="0"/>
                <a:cs typeface="Osaka" charset="0"/>
              </a:rPr>
              <a:t>第１回先端加速器シンポジウム</a:t>
            </a:r>
          </a:p>
        </p:txBody>
      </p:sp>
      <p:sp>
        <p:nvSpPr>
          <p:cNvPr id="236554" name="テキスト ボックス 30"/>
          <p:cNvSpPr txBox="1">
            <a:spLocks noChangeArrowheads="1"/>
          </p:cNvSpPr>
          <p:nvPr/>
        </p:nvSpPr>
        <p:spPr bwMode="auto">
          <a:xfrm>
            <a:off x="6286500" y="6096000"/>
            <a:ext cx="2878138"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ja-JP" altLang="en-US" sz="1600">
                <a:solidFill>
                  <a:srgbClr val="000000"/>
                </a:solidFill>
                <a:latin typeface="HGS明朝E" charset="0"/>
                <a:ea typeface="HGS明朝E" charset="0"/>
                <a:cs typeface="Osaka" charset="0"/>
              </a:rPr>
              <a:t>　　　第</a:t>
            </a:r>
            <a:r>
              <a:rPr lang="en-US" altLang="ja-JP" sz="1600">
                <a:solidFill>
                  <a:srgbClr val="000000"/>
                </a:solidFill>
                <a:latin typeface="HGS明朝E" charset="0"/>
                <a:ea typeface="HGS明朝E" charset="0"/>
                <a:cs typeface="Osaka" charset="0"/>
              </a:rPr>
              <a:t>10</a:t>
            </a:r>
            <a:r>
              <a:rPr lang="ja-JP" altLang="en-US" sz="1600">
                <a:solidFill>
                  <a:srgbClr val="000000"/>
                </a:solidFill>
                <a:latin typeface="HGS明朝E" charset="0"/>
                <a:ea typeface="HGS明朝E" charset="0"/>
                <a:cs typeface="Osaka" charset="0"/>
              </a:rPr>
              <a:t>回技術部会</a:t>
            </a:r>
            <a:endParaRPr lang="en-US" altLang="ja-JP" sz="1600">
              <a:solidFill>
                <a:srgbClr val="000000"/>
              </a:solidFill>
              <a:latin typeface="HGS明朝E" charset="0"/>
              <a:ea typeface="Osaka" charset="0"/>
              <a:cs typeface="Osaka" charset="0"/>
            </a:endParaRPr>
          </a:p>
          <a:p>
            <a:pPr defTabSz="914400"/>
            <a:r>
              <a:rPr lang="ja-JP" altLang="en-US" sz="1400">
                <a:solidFill>
                  <a:srgbClr val="000000"/>
                </a:solidFill>
                <a:latin typeface="HGS明朝E" charset="0"/>
                <a:ea typeface="HGS明朝E" charset="0"/>
                <a:cs typeface="HGS明朝E" charset="0"/>
              </a:rPr>
              <a:t>（</a:t>
            </a:r>
            <a:r>
              <a:rPr lang="en-US" altLang="ja-JP" sz="1400">
                <a:solidFill>
                  <a:srgbClr val="000000"/>
                </a:solidFill>
                <a:latin typeface="HGS明朝E" charset="0"/>
                <a:ea typeface="Osaka" charset="0"/>
                <a:cs typeface="Osaka" charset="0"/>
              </a:rPr>
              <a:t>〜</a:t>
            </a:r>
            <a:r>
              <a:rPr lang="ja-JP" altLang="en-US" sz="1400">
                <a:solidFill>
                  <a:srgbClr val="000000"/>
                </a:solidFill>
                <a:latin typeface="HGS明朝E" charset="0"/>
                <a:ea typeface="HGS明朝E" charset="0"/>
                <a:cs typeface="HGS明朝E" charset="0"/>
              </a:rPr>
              <a:t>３週間に１回の頻度で開催）</a:t>
            </a:r>
          </a:p>
        </p:txBody>
      </p:sp>
      <p:sp>
        <p:nvSpPr>
          <p:cNvPr id="236555" name="日付プレースホルダー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smtClean="0">
                <a:solidFill>
                  <a:srgbClr val="000000"/>
                </a:solidFill>
                <a:ea typeface="Osaka" charset="0"/>
                <a:cs typeface="Osaka" charset="0"/>
                <a:sym typeface="ヒラギノ角ゴ Pro W3" charset="0"/>
              </a:rPr>
              <a:t>2012/02/07</a:t>
            </a:r>
            <a:endParaRPr lang="en-US" altLang="ja-JP" sz="1400">
              <a:solidFill>
                <a:srgbClr val="000000"/>
              </a:solidFill>
              <a:ea typeface="Osaka" charset="0"/>
              <a:cs typeface="Osaka" charset="0"/>
              <a:sym typeface="ヒラギノ角ゴ Pro W3" charset="0"/>
            </a:endParaRPr>
          </a:p>
        </p:txBody>
      </p:sp>
      <p:sp>
        <p:nvSpPr>
          <p:cNvPr id="236556" name="スライド番号プレースホルダー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C8C92FD5-C035-8A41-9C12-CA19C86ED2C4}" type="slidenum">
              <a:rPr lang="en-US" altLang="ja-JP" sz="1400">
                <a:solidFill>
                  <a:srgbClr val="000000"/>
                </a:solidFill>
                <a:ea typeface="Osaka" charset="0"/>
                <a:cs typeface="Osaka" charset="0"/>
              </a:rPr>
              <a:pPr/>
              <a:t>35</a:t>
            </a:fld>
            <a:endParaRPr lang="en-US" altLang="ja-JP" sz="1400">
              <a:solidFill>
                <a:srgbClr val="000000"/>
              </a:solidFill>
              <a:ea typeface="Osaka" charset="0"/>
              <a:cs typeface="Osaka" charset="0"/>
            </a:endParaRPr>
          </a:p>
        </p:txBody>
      </p:sp>
      <p:sp>
        <p:nvSpPr>
          <p:cNvPr id="2" name="フッター プレースホルダー 1"/>
          <p:cNvSpPr>
            <a:spLocks noGrp="1"/>
          </p:cNvSpPr>
          <p:nvPr>
            <p:ph type="ftr" sz="quarter" idx="11"/>
          </p:nvPr>
        </p:nvSpPr>
        <p:spPr/>
        <p:txBody>
          <a:body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3" name="テキスト ボックス 2"/>
          <p:cNvSpPr txBox="1"/>
          <p:nvPr/>
        </p:nvSpPr>
        <p:spPr>
          <a:xfrm>
            <a:off x="457200" y="850901"/>
            <a:ext cx="8483600" cy="923330"/>
          </a:xfrm>
          <a:prstGeom prst="rect">
            <a:avLst/>
          </a:prstGeom>
          <a:solidFill>
            <a:srgbClr val="FFFF00"/>
          </a:solidFill>
        </p:spPr>
        <p:txBody>
          <a:bodyPr wrap="square" rtlCol="0">
            <a:spAutoFit/>
          </a:bodyPr>
          <a:lstStyle/>
          <a:p>
            <a:pPr algn="ctr"/>
            <a:r>
              <a:rPr kumimoji="1" lang="en-US" altLang="ja-JP" dirty="0" smtClean="0">
                <a:solidFill>
                  <a:srgbClr val="000000"/>
                </a:solidFill>
              </a:rPr>
              <a:t>AAA (Advanced Accelerator Association Promoting Science and Technology) consisting of </a:t>
            </a:r>
            <a:r>
              <a:rPr lang="en-US" altLang="ja-JP" dirty="0" smtClean="0">
                <a:solidFill>
                  <a:srgbClr val="000000"/>
                </a:solidFill>
              </a:rPr>
              <a:t>83 corporate organizations and ~30 institutional organizations in Japan </a:t>
            </a:r>
            <a:r>
              <a:rPr kumimoji="1" lang="en-US" altLang="ja-JP" dirty="0" smtClean="0">
                <a:solidFill>
                  <a:srgbClr val="000000"/>
                </a:solidFill>
              </a:rPr>
              <a:t>(since 2008)</a:t>
            </a:r>
            <a:endParaRPr kumimoji="1" lang="ja-JP" altLang="en-US" dirty="0">
              <a:solidFill>
                <a:srgbClr val="000000"/>
              </a:solidFill>
            </a:endParaRPr>
          </a:p>
        </p:txBody>
      </p:sp>
      <p:sp>
        <p:nvSpPr>
          <p:cNvPr id="4" name="正方形/長方形 3"/>
          <p:cNvSpPr/>
          <p:nvPr/>
        </p:nvSpPr>
        <p:spPr>
          <a:xfrm>
            <a:off x="2095500" y="2077135"/>
            <a:ext cx="4572000" cy="923330"/>
          </a:xfrm>
          <a:prstGeom prst="rect">
            <a:avLst/>
          </a:prstGeom>
          <a:solidFill>
            <a:srgbClr val="FFFF00"/>
          </a:solidFill>
        </p:spPr>
        <p:txBody>
          <a:bodyPr>
            <a:spAutoFit/>
          </a:bodyPr>
          <a:lstStyle/>
          <a:p>
            <a:pPr algn="ctr"/>
            <a:r>
              <a:rPr lang="en-US" altLang="ja-JP" dirty="0" smtClean="0">
                <a:solidFill>
                  <a:schemeClr val="bg2"/>
                </a:solidFill>
              </a:rPr>
              <a:t>We also have the </a:t>
            </a:r>
            <a:r>
              <a:rPr lang="en-US" altLang="ja-JP" dirty="0">
                <a:solidFill>
                  <a:schemeClr val="bg2"/>
                </a:solidFill>
              </a:rPr>
              <a:t>Federation of Diet Members to promote the International Linear Collider </a:t>
            </a:r>
            <a:r>
              <a:rPr lang="en-US" altLang="ja-JP" dirty="0" smtClean="0">
                <a:solidFill>
                  <a:schemeClr val="bg2"/>
                </a:solidFill>
              </a:rPr>
              <a:t>project (since 2008).</a:t>
            </a:r>
            <a:endParaRPr lang="ja-JP" altLang="en-US" dirty="0">
              <a:solidFill>
                <a:schemeClr val="bg2"/>
              </a:solidFill>
            </a:endParaRPr>
          </a:p>
        </p:txBody>
      </p:sp>
    </p:spTree>
    <p:extLst>
      <p:ext uri="{BB962C8B-B14F-4D97-AF65-F5344CB8AC3E}">
        <p14:creationId xmlns:p14="http://schemas.microsoft.com/office/powerpoint/2010/main" val="338873159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90" name="Picture 2" descr="C:\Users\takahasi\Desktop\PC151713.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8408" y="-104345"/>
            <a:ext cx="9282407" cy="6962345"/>
          </a:xfrm>
          <a:prstGeom prst="rect">
            <a:avLst/>
          </a:prstGeom>
          <a:noFill/>
          <a:extLst>
            <a:ext uri="{909E8E84-426E-40dd-AFC4-6F175D3DCCD1}">
              <a14:hiddenFill xmlns:a14="http://schemas.microsoft.com/office/drawing/2010/main">
                <a:solidFill>
                  <a:srgbClr val="FFFFFF"/>
                </a:solidFill>
              </a14:hiddenFill>
            </a:ext>
          </a:extLst>
        </p:spPr>
      </p:pic>
      <p:sp>
        <p:nvSpPr>
          <p:cNvPr id="236546" name="Rectangle 2"/>
          <p:cNvSpPr txBox="1">
            <a:spLocks/>
          </p:cNvSpPr>
          <p:nvPr/>
        </p:nvSpPr>
        <p:spPr bwMode="auto">
          <a:xfrm>
            <a:off x="0" y="28649"/>
            <a:ext cx="8356600" cy="911152"/>
          </a:xfrm>
          <a:prstGeom prst="rect">
            <a:avLst/>
          </a:prstGeom>
          <a:solidFill>
            <a:srgbClr val="002060"/>
          </a:solidFill>
          <a:ln w="9525">
            <a:noFill/>
            <a:miter lim="800000"/>
            <a:headEnd/>
            <a:tailEnd/>
          </a:ln>
          <a:extLst/>
        </p:spPr>
        <p:txBody>
          <a:bodyPr lIns="91435" tIns="45718" rIns="91435" bIns="45718" anchor="ct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ctr" defTabSz="914400"/>
            <a:r>
              <a:rPr lang="en-US" altLang="ja-JP" sz="2800" dirty="0" smtClean="0">
                <a:solidFill>
                  <a:srgbClr val="FFFFFF"/>
                </a:solidFill>
                <a:latin typeface="HGS明朝E" charset="0"/>
                <a:ea typeface="HGS明朝E" charset="0"/>
                <a:cs typeface="Osaka" charset="0"/>
              </a:rPr>
              <a:t>Annual Symposium hosted by AAA jointly with the Federation of Diet Members (December 15, 2011)</a:t>
            </a:r>
            <a:endParaRPr lang="ja-JP" altLang="en-US" sz="2800" dirty="0">
              <a:solidFill>
                <a:srgbClr val="FFFFFF"/>
              </a:solidFill>
              <a:latin typeface="HGS明朝E" charset="0"/>
              <a:ea typeface="HGS明朝E" charset="0"/>
              <a:cs typeface="Osaka" charset="0"/>
            </a:endParaRPr>
          </a:p>
        </p:txBody>
      </p:sp>
      <p:sp>
        <p:nvSpPr>
          <p:cNvPr id="236555" name="日付プレースホルダー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smtClean="0">
                <a:solidFill>
                  <a:srgbClr val="000000"/>
                </a:solidFill>
                <a:ea typeface="Osaka" charset="0"/>
                <a:cs typeface="Osaka" charset="0"/>
                <a:sym typeface="ヒラギノ角ゴ Pro W3" charset="0"/>
              </a:rPr>
              <a:t>2012/02/07</a:t>
            </a:r>
            <a:endParaRPr lang="en-US" altLang="ja-JP" sz="1400">
              <a:solidFill>
                <a:srgbClr val="000000"/>
              </a:solidFill>
              <a:ea typeface="Osaka" charset="0"/>
              <a:cs typeface="Osaka" charset="0"/>
              <a:sym typeface="ヒラギノ角ゴ Pro W3" charset="0"/>
            </a:endParaRPr>
          </a:p>
        </p:txBody>
      </p:sp>
      <p:pic>
        <p:nvPicPr>
          <p:cNvPr id="549891" name="Picture 3" descr="C:\Users\takahasi\Desktop\PC154809.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4584" y="1700808"/>
            <a:ext cx="5322433" cy="3991546"/>
          </a:xfrm>
          <a:prstGeom prst="rect">
            <a:avLst/>
          </a:prstGeom>
          <a:noFill/>
          <a:extLst>
            <a:ext uri="{909E8E84-426E-40dd-AFC4-6F175D3DCCD1}">
              <a14:hiddenFill xmlns:a14="http://schemas.microsoft.com/office/drawing/2010/main">
                <a:solidFill>
                  <a:srgbClr val="FFFFFF"/>
                </a:solidFill>
              </a14:hiddenFill>
            </a:ext>
          </a:extLst>
        </p:spPr>
      </p:pic>
      <p:sp>
        <p:nvSpPr>
          <p:cNvPr id="3" name="スライド番号プレースホルダー 2"/>
          <p:cNvSpPr>
            <a:spLocks noGrp="1"/>
          </p:cNvSpPr>
          <p:nvPr>
            <p:ph type="sldNum" sz="quarter" idx="12"/>
          </p:nvPr>
        </p:nvSpPr>
        <p:spPr/>
        <p:txBody>
          <a:bodyPr/>
          <a:lstStyle/>
          <a:p>
            <a:fld id="{0FCB3A30-CADA-4227-AB5E-0AE23FCB571A}" type="slidenum">
              <a:rPr lang="en-US" altLang="ja-JP" smtClean="0">
                <a:solidFill>
                  <a:srgbClr val="FFFFFF"/>
                </a:solidFill>
                <a:latin typeface="Times New Roman" pitchFamily="18" charset="0"/>
              </a:rPr>
              <a:pPr/>
              <a:t>36</a:t>
            </a:fld>
            <a:endParaRPr lang="en-US" altLang="ja-JP">
              <a:solidFill>
                <a:srgbClr val="FFFFFF"/>
              </a:solidFill>
              <a:latin typeface="Times New Roman" pitchFamily="18" charset="0"/>
            </a:endParaRPr>
          </a:p>
        </p:txBody>
      </p:sp>
      <p:sp>
        <p:nvSpPr>
          <p:cNvPr id="4" name="フッター プレースホルダー 3"/>
          <p:cNvSpPr>
            <a:spLocks noGrp="1"/>
          </p:cNvSpPr>
          <p:nvPr>
            <p:ph type="ftr" sz="quarter" idx="11"/>
          </p:nvPr>
        </p:nvSpPr>
        <p:spPr/>
        <p:txBody>
          <a:bodyPr/>
          <a:lstStyle/>
          <a:p>
            <a:r>
              <a:rPr lang="en-US" altLang="ja-JP" smtClean="0">
                <a:solidFill>
                  <a:srgbClr val="FFFFFF"/>
                </a:solidFill>
                <a:latin typeface="Times New Roman" pitchFamily="18" charset="0"/>
              </a:rPr>
              <a:t>K. Kawagoe: Physics at the ILC</a:t>
            </a:r>
            <a:endParaRPr lang="en-US" altLang="ja-JP">
              <a:solidFill>
                <a:srgbClr val="FFFFFF"/>
              </a:solidFill>
              <a:latin typeface="Times New Roman" pitchFamily="18" charset="0"/>
            </a:endParaRPr>
          </a:p>
        </p:txBody>
      </p:sp>
      <p:sp>
        <p:nvSpPr>
          <p:cNvPr id="12" name="テキスト ボックス 11"/>
          <p:cNvSpPr txBox="1"/>
          <p:nvPr/>
        </p:nvSpPr>
        <p:spPr>
          <a:xfrm>
            <a:off x="4627882" y="4034284"/>
            <a:ext cx="4427984" cy="2062103"/>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just"/>
            <a:r>
              <a:rPr lang="en-US" altLang="ja-JP" sz="1600" dirty="0" smtClean="0">
                <a:solidFill>
                  <a:srgbClr val="000000"/>
                </a:solidFill>
                <a:latin typeface="Comic Sans MS"/>
                <a:cs typeface="Comic Sans MS"/>
              </a:rPr>
              <a:t>In last December, the government </a:t>
            </a:r>
            <a:r>
              <a:rPr lang="en-US" altLang="ja-JP" sz="1600" dirty="0">
                <a:solidFill>
                  <a:srgbClr val="000000"/>
                </a:solidFill>
                <a:latin typeface="Comic Sans MS"/>
                <a:cs typeface="Comic Sans MS"/>
              </a:rPr>
              <a:t>approved a few hundred million JPY budget </a:t>
            </a:r>
            <a:r>
              <a:rPr lang="en-US" altLang="ja-JP" sz="1600" dirty="0" smtClean="0">
                <a:solidFill>
                  <a:srgbClr val="000000"/>
                </a:solidFill>
                <a:latin typeface="Comic Sans MS"/>
                <a:cs typeface="Comic Sans MS"/>
              </a:rPr>
              <a:t>for </a:t>
            </a:r>
            <a:r>
              <a:rPr lang="en-US" altLang="ja-JP" sz="1600" dirty="0">
                <a:solidFill>
                  <a:srgbClr val="000000"/>
                </a:solidFill>
                <a:latin typeface="Comic Sans MS"/>
                <a:cs typeface="Comic Sans MS"/>
              </a:rPr>
              <a:t>the geological survey of the two candidate sites. </a:t>
            </a:r>
          </a:p>
          <a:p>
            <a:pPr algn="just"/>
            <a:endParaRPr lang="en-US" altLang="ja-JP" sz="1600" dirty="0" smtClean="0">
              <a:solidFill>
                <a:srgbClr val="000000"/>
              </a:solidFill>
              <a:latin typeface="Comic Sans MS"/>
              <a:cs typeface="Comic Sans MS"/>
            </a:endParaRPr>
          </a:p>
          <a:p>
            <a:pPr algn="just"/>
            <a:r>
              <a:rPr lang="en-US" altLang="ja-JP" sz="1600" dirty="0" smtClean="0">
                <a:solidFill>
                  <a:srgbClr val="000000"/>
                </a:solidFill>
                <a:latin typeface="Comic Sans MS"/>
                <a:cs typeface="Comic Sans MS"/>
              </a:rPr>
              <a:t>The </a:t>
            </a:r>
            <a:r>
              <a:rPr lang="en-US" altLang="ja-JP" sz="1600" dirty="0">
                <a:solidFill>
                  <a:srgbClr val="000000"/>
                </a:solidFill>
                <a:latin typeface="Comic Sans MS"/>
                <a:cs typeface="Comic Sans MS"/>
              </a:rPr>
              <a:t>ILC has reached the point where the Japanese government </a:t>
            </a:r>
            <a:r>
              <a:rPr lang="en-US" altLang="ja-JP" sz="1600" dirty="0" smtClean="0">
                <a:solidFill>
                  <a:srgbClr val="000000"/>
                </a:solidFill>
                <a:latin typeface="Comic Sans MS"/>
                <a:cs typeface="Comic Sans MS"/>
              </a:rPr>
              <a:t>is starting </a:t>
            </a:r>
            <a:r>
              <a:rPr lang="en-US" altLang="ja-JP" sz="1600" dirty="0">
                <a:solidFill>
                  <a:srgbClr val="000000"/>
                </a:solidFill>
                <a:latin typeface="Comic Sans MS"/>
                <a:cs typeface="Comic Sans MS"/>
              </a:rPr>
              <a:t>to consider it as a possible future project in the context of Japan's national policy</a:t>
            </a:r>
            <a:r>
              <a:rPr lang="en-US" altLang="ja-JP" sz="1600" dirty="0" smtClean="0">
                <a:solidFill>
                  <a:srgbClr val="000000"/>
                </a:solidFill>
                <a:latin typeface="Comic Sans MS"/>
                <a:cs typeface="Comic Sans MS"/>
              </a:rPr>
              <a:t>.</a:t>
            </a:r>
          </a:p>
        </p:txBody>
      </p:sp>
      <p:sp>
        <p:nvSpPr>
          <p:cNvPr id="13" name="テキスト ボックス 12"/>
          <p:cNvSpPr txBox="1"/>
          <p:nvPr/>
        </p:nvSpPr>
        <p:spPr>
          <a:xfrm>
            <a:off x="4653282" y="965200"/>
            <a:ext cx="4439918" cy="2554545"/>
          </a:xfrm>
          <a:prstGeom prst="rect">
            <a:avLst/>
          </a:prstGeom>
          <a:solidFill>
            <a:srgbClr val="FFFF00"/>
          </a:solidFill>
          <a:effectLst>
            <a:outerShdw blurRad="50800" dist="38100" dir="2700000" algn="tl" rotWithShape="0">
              <a:prstClr val="black">
                <a:alpha val="40000"/>
              </a:prstClr>
            </a:outerShdw>
          </a:effectLst>
        </p:spPr>
        <p:txBody>
          <a:bodyPr wrap="square" rtlCol="0">
            <a:spAutoFit/>
          </a:bodyPr>
          <a:lstStyle/>
          <a:p>
            <a:pPr algn="just"/>
            <a:r>
              <a:rPr lang="en-US" altLang="ja-JP" sz="1600" dirty="0" smtClean="0">
                <a:solidFill>
                  <a:srgbClr val="000000"/>
                </a:solidFill>
                <a:latin typeface="Comic Sans MS"/>
                <a:cs typeface="Comic Sans MS"/>
              </a:rPr>
              <a:t>Prime minister Noda talked about the Higgs search at the LHC, importance of the accelerator science and its application, and concerns on the ILC:  </a:t>
            </a:r>
          </a:p>
          <a:p>
            <a:pPr marL="342900" indent="-342900" algn="just">
              <a:buFont typeface="Arial"/>
              <a:buChar char="•"/>
            </a:pPr>
            <a:r>
              <a:rPr lang="en-US" altLang="ja-JP" sz="1600" dirty="0" smtClean="0">
                <a:solidFill>
                  <a:srgbClr val="000000"/>
                </a:solidFill>
                <a:latin typeface="Comic Sans MS"/>
                <a:cs typeface="Comic Sans MS"/>
              </a:rPr>
              <a:t>International framework to realize the ILC</a:t>
            </a:r>
          </a:p>
          <a:p>
            <a:pPr marL="342900" indent="-342900" algn="just">
              <a:buFont typeface="Arial"/>
              <a:buChar char="•"/>
            </a:pPr>
            <a:r>
              <a:rPr lang="en-US" altLang="ja-JP" sz="1600" dirty="0" smtClean="0">
                <a:solidFill>
                  <a:srgbClr val="000000"/>
                </a:solidFill>
                <a:latin typeface="Comic Sans MS"/>
                <a:cs typeface="Comic Sans MS"/>
              </a:rPr>
              <a:t>Issues to be solved one by one, with discussion between the world scientists</a:t>
            </a:r>
          </a:p>
          <a:p>
            <a:pPr marL="342900" indent="-342900" algn="just">
              <a:buFont typeface="Arial"/>
              <a:buChar char="•"/>
            </a:pPr>
            <a:r>
              <a:rPr lang="en-US" altLang="ja-JP" sz="1600" dirty="0" smtClean="0">
                <a:solidFill>
                  <a:srgbClr val="000000"/>
                </a:solidFill>
                <a:latin typeface="Comic Sans MS"/>
                <a:cs typeface="Comic Sans MS"/>
              </a:rPr>
              <a:t>Understanding and support from the public</a:t>
            </a:r>
          </a:p>
        </p:txBody>
      </p:sp>
    </p:spTree>
    <p:extLst>
      <p:ext uri="{BB962C8B-B14F-4D97-AF65-F5344CB8AC3E}">
        <p14:creationId xmlns:p14="http://schemas.microsoft.com/office/powerpoint/2010/main" val="290003423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49891"/>
                                        </p:tgtEl>
                                        <p:attrNameLst>
                                          <p:attrName>style.visibility</p:attrName>
                                        </p:attrNameLst>
                                      </p:cBhvr>
                                      <p:to>
                                        <p:strVal val="visible"/>
                                      </p:to>
                                    </p:set>
                                    <p:anim calcmode="lin" valueType="num">
                                      <p:cBhvr>
                                        <p:cTn id="7" dur="500" fill="hold"/>
                                        <p:tgtEl>
                                          <p:spTgt spid="549891"/>
                                        </p:tgtEl>
                                        <p:attrNameLst>
                                          <p:attrName>ppt_w</p:attrName>
                                        </p:attrNameLst>
                                      </p:cBhvr>
                                      <p:tavLst>
                                        <p:tav tm="0">
                                          <p:val>
                                            <p:fltVal val="0"/>
                                          </p:val>
                                        </p:tav>
                                        <p:tav tm="100000">
                                          <p:val>
                                            <p:strVal val="#ppt_w"/>
                                          </p:val>
                                        </p:tav>
                                      </p:tavLst>
                                    </p:anim>
                                    <p:anim calcmode="lin" valueType="num">
                                      <p:cBhvr>
                                        <p:cTn id="8" dur="500" fill="hold"/>
                                        <p:tgtEl>
                                          <p:spTgt spid="549891"/>
                                        </p:tgtEl>
                                        <p:attrNameLst>
                                          <p:attrName>ppt_h</p:attrName>
                                        </p:attrNameLst>
                                      </p:cBhvr>
                                      <p:tavLst>
                                        <p:tav tm="0">
                                          <p:val>
                                            <p:fltVal val="0"/>
                                          </p:val>
                                        </p:tav>
                                        <p:tav tm="100000">
                                          <p:val>
                                            <p:strVal val="#ppt_h"/>
                                          </p:val>
                                        </p:tav>
                                      </p:tavLst>
                                    </p:anim>
                                    <p:animEffect transition="in" filter="fade">
                                      <p:cBhvr>
                                        <p:cTn id="9" dur="500"/>
                                        <p:tgtEl>
                                          <p:spTgt spid="549891"/>
                                        </p:tgtEl>
                                      </p:cBhvr>
                                    </p:animEffect>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500"/>
                                        <p:tgtEl>
                                          <p:spTgt spid="13"/>
                                        </p:tgtEl>
                                        <p:attrNameLst>
                                          <p:attrName>ppt_y</p:attrName>
                                        </p:attrNameLst>
                                      </p:cBhvr>
                                      <p:tavLst>
                                        <p:tav tm="0">
                                          <p:val>
                                            <p:strVal val="#ppt_y+#ppt_h*1.125000"/>
                                          </p:val>
                                        </p:tav>
                                        <p:tav tm="100000">
                                          <p:val>
                                            <p:strVal val="#ppt_y"/>
                                          </p:val>
                                        </p:tav>
                                      </p:tavLst>
                                    </p:anim>
                                    <p:animEffect transition="in" filter="wipe(up)">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2" presetClass="entr" presetSubtype="4"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500"/>
                                        <p:tgtEl>
                                          <p:spTgt spid="12"/>
                                        </p:tgtEl>
                                        <p:attrNameLst>
                                          <p:attrName>ppt_y</p:attrName>
                                        </p:attrNameLst>
                                      </p:cBhvr>
                                      <p:tavLst>
                                        <p:tav tm="0">
                                          <p:val>
                                            <p:strVal val="#ppt_y+#ppt_h*1.125000"/>
                                          </p:val>
                                        </p:tav>
                                        <p:tav tm="100000">
                                          <p:val>
                                            <p:strVal val="#ppt_y"/>
                                          </p:val>
                                        </p:tav>
                                      </p:tavLst>
                                    </p:anim>
                                    <p:animEffect transition="in" filter="wipe(up)">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1" name="タイトル 1"/>
          <p:cNvSpPr>
            <a:spLocks noGrp="1"/>
          </p:cNvSpPr>
          <p:nvPr>
            <p:ph type="title"/>
          </p:nvPr>
        </p:nvSpPr>
        <p:spPr>
          <a:xfrm>
            <a:off x="1244600" y="88900"/>
            <a:ext cx="4987925" cy="712788"/>
          </a:xfrm>
        </p:spPr>
        <p:txBody>
          <a:bodyPr/>
          <a:lstStyle/>
          <a:p>
            <a:r>
              <a:rPr lang="en-US" altLang="ja-JP" sz="3200" dirty="0" smtClean="0">
                <a:latin typeface="Helvetica" charset="0"/>
                <a:ea typeface="Osaka" charset="0"/>
                <a:cs typeface="Osaka" charset="0"/>
              </a:rPr>
              <a:t>Candidate sites in Japan</a:t>
            </a:r>
            <a:endParaRPr lang="ja-JP" altLang="en-US" sz="3200" dirty="0">
              <a:latin typeface="Helvetica" charset="0"/>
              <a:ea typeface="Osaka" charset="0"/>
              <a:cs typeface="Osaka" charset="0"/>
            </a:endParaRPr>
          </a:p>
        </p:txBody>
      </p:sp>
      <p:sp>
        <p:nvSpPr>
          <p:cNvPr id="240642" name="コンテンツ プレースホルダ 2"/>
          <p:cNvSpPr>
            <a:spLocks noGrp="1"/>
          </p:cNvSpPr>
          <p:nvPr>
            <p:ph idx="1"/>
          </p:nvPr>
        </p:nvSpPr>
        <p:spPr>
          <a:xfrm>
            <a:off x="169863" y="728663"/>
            <a:ext cx="5918200" cy="5732462"/>
          </a:xfrm>
        </p:spPr>
        <p:txBody>
          <a:bodyPr/>
          <a:lstStyle/>
          <a:p>
            <a:r>
              <a:rPr lang="en-US" altLang="ja-JP" sz="2000" dirty="0" err="1" smtClean="0">
                <a:latin typeface="Helvetica" charset="0"/>
                <a:ea typeface="Osaka" charset="0"/>
                <a:cs typeface="Osaka" charset="0"/>
              </a:rPr>
              <a:t>Sefuri</a:t>
            </a:r>
            <a:r>
              <a:rPr lang="en-US" altLang="ja-JP" sz="2000" dirty="0" smtClean="0">
                <a:latin typeface="Helvetica" charset="0"/>
                <a:ea typeface="Osaka" charset="0"/>
                <a:cs typeface="Osaka" charset="0"/>
              </a:rPr>
              <a:t>-mountain site in Kyushu island</a:t>
            </a:r>
            <a:r>
              <a:rPr lang="ja-JP" altLang="en-US" sz="2000" dirty="0" smtClean="0">
                <a:latin typeface="Helvetica" charset="0"/>
                <a:ea typeface="Osaka" charset="0"/>
                <a:cs typeface="Osaka" charset="0"/>
              </a:rPr>
              <a:t>　</a:t>
            </a:r>
            <a:r>
              <a:rPr lang="en-US" altLang="ja-JP" sz="2000" dirty="0" smtClean="0">
                <a:latin typeface="Helvetica" charset="0"/>
                <a:ea typeface="Osaka" charset="0"/>
                <a:cs typeface="Osaka" charset="0"/>
              </a:rPr>
              <a:t>(southern-western Japan) promoted by</a:t>
            </a:r>
            <a:endParaRPr lang="en-US" altLang="ja-JP" sz="2000" dirty="0">
              <a:latin typeface="Helvetica" charset="0"/>
              <a:ea typeface="Osaka" charset="0"/>
              <a:cs typeface="Osaka" charset="0"/>
            </a:endParaRPr>
          </a:p>
          <a:p>
            <a:pPr lvl="1"/>
            <a:r>
              <a:rPr lang="en-US" altLang="ja-JP" sz="1800" dirty="0" smtClean="0">
                <a:latin typeface="Helvetica" charset="0"/>
                <a:ea typeface="Osaka" charset="0"/>
                <a:cs typeface="Osaka" charset="0"/>
              </a:rPr>
              <a:t>Fukuoka and Saga prefectures</a:t>
            </a:r>
          </a:p>
          <a:p>
            <a:pPr lvl="1"/>
            <a:r>
              <a:rPr lang="en-US" altLang="ja-JP" sz="1800" dirty="0" smtClean="0">
                <a:latin typeface="Helvetica" charset="0"/>
                <a:ea typeface="Osaka" charset="0"/>
                <a:cs typeface="Osaka" charset="0"/>
              </a:rPr>
              <a:t>Kyushu</a:t>
            </a:r>
            <a:r>
              <a:rPr lang="ja-JP" altLang="en-US" sz="1800" dirty="0" smtClean="0">
                <a:latin typeface="Helvetica" charset="0"/>
                <a:ea typeface="Osaka" charset="0"/>
                <a:cs typeface="Osaka" charset="0"/>
              </a:rPr>
              <a:t>　</a:t>
            </a:r>
            <a:r>
              <a:rPr lang="en-US" altLang="ja-JP" sz="1800" dirty="0" smtClean="0">
                <a:latin typeface="Helvetica" charset="0"/>
                <a:ea typeface="Osaka" charset="0"/>
                <a:cs typeface="Osaka" charset="0"/>
              </a:rPr>
              <a:t>and Saga universities</a:t>
            </a:r>
            <a:endParaRPr lang="en-US" altLang="ja-JP" sz="1800" dirty="0">
              <a:latin typeface="Helvetica" charset="0"/>
              <a:ea typeface="Osaka" charset="0"/>
              <a:cs typeface="Osaka" charset="0"/>
            </a:endParaRPr>
          </a:p>
          <a:p>
            <a:pPr lvl="1"/>
            <a:r>
              <a:rPr lang="en-US" altLang="ja-JP" sz="1800" dirty="0" smtClean="0">
                <a:latin typeface="Helvetica" charset="0"/>
                <a:ea typeface="Osaka" charset="0"/>
                <a:cs typeface="Osaka" charset="0"/>
              </a:rPr>
              <a:t>Kyushu Economic Federation</a:t>
            </a:r>
          </a:p>
          <a:p>
            <a:r>
              <a:rPr lang="en-US" altLang="ja-JP" sz="2000" dirty="0" err="1" smtClean="0">
                <a:latin typeface="Helvetica" charset="0"/>
                <a:ea typeface="Osaka" charset="0"/>
                <a:cs typeface="Osaka" charset="0"/>
              </a:rPr>
              <a:t>Kitakami</a:t>
            </a:r>
            <a:r>
              <a:rPr lang="en-US" altLang="ja-JP" sz="2000" dirty="0" smtClean="0">
                <a:latin typeface="Helvetica" charset="0"/>
                <a:ea typeface="Osaka" charset="0"/>
                <a:cs typeface="Osaka" charset="0"/>
              </a:rPr>
              <a:t>-mountain site in Tohoku area (northern Japan) promoted by</a:t>
            </a:r>
            <a:endParaRPr lang="en-US" altLang="ja-JP" sz="2000" dirty="0">
              <a:latin typeface="Helvetica" charset="0"/>
              <a:ea typeface="Osaka" charset="0"/>
              <a:cs typeface="Osaka" charset="0"/>
            </a:endParaRPr>
          </a:p>
          <a:p>
            <a:pPr lvl="1"/>
            <a:r>
              <a:rPr lang="en-US" altLang="ja-JP" sz="1800" dirty="0" smtClean="0">
                <a:latin typeface="Helvetica" charset="0"/>
                <a:ea typeface="Osaka" charset="0"/>
                <a:cs typeface="Osaka" charset="0"/>
              </a:rPr>
              <a:t>Iwate and Miyagi prefectures</a:t>
            </a:r>
          </a:p>
          <a:p>
            <a:pPr lvl="2"/>
            <a:r>
              <a:rPr lang="en-US" altLang="ja-JP" sz="1400" dirty="0">
                <a:latin typeface="Helvetica" charset="0"/>
                <a:ea typeface="Osaka" charset="0"/>
                <a:cs typeface="Osaka" charset="0"/>
              </a:rPr>
              <a:t>Iwate prefecture proposed </a:t>
            </a:r>
            <a:r>
              <a:rPr lang="en-US" altLang="ja-JP" sz="1400" dirty="0" smtClean="0">
                <a:latin typeface="Helvetica" charset="0"/>
                <a:ea typeface="Osaka" charset="0"/>
                <a:cs typeface="Osaka" charset="0"/>
              </a:rPr>
              <a:t>the ILC </a:t>
            </a:r>
            <a:r>
              <a:rPr lang="en-US" altLang="ja-JP" sz="1400" dirty="0">
                <a:latin typeface="Helvetica" charset="0"/>
                <a:ea typeface="Osaka" charset="0"/>
                <a:cs typeface="Osaka" charset="0"/>
              </a:rPr>
              <a:t>as a core of the</a:t>
            </a:r>
            <a:r>
              <a:rPr lang="ja-JP" altLang="en-US" sz="1400" dirty="0">
                <a:latin typeface="Helvetica" charset="0"/>
                <a:ea typeface="Osaka" charset="0"/>
                <a:cs typeface="Osaka" charset="0"/>
              </a:rPr>
              <a:t>　</a:t>
            </a:r>
            <a:r>
              <a:rPr lang="en-US" altLang="ja-JP" sz="1400" dirty="0">
                <a:latin typeface="Helvetica" charset="0"/>
                <a:ea typeface="Osaka" charset="0"/>
                <a:cs typeface="Osaka" charset="0"/>
              </a:rPr>
              <a:t>earthquake disaster recovery project</a:t>
            </a:r>
            <a:r>
              <a:rPr lang="en-US" altLang="ja-JP" sz="1400" dirty="0" smtClean="0">
                <a:latin typeface="Helvetica" charset="0"/>
                <a:ea typeface="Osaka" charset="0"/>
                <a:cs typeface="Osaka" charset="0"/>
              </a:rPr>
              <a:t>.</a:t>
            </a:r>
          </a:p>
          <a:p>
            <a:pPr lvl="1"/>
            <a:r>
              <a:rPr lang="en-US" altLang="ja-JP" sz="1800" dirty="0" smtClean="0">
                <a:latin typeface="Helvetica" charset="0"/>
                <a:ea typeface="Osaka" charset="0"/>
                <a:cs typeface="Osaka" charset="0"/>
              </a:rPr>
              <a:t>Tohoku university</a:t>
            </a:r>
          </a:p>
          <a:p>
            <a:pPr lvl="1"/>
            <a:r>
              <a:rPr lang="en-US" altLang="ja-JP" sz="1800" dirty="0" smtClean="0">
                <a:latin typeface="Helvetica" charset="0"/>
                <a:ea typeface="Osaka" charset="0"/>
                <a:cs typeface="Osaka" charset="0"/>
              </a:rPr>
              <a:t>Tohoku Economic Federation</a:t>
            </a:r>
          </a:p>
          <a:p>
            <a:r>
              <a:rPr lang="en-US" altLang="ja-JP" sz="2000" dirty="0" smtClean="0">
                <a:latin typeface="Helvetica" charset="0"/>
                <a:ea typeface="Osaka" charset="0"/>
                <a:cs typeface="Osaka" charset="0"/>
              </a:rPr>
              <a:t>Each mountain site consists of stable hard granite rocks, suitable for the ILC construction. Each local team has been working on</a:t>
            </a:r>
          </a:p>
          <a:p>
            <a:pPr lvl="1"/>
            <a:r>
              <a:rPr lang="en-US" altLang="ja-JP" sz="1800" dirty="0" smtClean="0">
                <a:latin typeface="Helvetica" charset="0"/>
                <a:ea typeface="Osaka" charset="0"/>
                <a:cs typeface="Osaka" charset="0"/>
              </a:rPr>
              <a:t>Geological surveys including boring investigation</a:t>
            </a:r>
            <a:endParaRPr lang="en-US" altLang="ja-JP" sz="1800" dirty="0">
              <a:latin typeface="Helvetica" charset="0"/>
              <a:ea typeface="Osaka" charset="0"/>
              <a:cs typeface="Osaka" charset="0"/>
            </a:endParaRPr>
          </a:p>
          <a:p>
            <a:pPr lvl="1"/>
            <a:r>
              <a:rPr lang="en-US" altLang="ja-JP" sz="1800" dirty="0" smtClean="0">
                <a:latin typeface="Helvetica" charset="0"/>
                <a:ea typeface="Osaka" charset="0"/>
                <a:cs typeface="Osaka" charset="0"/>
              </a:rPr>
              <a:t>City-planning with the ILC as the core. </a:t>
            </a:r>
            <a:endParaRPr lang="en-US" altLang="ja-JP" sz="1800" dirty="0">
              <a:latin typeface="Helvetica" charset="0"/>
              <a:ea typeface="Osaka" charset="0"/>
              <a:cs typeface="Osaka" charset="0"/>
            </a:endParaRPr>
          </a:p>
          <a:p>
            <a:endParaRPr lang="en-US" altLang="ja-JP" sz="2000" dirty="0" smtClean="0">
              <a:latin typeface="Helvetica" charset="0"/>
              <a:ea typeface="Osaka" charset="0"/>
              <a:cs typeface="Osaka" charset="0"/>
            </a:endParaRPr>
          </a:p>
        </p:txBody>
      </p:sp>
      <p:pic>
        <p:nvPicPr>
          <p:cNvPr id="240643" name="図 3" descr="japan-ma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48400" y="0"/>
            <a:ext cx="2895600" cy="386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円/楕円 4"/>
          <p:cNvSpPr>
            <a:spLocks noChangeArrowheads="1"/>
          </p:cNvSpPr>
          <p:nvPr/>
        </p:nvSpPr>
        <p:spPr bwMode="auto">
          <a:xfrm>
            <a:off x="8331200" y="1404938"/>
            <a:ext cx="114300" cy="261937"/>
          </a:xfrm>
          <a:prstGeom prst="ellipse">
            <a:avLst/>
          </a:prstGeom>
          <a:noFill/>
          <a:ln w="15875">
            <a:solidFill>
              <a:srgbClr val="800000"/>
            </a:solidFill>
            <a:miter lim="800000"/>
            <a:headEnd/>
            <a:tailEnd/>
          </a:ln>
          <a:effectLst>
            <a:outerShdw blurRad="50800" dist="12700" dir="2700000" rotWithShape="0">
              <a:schemeClr val="tx1">
                <a:alpha val="75998"/>
              </a:schemeClr>
            </a:outerShdw>
          </a:effectLst>
          <a:extLst>
            <a:ext uri="{909E8E84-426E-40dd-AFC4-6F175D3DCCD1}">
              <a14:hiddenFill xmlns:a14="http://schemas.microsoft.com/office/drawing/2010/main">
                <a:solidFill>
                  <a:srgbClr val="FFFFFF"/>
                </a:solidFill>
              </a14:hiddenFill>
            </a:ext>
          </a:extLst>
        </p:spPr>
        <p:txBody>
          <a:bodyPr/>
          <a:lstStyle/>
          <a:p>
            <a:pPr defTabSz="914400">
              <a:spcBef>
                <a:spcPct val="20000"/>
              </a:spcBef>
              <a:buFontTx/>
              <a:buChar char="•"/>
              <a:defRPr/>
            </a:pPr>
            <a:endParaRPr lang="ja-JP" altLang="en-US" sz="2000">
              <a:solidFill>
                <a:srgbClr val="1409DD"/>
              </a:solidFill>
              <a:latin typeface="Helvetica" pitchFamily="-109" charset="0"/>
              <a:ea typeface="Osaka" pitchFamily="-109" charset="-128"/>
              <a:cs typeface="Osaka" pitchFamily="-109" charset="-128"/>
            </a:endParaRPr>
          </a:p>
        </p:txBody>
      </p:sp>
      <p:sp>
        <p:nvSpPr>
          <p:cNvPr id="47110" name="円/楕円 5"/>
          <p:cNvSpPr>
            <a:spLocks noChangeArrowheads="1"/>
          </p:cNvSpPr>
          <p:nvPr/>
        </p:nvSpPr>
        <p:spPr bwMode="auto">
          <a:xfrm flipH="1">
            <a:off x="6719888" y="2967038"/>
            <a:ext cx="190500" cy="106362"/>
          </a:xfrm>
          <a:prstGeom prst="ellipse">
            <a:avLst/>
          </a:prstGeom>
          <a:noFill/>
          <a:ln w="12700">
            <a:solidFill>
              <a:srgbClr val="800000"/>
            </a:solidFill>
            <a:miter lim="800000"/>
            <a:headEnd/>
            <a:tailEnd/>
          </a:ln>
          <a:effectLst>
            <a:outerShdw blurRad="50800" dist="12700" dir="2760104" rotWithShape="0">
              <a:schemeClr val="tx1">
                <a:alpha val="74998"/>
              </a:schemeClr>
            </a:outerShdw>
          </a:effectLst>
          <a:extLst>
            <a:ext uri="{909E8E84-426E-40dd-AFC4-6F175D3DCCD1}">
              <a14:hiddenFill xmlns:a14="http://schemas.microsoft.com/office/drawing/2010/main">
                <a:solidFill>
                  <a:srgbClr val="FFFFFF"/>
                </a:solidFill>
              </a14:hiddenFill>
            </a:ext>
          </a:extLst>
        </p:spPr>
        <p:txBody>
          <a:bodyPr/>
          <a:lstStyle/>
          <a:p>
            <a:pPr defTabSz="914400">
              <a:spcBef>
                <a:spcPct val="20000"/>
              </a:spcBef>
              <a:buFontTx/>
              <a:buChar char="•"/>
              <a:defRPr/>
            </a:pPr>
            <a:endParaRPr lang="ja-JP" altLang="en-US" sz="2000">
              <a:solidFill>
                <a:srgbClr val="1409DD"/>
              </a:solidFill>
              <a:latin typeface="Helvetica" pitchFamily="-109" charset="0"/>
              <a:ea typeface="Osaka" pitchFamily="-109" charset="-128"/>
              <a:cs typeface="Osaka" pitchFamily="-109" charset="-128"/>
            </a:endParaRPr>
          </a:p>
        </p:txBody>
      </p:sp>
      <p:sp>
        <p:nvSpPr>
          <p:cNvPr id="240646" name="テキスト ボックス 6"/>
          <p:cNvSpPr txBox="1">
            <a:spLocks noChangeArrowheads="1"/>
          </p:cNvSpPr>
          <p:nvPr/>
        </p:nvSpPr>
        <p:spPr bwMode="auto">
          <a:xfrm>
            <a:off x="6281738" y="2484438"/>
            <a:ext cx="72067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spcBef>
                <a:spcPct val="20000"/>
              </a:spcBef>
            </a:pPr>
            <a:r>
              <a:rPr lang="en-US" altLang="ja-JP" sz="1600" dirty="0" err="1" smtClean="0">
                <a:solidFill>
                  <a:srgbClr val="000000"/>
                </a:solidFill>
                <a:latin typeface="Helvetica" charset="0"/>
                <a:ea typeface="Osaka" charset="0"/>
                <a:cs typeface="Osaka" charset="0"/>
              </a:rPr>
              <a:t>Sefuri</a:t>
            </a:r>
            <a:endParaRPr lang="ja-JP" altLang="en-US" sz="1600" dirty="0">
              <a:solidFill>
                <a:srgbClr val="000000"/>
              </a:solidFill>
              <a:latin typeface="Helvetica" charset="0"/>
              <a:ea typeface="Osaka" charset="0"/>
              <a:cs typeface="Osaka" charset="0"/>
            </a:endParaRPr>
          </a:p>
        </p:txBody>
      </p:sp>
      <p:sp>
        <p:nvSpPr>
          <p:cNvPr id="240647" name="テキスト ボックス 7"/>
          <p:cNvSpPr txBox="1">
            <a:spLocks noChangeArrowheads="1"/>
          </p:cNvSpPr>
          <p:nvPr/>
        </p:nvSpPr>
        <p:spPr bwMode="auto">
          <a:xfrm>
            <a:off x="8196263" y="1112838"/>
            <a:ext cx="97144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spcBef>
                <a:spcPct val="20000"/>
              </a:spcBef>
            </a:pPr>
            <a:r>
              <a:rPr lang="en-US" altLang="ja-JP" sz="1600" dirty="0" err="1" smtClean="0">
                <a:solidFill>
                  <a:srgbClr val="000000"/>
                </a:solidFill>
                <a:latin typeface="Helvetica" charset="0"/>
                <a:ea typeface="Osaka" charset="0"/>
                <a:cs typeface="Osaka" charset="0"/>
              </a:rPr>
              <a:t>Kitakami</a:t>
            </a:r>
            <a:endParaRPr lang="ja-JP" altLang="en-US" sz="1600" dirty="0">
              <a:solidFill>
                <a:srgbClr val="000000"/>
              </a:solidFill>
              <a:latin typeface="Helvetica" charset="0"/>
              <a:ea typeface="Osaka" charset="0"/>
              <a:cs typeface="Osaka" charset="0"/>
            </a:endParaRPr>
          </a:p>
        </p:txBody>
      </p:sp>
      <p:pic>
        <p:nvPicPr>
          <p:cNvPr id="240648" name="図 9" descr="study-prof.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981575" y="5942013"/>
            <a:ext cx="458152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9" name="図 10" descr="No1point.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529388" y="4122738"/>
            <a:ext cx="2239448" cy="1680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50" name="Rectangle 9"/>
          <p:cNvSpPr>
            <a:spLocks noGrp="1" noChangeArrowheads="1"/>
          </p:cNvSpPr>
          <p:nvPr>
            <p:ph type="sldNum" sz="quarter" idx="12"/>
          </p:nvPr>
        </p:nvSpPr>
        <p:spPr>
          <a:xfrm>
            <a:off x="3124200" y="62484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lgn="l"/>
            <a:fld id="{56580182-C4C4-BC4D-AC36-0618ECC26245}" type="slidenum">
              <a:rPr lang="en-US" altLang="ja-JP" sz="1400">
                <a:solidFill>
                  <a:srgbClr val="1409DD"/>
                </a:solidFill>
                <a:latin typeface="Helvetica" charset="0"/>
                <a:ea typeface="Osaka" charset="0"/>
                <a:cs typeface="Osaka" charset="0"/>
              </a:rPr>
              <a:pPr algn="l"/>
              <a:t>37</a:t>
            </a:fld>
            <a:endParaRPr lang="en-US" altLang="ja-JP" sz="1400">
              <a:solidFill>
                <a:srgbClr val="1409DD"/>
              </a:solidFill>
              <a:latin typeface="Helvetica" charset="0"/>
              <a:ea typeface="Osaka" charset="0"/>
              <a:cs typeface="Osaka" charset="0"/>
            </a:endParaRPr>
          </a:p>
        </p:txBody>
      </p:sp>
      <p:sp>
        <p:nvSpPr>
          <p:cNvPr id="240651" name="日付プレースホルダー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kumimoji="0" lang="en-US" altLang="ja-JP" sz="1400" smtClean="0">
                <a:solidFill>
                  <a:srgbClr val="000000"/>
                </a:solidFill>
                <a:latin typeface="ヒラギノ角ゴ Pro W3" charset="0"/>
                <a:sym typeface="ヒラギノ角ゴ Pro W3" charset="0"/>
              </a:rPr>
              <a:t>2012/02/07</a:t>
            </a:r>
            <a:endParaRPr kumimoji="0" lang="en-US" altLang="ja-JP" sz="1400">
              <a:solidFill>
                <a:srgbClr val="000000"/>
              </a:solidFill>
              <a:latin typeface="ヒラギノ角ゴ Pro W3" charset="0"/>
              <a:sym typeface="ヒラギノ角ゴ Pro W3" charset="0"/>
            </a:endParaRPr>
          </a:p>
        </p:txBody>
      </p:sp>
      <p:sp>
        <p:nvSpPr>
          <p:cNvPr id="2" name="フッター プレースホルダー 1"/>
          <p:cNvSpPr>
            <a:spLocks noGrp="1"/>
          </p:cNvSpPr>
          <p:nvPr>
            <p:ph type="ftr" sz="quarter" idx="11"/>
          </p:nvPr>
        </p:nvSpPr>
        <p:spPr/>
        <p:txBody>
          <a:bodyPr/>
          <a:lstStyle/>
          <a:p>
            <a:pPr>
              <a:defRPr/>
            </a:pPr>
            <a:r>
              <a:rPr lang="en-US" altLang="ja-JP" dirty="0" smtClean="0"/>
              <a:t>K. Kawagoe: Physics at the ILC</a:t>
            </a:r>
            <a:endParaRPr lang="en-US" altLang="ja-JP"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65272"/>
            <a:ext cx="8229600" cy="1143000"/>
          </a:xfrm>
        </p:spPr>
        <p:txBody>
          <a:bodyPr>
            <a:normAutofit/>
          </a:bodyPr>
          <a:lstStyle/>
          <a:p>
            <a:r>
              <a:rPr lang="en-US" altLang="ja-JP" sz="3200" dirty="0"/>
              <a:t>Tunneling Study for Mountain </a:t>
            </a:r>
            <a:r>
              <a:rPr lang="en-US" altLang="ja-JP" sz="3200" dirty="0" smtClean="0"/>
              <a:t>Regions in </a:t>
            </a:r>
            <a:r>
              <a:rPr lang="en-US" altLang="ja-JP" sz="3200" dirty="0"/>
              <a:t>Japan</a:t>
            </a:r>
            <a:endParaRPr kumimoji="1" lang="ja-JP" altLang="en-US" sz="3200" b="1" dirty="0"/>
          </a:p>
        </p:txBody>
      </p:sp>
      <p:pic>
        <p:nvPicPr>
          <p:cNvPr id="4" name="図 3"/>
          <p:cNvPicPr>
            <a:picLocks noChangeAspect="1"/>
          </p:cNvPicPr>
          <p:nvPr/>
        </p:nvPicPr>
        <p:blipFill>
          <a:blip r:embed="rId3"/>
          <a:stretch>
            <a:fillRect/>
          </a:stretch>
        </p:blipFill>
        <p:spPr>
          <a:xfrm>
            <a:off x="3416300" y="1681344"/>
            <a:ext cx="5506253" cy="3385955"/>
          </a:xfrm>
          <a:prstGeom prst="rect">
            <a:avLst/>
          </a:prstGeom>
          <a:ln w="28575" cmpd="sng">
            <a:solidFill>
              <a:srgbClr val="3366FF"/>
            </a:solidFill>
          </a:ln>
        </p:spPr>
      </p:pic>
      <p:sp>
        <p:nvSpPr>
          <p:cNvPr id="5" name="上矢印 4"/>
          <p:cNvSpPr/>
          <p:nvPr/>
        </p:nvSpPr>
        <p:spPr>
          <a:xfrm>
            <a:off x="1498600" y="3289301"/>
            <a:ext cx="343647" cy="552140"/>
          </a:xfrm>
          <a:prstGeom prst="up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Calibri"/>
              <a:ea typeface="ＭＳ Ｐゴシック"/>
            </a:endParaRPr>
          </a:p>
        </p:txBody>
      </p:sp>
      <p:sp>
        <p:nvSpPr>
          <p:cNvPr id="9" name="テキスト ボックス 8"/>
          <p:cNvSpPr txBox="1"/>
          <p:nvPr/>
        </p:nvSpPr>
        <p:spPr>
          <a:xfrm>
            <a:off x="4498860" y="5379705"/>
            <a:ext cx="3831773" cy="646331"/>
          </a:xfrm>
          <a:prstGeom prst="rect">
            <a:avLst/>
          </a:prstGeom>
          <a:solidFill>
            <a:srgbClr val="FFFF00"/>
          </a:solidFill>
          <a:ln>
            <a:solidFill>
              <a:srgbClr val="3366FF"/>
            </a:solidFill>
          </a:ln>
        </p:spPr>
        <p:txBody>
          <a:bodyPr wrap="none" rtlCol="0">
            <a:spAutoFit/>
          </a:bodyPr>
          <a:lstStyle/>
          <a:p>
            <a:pPr fontAlgn="auto">
              <a:spcBef>
                <a:spcPts val="0"/>
              </a:spcBef>
              <a:spcAft>
                <a:spcPts val="0"/>
              </a:spcAft>
            </a:pPr>
            <a:r>
              <a:rPr lang="en-US" altLang="ja-JP" dirty="0" smtClean="0">
                <a:solidFill>
                  <a:prstClr val="black"/>
                </a:solidFill>
                <a:latin typeface="Calibri"/>
                <a:ea typeface="ＭＳ Ｐゴシック"/>
                <a:cs typeface="+mn-cs"/>
              </a:rPr>
              <a:t>DRFS  RF unit:</a:t>
            </a:r>
          </a:p>
          <a:p>
            <a:pPr fontAlgn="auto">
              <a:spcBef>
                <a:spcPts val="0"/>
              </a:spcBef>
              <a:spcAft>
                <a:spcPts val="0"/>
              </a:spcAft>
            </a:pPr>
            <a:r>
              <a:rPr lang="en-US" altLang="ja-JP" dirty="0" smtClean="0">
                <a:solidFill>
                  <a:prstClr val="black"/>
                </a:solidFill>
                <a:latin typeface="Calibri"/>
                <a:ea typeface="ＭＳ Ｐゴシック"/>
                <a:cs typeface="+mn-cs"/>
              </a:rPr>
              <a:t>2 cavities operated by 800 kW Klystron  </a:t>
            </a:r>
            <a:endParaRPr lang="ja-JP" altLang="en-US" dirty="0">
              <a:solidFill>
                <a:prstClr val="black"/>
              </a:solidFill>
              <a:latin typeface="Calibri"/>
              <a:ea typeface="ＭＳ Ｐゴシック"/>
              <a:cs typeface="+mn-cs"/>
            </a:endParaRPr>
          </a:p>
        </p:txBody>
      </p:sp>
      <p:pic>
        <p:nvPicPr>
          <p:cNvPr id="10"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3849" t="25224" r="4065" b="14027"/>
          <a:stretch/>
        </p:blipFill>
        <p:spPr bwMode="auto">
          <a:xfrm>
            <a:off x="136686" y="4178300"/>
            <a:ext cx="3978114" cy="1524571"/>
          </a:xfrm>
          <a:prstGeom prst="rect">
            <a:avLst/>
          </a:prstGeom>
          <a:noFill/>
          <a:ln w="9525">
            <a:solidFill>
              <a:srgbClr val="3366FF"/>
            </a:solidFill>
            <a:miter lim="800000"/>
            <a:headEnd/>
            <a:tailEnd/>
          </a:ln>
          <a:extLst>
            <a:ext uri="{909E8E84-426E-40dd-AFC4-6F175D3DCCD1}">
              <a14:hiddenFill xmlns:a14="http://schemas.microsoft.com/office/drawing/2010/main">
                <a:solidFill>
                  <a:srgbClr val="FFFFFF"/>
                </a:solidFill>
              </a14:hiddenFill>
            </a:ext>
          </a:extLst>
        </p:spPr>
      </p:pic>
      <p:pic>
        <p:nvPicPr>
          <p:cNvPr id="11" name="図 10"/>
          <p:cNvPicPr>
            <a:picLocks noChangeAspect="1"/>
          </p:cNvPicPr>
          <p:nvPr/>
        </p:nvPicPr>
        <p:blipFill>
          <a:blip r:embed="rId5"/>
          <a:stretch>
            <a:fillRect/>
          </a:stretch>
        </p:blipFill>
        <p:spPr>
          <a:xfrm>
            <a:off x="457200" y="1681344"/>
            <a:ext cx="2458241" cy="1408239"/>
          </a:xfrm>
          <a:prstGeom prst="rect">
            <a:avLst/>
          </a:prstGeom>
        </p:spPr>
      </p:pic>
      <p:sp>
        <p:nvSpPr>
          <p:cNvPr id="12" name="テキスト ボックス 11"/>
          <p:cNvSpPr txBox="1"/>
          <p:nvPr/>
        </p:nvSpPr>
        <p:spPr>
          <a:xfrm>
            <a:off x="250986" y="5816600"/>
            <a:ext cx="3485524" cy="923330"/>
          </a:xfrm>
          <a:prstGeom prst="rect">
            <a:avLst/>
          </a:prstGeom>
          <a:solidFill>
            <a:srgbClr val="CCFFCC"/>
          </a:solidFill>
          <a:ln>
            <a:solidFill>
              <a:srgbClr val="008000"/>
            </a:solidFill>
          </a:ln>
        </p:spPr>
        <p:txBody>
          <a:bodyPr wrap="none" rtlCol="0">
            <a:spAutoFit/>
          </a:bodyPr>
          <a:lstStyle/>
          <a:p>
            <a:pPr fontAlgn="auto">
              <a:spcBef>
                <a:spcPts val="0"/>
              </a:spcBef>
              <a:spcAft>
                <a:spcPts val="0"/>
              </a:spcAft>
            </a:pPr>
            <a:r>
              <a:rPr lang="en-US" altLang="ja-JP" dirty="0" smtClean="0">
                <a:solidFill>
                  <a:prstClr val="black"/>
                </a:solidFill>
                <a:latin typeface="Calibri"/>
                <a:ea typeface="ＭＳ Ｐゴシック"/>
                <a:cs typeface="+mn-cs"/>
              </a:rPr>
              <a:t>RDR RF </a:t>
            </a:r>
            <a:r>
              <a:rPr lang="en-US" altLang="ja-JP" dirty="0" smtClean="0">
                <a:solidFill>
                  <a:prstClr val="black"/>
                </a:solidFill>
                <a:latin typeface="Calibri"/>
                <a:ea typeface="ＭＳ Ｐゴシック"/>
                <a:cs typeface="+mn-cs"/>
              </a:rPr>
              <a:t>unit </a:t>
            </a:r>
            <a:r>
              <a:rPr lang="en-US" altLang="ja-JP" dirty="0" smtClean="0">
                <a:solidFill>
                  <a:prstClr val="black"/>
                </a:solidFill>
                <a:latin typeface="Calibri"/>
                <a:ea typeface="ＭＳ Ｐゴシック"/>
                <a:cs typeface="+mn-cs"/>
              </a:rPr>
              <a:t>:</a:t>
            </a:r>
          </a:p>
          <a:p>
            <a:pPr fontAlgn="auto">
              <a:spcBef>
                <a:spcPts val="0"/>
              </a:spcBef>
              <a:spcAft>
                <a:spcPts val="0"/>
              </a:spcAft>
            </a:pPr>
            <a:r>
              <a:rPr lang="en-US" altLang="ja-JP" dirty="0" smtClean="0">
                <a:solidFill>
                  <a:prstClr val="black"/>
                </a:solidFill>
                <a:latin typeface="Calibri"/>
                <a:ea typeface="ＭＳ Ｐゴシック"/>
                <a:cs typeface="+mn-cs"/>
              </a:rPr>
              <a:t> 3 </a:t>
            </a:r>
            <a:r>
              <a:rPr lang="en-US" altLang="ja-JP" dirty="0" err="1" smtClean="0">
                <a:solidFill>
                  <a:prstClr val="black"/>
                </a:solidFill>
                <a:latin typeface="Calibri"/>
                <a:ea typeface="ＭＳ Ｐゴシック"/>
                <a:cs typeface="+mn-cs"/>
              </a:rPr>
              <a:t>Cryomodule</a:t>
            </a:r>
            <a:r>
              <a:rPr lang="en-US" altLang="ja-JP" dirty="0" smtClean="0">
                <a:solidFill>
                  <a:prstClr val="black"/>
                </a:solidFill>
                <a:latin typeface="Calibri"/>
                <a:ea typeface="ＭＳ Ｐゴシック"/>
                <a:cs typeface="+mn-cs"/>
              </a:rPr>
              <a:t> (9+8+9 = 26 cavity), </a:t>
            </a:r>
          </a:p>
          <a:p>
            <a:pPr fontAlgn="auto">
              <a:spcBef>
                <a:spcPts val="0"/>
              </a:spcBef>
              <a:spcAft>
                <a:spcPts val="0"/>
              </a:spcAft>
            </a:pPr>
            <a:r>
              <a:rPr lang="en-US" altLang="ja-JP" dirty="0" smtClean="0">
                <a:solidFill>
                  <a:prstClr val="black"/>
                </a:solidFill>
                <a:latin typeface="Calibri"/>
                <a:ea typeface="ＭＳ Ｐゴシック"/>
                <a:cs typeface="+mn-cs"/>
              </a:rPr>
              <a:t> operated by using 10 MW Klystron </a:t>
            </a:r>
            <a:endParaRPr lang="ja-JP" altLang="en-US" dirty="0">
              <a:solidFill>
                <a:prstClr val="black"/>
              </a:solidFill>
              <a:latin typeface="Calibri"/>
              <a:ea typeface="ＭＳ Ｐゴシック"/>
              <a:cs typeface="+mn-cs"/>
            </a:endParaRPr>
          </a:p>
        </p:txBody>
      </p:sp>
      <p:sp>
        <p:nvSpPr>
          <p:cNvPr id="13" name="左右矢印 12"/>
          <p:cNvSpPr/>
          <p:nvPr/>
        </p:nvSpPr>
        <p:spPr>
          <a:xfrm>
            <a:off x="2603500" y="2489200"/>
            <a:ext cx="1031409" cy="304800"/>
          </a:xfrm>
          <a:prstGeom prst="lef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auto">
              <a:spcBef>
                <a:spcPts val="0"/>
              </a:spcBef>
              <a:spcAft>
                <a:spcPts val="0"/>
              </a:spcAft>
            </a:pPr>
            <a:endParaRPr lang="ja-JP" altLang="en-US">
              <a:solidFill>
                <a:prstClr val="white"/>
              </a:solidFill>
              <a:latin typeface="Calibri"/>
              <a:ea typeface="ＭＳ Ｐゴシック"/>
            </a:endParaRPr>
          </a:p>
        </p:txBody>
      </p:sp>
      <p:sp>
        <p:nvSpPr>
          <p:cNvPr id="14" name="日付プレースホルダー 13"/>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2012/02/07</a:t>
            </a:r>
            <a:endParaRPr lang="ja-JP" altLang="en-US">
              <a:solidFill>
                <a:prstClr val="black">
                  <a:tint val="75000"/>
                </a:prstClr>
              </a:solidFill>
              <a:latin typeface="Calibri"/>
              <a:ea typeface="ＭＳ Ｐゴシック"/>
            </a:endParaRPr>
          </a:p>
        </p:txBody>
      </p:sp>
      <p:sp>
        <p:nvSpPr>
          <p:cNvPr id="15" name="フッター プレースホルダー 14"/>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 Kawagoe: Physics at the ILC</a:t>
            </a:r>
            <a:endParaRPr lang="ja-JP" altLang="en-US">
              <a:solidFill>
                <a:prstClr val="black">
                  <a:tint val="75000"/>
                </a:prstClr>
              </a:solidFill>
              <a:latin typeface="Calibri"/>
              <a:ea typeface="ＭＳ Ｐゴシック"/>
            </a:endParaRPr>
          </a:p>
        </p:txBody>
      </p:sp>
      <p:sp>
        <p:nvSpPr>
          <p:cNvPr id="16" name="スライド番号プレースホルダー 15"/>
          <p:cNvSpPr>
            <a:spLocks noGrp="1"/>
          </p:cNvSpPr>
          <p:nvPr>
            <p:ph type="sldNum" sz="quarter" idx="12"/>
          </p:nvPr>
        </p:nvSpPr>
        <p:spPr/>
        <p:txBody>
          <a:bodyPr/>
          <a:lstStyle/>
          <a:p>
            <a:fld id="{F56A9B6C-4CFA-2D48-ACDE-59936853136B}" type="slidenum">
              <a:rPr lang="ja-JP" altLang="en-US" smtClean="0">
                <a:solidFill>
                  <a:prstClr val="black">
                    <a:tint val="75000"/>
                  </a:prstClr>
                </a:solidFill>
                <a:latin typeface="Calibri"/>
                <a:ea typeface="ＭＳ Ｐゴシック"/>
              </a:rPr>
              <a:pPr/>
              <a:t>38</a:t>
            </a:fld>
            <a:endParaRPr lang="ja-JP" altLang="en-US">
              <a:solidFill>
                <a:prstClr val="black">
                  <a:tint val="75000"/>
                </a:prstClr>
              </a:solidFill>
              <a:latin typeface="Calibri"/>
              <a:ea typeface="ＭＳ Ｐゴシック"/>
            </a:endParaRPr>
          </a:p>
        </p:txBody>
      </p:sp>
      <p:sp>
        <p:nvSpPr>
          <p:cNvPr id="18" name="テキスト ボックス 17"/>
          <p:cNvSpPr txBox="1"/>
          <p:nvPr/>
        </p:nvSpPr>
        <p:spPr>
          <a:xfrm>
            <a:off x="6019800" y="969473"/>
            <a:ext cx="2970435" cy="646331"/>
          </a:xfrm>
          <a:prstGeom prst="rect">
            <a:avLst/>
          </a:prstGeom>
          <a:solidFill>
            <a:srgbClr val="FFFF00"/>
          </a:solidFill>
          <a:ln>
            <a:solidFill>
              <a:srgbClr val="4F81BD"/>
            </a:solidFill>
          </a:ln>
        </p:spPr>
        <p:txBody>
          <a:bodyPr wrap="none" rtlCol="0">
            <a:spAutoFit/>
          </a:bodyPr>
          <a:lstStyle/>
          <a:p>
            <a:pPr fontAlgn="auto">
              <a:spcBef>
                <a:spcPts val="0"/>
              </a:spcBef>
              <a:spcAft>
                <a:spcPts val="0"/>
              </a:spcAft>
            </a:pPr>
            <a:r>
              <a:rPr lang="en-US" altLang="ja-JP" dirty="0" smtClean="0">
                <a:solidFill>
                  <a:prstClr val="black"/>
                </a:solidFill>
                <a:latin typeface="Calibri"/>
                <a:ea typeface="ＭＳ Ｐゴシック"/>
                <a:cs typeface="+mn-cs"/>
              </a:rPr>
              <a:t>Courtesy: </a:t>
            </a:r>
            <a:r>
              <a:rPr lang="en-US" altLang="ja-JP" dirty="0" err="1" smtClean="0">
                <a:solidFill>
                  <a:prstClr val="black"/>
                </a:solidFill>
                <a:latin typeface="Calibri"/>
                <a:ea typeface="ＭＳ Ｐゴシック"/>
                <a:cs typeface="+mn-cs"/>
              </a:rPr>
              <a:t>Enomoto</a:t>
            </a:r>
            <a:r>
              <a:rPr lang="en-US" altLang="ja-JP" dirty="0" smtClean="0">
                <a:solidFill>
                  <a:prstClr val="black"/>
                </a:solidFill>
                <a:latin typeface="Calibri"/>
                <a:ea typeface="ＭＳ Ｐゴシック"/>
                <a:cs typeface="+mn-cs"/>
              </a:rPr>
              <a:t>/Miyahara</a:t>
            </a:r>
          </a:p>
          <a:p>
            <a:pPr fontAlgn="auto">
              <a:spcBef>
                <a:spcPts val="0"/>
              </a:spcBef>
              <a:spcAft>
                <a:spcPts val="0"/>
              </a:spcAft>
            </a:pPr>
            <a:r>
              <a:rPr lang="en-US" altLang="ja-JP" dirty="0" smtClean="0">
                <a:solidFill>
                  <a:prstClr val="black"/>
                </a:solidFill>
                <a:latin typeface="Calibri"/>
                <a:ea typeface="ＭＳ Ｐゴシック"/>
                <a:cs typeface="+mn-cs"/>
              </a:rPr>
              <a:t>Study supported by KEK-DG</a:t>
            </a:r>
            <a:endParaRPr lang="ja-JP" altLang="en-US" dirty="0">
              <a:solidFill>
                <a:prstClr val="black"/>
              </a:solidFill>
              <a:latin typeface="Calibri"/>
              <a:ea typeface="ＭＳ Ｐゴシック"/>
              <a:cs typeface="+mn-cs"/>
            </a:endParaRPr>
          </a:p>
        </p:txBody>
      </p:sp>
    </p:spTree>
    <p:extLst>
      <p:ext uri="{BB962C8B-B14F-4D97-AF65-F5344CB8AC3E}">
        <p14:creationId xmlns:p14="http://schemas.microsoft.com/office/powerpoint/2010/main" val="960285756"/>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pPr>
              <a:defRPr/>
            </a:pPr>
            <a:r>
              <a:rPr lang="en-US" altLang="ja-JP" smtClean="0"/>
              <a:t>2012/02/07</a:t>
            </a:r>
            <a:endParaRPr lang="en-US" altLang="ja-JP"/>
          </a:p>
        </p:txBody>
      </p:sp>
      <p:sp>
        <p:nvSpPr>
          <p:cNvPr id="3" name="スライド番号プレースホルダー 2"/>
          <p:cNvSpPr>
            <a:spLocks noGrp="1"/>
          </p:cNvSpPr>
          <p:nvPr>
            <p:ph type="sldNum" sz="quarter" idx="12"/>
          </p:nvPr>
        </p:nvSpPr>
        <p:spPr/>
        <p:txBody>
          <a:bodyPr/>
          <a:lstStyle/>
          <a:p>
            <a:pPr>
              <a:defRPr/>
            </a:pPr>
            <a:fld id="{5C70D6C7-BBD9-4B4F-BF7E-0C83D486F736}" type="slidenum">
              <a:rPr lang="en-US" altLang="ja-JP" smtClean="0"/>
              <a:pPr>
                <a:defRPr/>
              </a:pPr>
              <a:t>39</a:t>
            </a:fld>
            <a:endParaRPr lang="en-US" altLang="ja-JP"/>
          </a:p>
        </p:txBody>
      </p:sp>
      <p:sp>
        <p:nvSpPr>
          <p:cNvPr id="10" name="テキスト ボックス 9"/>
          <p:cNvSpPr txBox="1"/>
          <p:nvPr/>
        </p:nvSpPr>
        <p:spPr>
          <a:xfrm>
            <a:off x="4457700" y="952500"/>
            <a:ext cx="4546600" cy="2246769"/>
          </a:xfrm>
          <a:prstGeom prst="rect">
            <a:avLst/>
          </a:prstGeom>
          <a:noFill/>
        </p:spPr>
        <p:txBody>
          <a:bodyPr wrap="square" rtlCol="0">
            <a:spAutoFit/>
          </a:bodyPr>
          <a:lstStyle/>
          <a:p>
            <a:r>
              <a:rPr kumimoji="1" lang="en-US" altLang="ja-JP" sz="2000" dirty="0" smtClean="0">
                <a:latin typeface="Comic Sans MS"/>
                <a:cs typeface="Comic Sans MS"/>
              </a:rPr>
              <a:t>GDE executives visited Japanese mountain candidate sites</a:t>
            </a:r>
            <a:r>
              <a:rPr lang="en-US" altLang="ja-JP" sz="2000" dirty="0" smtClean="0">
                <a:latin typeface="Comic Sans MS"/>
                <a:cs typeface="Comic Sans MS"/>
              </a:rPr>
              <a:t> on January 17-18, 2012. Their visit was nationally broadcasted as a five-minutes segment on the NHK TV morning news, reaching an estimated 30 million homes.</a:t>
            </a:r>
            <a:endParaRPr kumimoji="1" lang="ja-JP" altLang="en-US" sz="2000" dirty="0">
              <a:latin typeface="Comic Sans MS"/>
              <a:cs typeface="Comic Sans MS"/>
            </a:endParaRPr>
          </a:p>
        </p:txBody>
      </p:sp>
      <p:sp>
        <p:nvSpPr>
          <p:cNvPr id="5" name="フッター プレースホルダー 4"/>
          <p:cNvSpPr>
            <a:spLocks noGrp="1"/>
          </p:cNvSpPr>
          <p:nvPr>
            <p:ph type="ftr" sz="quarter" idx="11"/>
          </p:nvPr>
        </p:nvSpPr>
        <p:spPr/>
        <p:txBody>
          <a:bodyPr/>
          <a:lstStyle/>
          <a:p>
            <a:pPr>
              <a:defRPr/>
            </a:pPr>
            <a:r>
              <a:rPr lang="en-US" altLang="ja-JP" smtClean="0"/>
              <a:t>K. Kawagoe: Physics at the ILC</a:t>
            </a:r>
            <a:endParaRPr lang="en-US" altLang="ja-JP"/>
          </a:p>
        </p:txBody>
      </p:sp>
      <p:pic>
        <p:nvPicPr>
          <p:cNvPr id="12" name="図 11"/>
          <p:cNvPicPr>
            <a:picLocks noChangeAspect="1"/>
          </p:cNvPicPr>
          <p:nvPr/>
        </p:nvPicPr>
        <p:blipFill>
          <a:blip r:embed="rId3"/>
          <a:stretch>
            <a:fillRect/>
          </a:stretch>
        </p:blipFill>
        <p:spPr>
          <a:xfrm>
            <a:off x="0" y="3581400"/>
            <a:ext cx="9144000" cy="2706624"/>
          </a:xfrm>
          <a:prstGeom prst="rect">
            <a:avLst/>
          </a:prstGeom>
        </p:spPr>
      </p:pic>
      <p:pic>
        <p:nvPicPr>
          <p:cNvPr id="13" name="図 12" descr="DSC05308.jp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342900"/>
            <a:ext cx="4291584" cy="3218688"/>
          </a:xfrm>
          <a:prstGeom prst="rect">
            <a:avLst/>
          </a:prstGeom>
        </p:spPr>
      </p:pic>
      <p:sp>
        <p:nvSpPr>
          <p:cNvPr id="14" name="テキスト ボックス 13"/>
          <p:cNvSpPr txBox="1"/>
          <p:nvPr/>
        </p:nvSpPr>
        <p:spPr>
          <a:xfrm>
            <a:off x="2667000" y="3136900"/>
            <a:ext cx="1021997" cy="369332"/>
          </a:xfrm>
          <a:prstGeom prst="rect">
            <a:avLst/>
          </a:prstGeom>
          <a:noFill/>
        </p:spPr>
        <p:txBody>
          <a:bodyPr wrap="none" rtlCol="0">
            <a:spAutoFit/>
          </a:bodyPr>
          <a:lstStyle/>
          <a:p>
            <a:r>
              <a:rPr kumimoji="1" lang="en-US" altLang="ja-JP" dirty="0" smtClean="0">
                <a:solidFill>
                  <a:srgbClr val="FFFF00"/>
                </a:solidFill>
              </a:rPr>
              <a:t>@</a:t>
            </a:r>
            <a:r>
              <a:rPr kumimoji="1" lang="en-US" altLang="ja-JP" dirty="0" err="1" smtClean="0">
                <a:solidFill>
                  <a:srgbClr val="FFFF00"/>
                </a:solidFill>
              </a:rPr>
              <a:t>Sefuri</a:t>
            </a:r>
            <a:endParaRPr kumimoji="1" lang="ja-JP" altLang="en-US" dirty="0">
              <a:solidFill>
                <a:srgbClr val="FFFF00"/>
              </a:solidFill>
            </a:endParaRPr>
          </a:p>
        </p:txBody>
      </p:sp>
      <p:sp>
        <p:nvSpPr>
          <p:cNvPr id="15" name="テキスト ボックス 14"/>
          <p:cNvSpPr txBox="1"/>
          <p:nvPr/>
        </p:nvSpPr>
        <p:spPr>
          <a:xfrm>
            <a:off x="165100" y="5816600"/>
            <a:ext cx="1304113" cy="369332"/>
          </a:xfrm>
          <a:prstGeom prst="rect">
            <a:avLst/>
          </a:prstGeom>
          <a:noFill/>
        </p:spPr>
        <p:txBody>
          <a:bodyPr wrap="none" rtlCol="0">
            <a:spAutoFit/>
          </a:bodyPr>
          <a:lstStyle/>
          <a:p>
            <a:r>
              <a:rPr kumimoji="1" lang="en-US" altLang="ja-JP" dirty="0" smtClean="0">
                <a:solidFill>
                  <a:srgbClr val="FFFF00"/>
                </a:solidFill>
              </a:rPr>
              <a:t>@</a:t>
            </a:r>
            <a:r>
              <a:rPr kumimoji="1" lang="en-US" altLang="ja-JP" dirty="0" err="1" smtClean="0">
                <a:solidFill>
                  <a:srgbClr val="FFFF00"/>
                </a:solidFill>
              </a:rPr>
              <a:t>Kitakami</a:t>
            </a:r>
            <a:endParaRPr kumimoji="1" lang="ja-JP" altLang="en-US" dirty="0">
              <a:solidFill>
                <a:srgbClr val="FFFF00"/>
              </a:solidFill>
            </a:endParaRPr>
          </a:p>
        </p:txBody>
      </p:sp>
    </p:spTree>
    <p:extLst>
      <p:ext uri="{BB962C8B-B14F-4D97-AF65-F5344CB8AC3E}">
        <p14:creationId xmlns:p14="http://schemas.microsoft.com/office/powerpoint/2010/main" val="407861193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スライド番号プレースホルダ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C7B3F250-AE04-7E46-88E7-BA9076A7E94E}" type="slidenum">
              <a:rPr lang="en-US" altLang="ja-JP" sz="1400">
                <a:solidFill>
                  <a:srgbClr val="000000"/>
                </a:solidFill>
              </a:rPr>
              <a:pPr/>
              <a:t>4</a:t>
            </a:fld>
            <a:endParaRPr lang="en-US" altLang="ja-JP" sz="1400">
              <a:solidFill>
                <a:srgbClr val="000000"/>
              </a:solidFill>
            </a:endParaRPr>
          </a:p>
        </p:txBody>
      </p:sp>
      <p:pic>
        <p:nvPicPr>
          <p:cNvPr id="214018" name="Picture 2" descr="PETRA_HER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5663" y="4581525"/>
            <a:ext cx="3048000"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19" name="Text Box 3"/>
          <p:cNvSpPr txBox="1">
            <a:spLocks noChangeArrowheads="1"/>
          </p:cNvSpPr>
          <p:nvPr/>
        </p:nvSpPr>
        <p:spPr bwMode="auto">
          <a:xfrm>
            <a:off x="3976688" y="4708525"/>
            <a:ext cx="17107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400" dirty="0">
                <a:solidFill>
                  <a:srgbClr val="FFFF00"/>
                </a:solidFill>
                <a:latin typeface="ヒラギノ角ゴ Pro W6" charset="0"/>
                <a:ea typeface="ヒラギノ角ゴ Pro W6" charset="0"/>
                <a:cs typeface="ヒラギノ角ゴ Pro W6" charset="0"/>
              </a:rPr>
              <a:t>DESY</a:t>
            </a:r>
            <a:r>
              <a:rPr lang="ja-JP" altLang="en-US" sz="1400" dirty="0" smtClean="0">
                <a:solidFill>
                  <a:srgbClr val="FFFF00"/>
                </a:solidFill>
                <a:latin typeface="ヒラギノ角ゴ Pro W6" charset="0"/>
                <a:ea typeface="ヒラギノ角ゴ Pro W6" charset="0"/>
                <a:cs typeface="ヒラギノ角ゴ Pro W6" charset="0"/>
              </a:rPr>
              <a:t>＠</a:t>
            </a:r>
            <a:r>
              <a:rPr lang="en-US" altLang="ja-JP" sz="1400" dirty="0" err="1" smtClean="0">
                <a:solidFill>
                  <a:srgbClr val="FFFF00"/>
                </a:solidFill>
                <a:latin typeface="ヒラギノ角ゴ Pro W6" charset="0"/>
                <a:ea typeface="ヒラギノ角ゴ Pro W6" charset="0"/>
                <a:cs typeface="ヒラギノ角ゴ Pro W6" charset="0"/>
              </a:rPr>
              <a:t>Hambug</a:t>
            </a:r>
            <a:endParaRPr lang="ja-JP" altLang="en-US" sz="1400" dirty="0">
              <a:solidFill>
                <a:srgbClr val="FFFF00"/>
              </a:solidFill>
              <a:latin typeface="ヒラギノ角ゴ Pro W6" charset="0"/>
              <a:ea typeface="ヒラギノ角ゴ Pro W6" charset="0"/>
              <a:cs typeface="ヒラギノ角ゴ Pro W6" charset="0"/>
            </a:endParaRPr>
          </a:p>
        </p:txBody>
      </p:sp>
      <p:pic>
        <p:nvPicPr>
          <p:cNvPr id="214020" name="Picture 4" descr="tevatron_aeria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16675" y="4481513"/>
            <a:ext cx="2667000" cy="236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1" name="Picture 5" descr="LHC+aerial のコピー"/>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16675" y="1916113"/>
            <a:ext cx="2692400"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2" name="Text Box 6"/>
          <p:cNvSpPr txBox="1">
            <a:spLocks noChangeArrowheads="1"/>
          </p:cNvSpPr>
          <p:nvPr/>
        </p:nvSpPr>
        <p:spPr bwMode="auto">
          <a:xfrm>
            <a:off x="7361238" y="2063750"/>
            <a:ext cx="163378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400" dirty="0">
                <a:solidFill>
                  <a:srgbClr val="FFFF00"/>
                </a:solidFill>
                <a:latin typeface="ヒラギノ角ゴ Pro W6" charset="0"/>
                <a:ea typeface="ヒラギノ角ゴ Pro W6" charset="0"/>
                <a:cs typeface="ヒラギノ角ゴ Pro W6" charset="0"/>
              </a:rPr>
              <a:t>CERN</a:t>
            </a:r>
            <a:r>
              <a:rPr lang="ja-JP" altLang="en-US" sz="1400" dirty="0" smtClean="0">
                <a:solidFill>
                  <a:srgbClr val="FFFF00"/>
                </a:solidFill>
                <a:latin typeface="ヒラギノ角ゴ Pro W6" charset="0"/>
                <a:ea typeface="ヒラギノ角ゴ Pro W6" charset="0"/>
                <a:cs typeface="ヒラギノ角ゴ Pro W6" charset="0"/>
              </a:rPr>
              <a:t>＠</a:t>
            </a:r>
            <a:r>
              <a:rPr lang="en-US" altLang="ja-JP" sz="1400" dirty="0" smtClean="0">
                <a:solidFill>
                  <a:srgbClr val="FFFF00"/>
                </a:solidFill>
                <a:latin typeface="ヒラギノ角ゴ Pro W6" charset="0"/>
                <a:ea typeface="ヒラギノ角ゴ Pro W6" charset="0"/>
                <a:cs typeface="ヒラギノ角ゴ Pro W6" charset="0"/>
              </a:rPr>
              <a:t>Geneva</a:t>
            </a:r>
            <a:endParaRPr lang="ja-JP" altLang="en-US" sz="1400" dirty="0">
              <a:solidFill>
                <a:srgbClr val="FFFF00"/>
              </a:solidFill>
              <a:latin typeface="ヒラギノ角ゴ Pro W6" charset="0"/>
              <a:ea typeface="ヒラギノ角ゴ Pro W6" charset="0"/>
              <a:cs typeface="ヒラギノ角ゴ Pro W6" charset="0"/>
            </a:endParaRPr>
          </a:p>
        </p:txBody>
      </p:sp>
      <p:sp>
        <p:nvSpPr>
          <p:cNvPr id="214023" name="Text Box 7"/>
          <p:cNvSpPr txBox="1">
            <a:spLocks noChangeArrowheads="1"/>
          </p:cNvSpPr>
          <p:nvPr/>
        </p:nvSpPr>
        <p:spPr bwMode="auto">
          <a:xfrm>
            <a:off x="6561138" y="4840288"/>
            <a:ext cx="16722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400" dirty="0">
                <a:solidFill>
                  <a:srgbClr val="FFFF00"/>
                </a:solidFill>
                <a:latin typeface="ヒラギノ角ゴ Pro W6" charset="0"/>
                <a:ea typeface="ヒラギノ角ゴ Pro W6" charset="0"/>
                <a:cs typeface="ヒラギノ角ゴ Pro W6" charset="0"/>
              </a:rPr>
              <a:t>FNAL</a:t>
            </a:r>
            <a:r>
              <a:rPr lang="ja-JP" altLang="en-US" sz="1400" dirty="0" smtClean="0">
                <a:solidFill>
                  <a:srgbClr val="FFFF00"/>
                </a:solidFill>
                <a:latin typeface="ヒラギノ角ゴ Pro W6" charset="0"/>
                <a:ea typeface="ヒラギノ角ゴ Pro W6" charset="0"/>
                <a:cs typeface="ヒラギノ角ゴ Pro W6" charset="0"/>
              </a:rPr>
              <a:t>＠</a:t>
            </a:r>
            <a:r>
              <a:rPr lang="en-US" altLang="ja-JP" sz="1400" dirty="0" smtClean="0">
                <a:solidFill>
                  <a:srgbClr val="FFFF00"/>
                </a:solidFill>
                <a:latin typeface="ヒラギノ角ゴ Pro W6" charset="0"/>
                <a:ea typeface="ヒラギノ角ゴ Pro W6" charset="0"/>
                <a:cs typeface="ヒラギノ角ゴ Pro W6" charset="0"/>
              </a:rPr>
              <a:t>Chicago</a:t>
            </a:r>
            <a:endParaRPr lang="ja-JP" altLang="en-US" sz="1400" dirty="0">
              <a:solidFill>
                <a:srgbClr val="FFFF00"/>
              </a:solidFill>
              <a:latin typeface="ヒラギノ角ゴ Pro W6" charset="0"/>
              <a:ea typeface="ヒラギノ角ゴ Pro W6" charset="0"/>
              <a:cs typeface="ヒラギノ角ゴ Pro W6" charset="0"/>
            </a:endParaRPr>
          </a:p>
        </p:txBody>
      </p:sp>
      <p:pic>
        <p:nvPicPr>
          <p:cNvPr id="214024" name="Picture 9" descr="aeria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0638" y="1100138"/>
            <a:ext cx="2743200" cy="217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5" name="Text Box 10"/>
          <p:cNvSpPr txBox="1">
            <a:spLocks noChangeArrowheads="1"/>
          </p:cNvSpPr>
          <p:nvPr/>
        </p:nvSpPr>
        <p:spPr bwMode="auto">
          <a:xfrm>
            <a:off x="96838" y="1293813"/>
            <a:ext cx="176202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400" dirty="0">
                <a:solidFill>
                  <a:srgbClr val="FFFF00"/>
                </a:solidFill>
                <a:latin typeface="ヒラギノ角ゴ Pro W6" charset="0"/>
                <a:ea typeface="ヒラギノ角ゴ Pro W6" charset="0"/>
                <a:cs typeface="ヒラギノ角ゴ Pro W6" charset="0"/>
              </a:rPr>
              <a:t>SLAC</a:t>
            </a:r>
            <a:r>
              <a:rPr lang="ja-JP" altLang="en-US" sz="1400" dirty="0" smtClean="0">
                <a:solidFill>
                  <a:srgbClr val="FFFF00"/>
                </a:solidFill>
                <a:latin typeface="ヒラギノ角ゴ Pro W6" charset="0"/>
                <a:ea typeface="ヒラギノ角ゴ Pro W6" charset="0"/>
                <a:cs typeface="ヒラギノ角ゴ Pro W6" charset="0"/>
              </a:rPr>
              <a:t>＠</a:t>
            </a:r>
            <a:r>
              <a:rPr lang="en-US" altLang="ja-JP" sz="1400" dirty="0" smtClean="0">
                <a:solidFill>
                  <a:srgbClr val="FFFF00"/>
                </a:solidFill>
                <a:latin typeface="ヒラギノ角ゴ Pro W6" charset="0"/>
                <a:ea typeface="ヒラギノ角ゴ Pro W6" charset="0"/>
                <a:cs typeface="ヒラギノ角ゴ Pro W6" charset="0"/>
              </a:rPr>
              <a:t>Stanford</a:t>
            </a:r>
            <a:endParaRPr lang="ja-JP" altLang="en-US" sz="1400" dirty="0">
              <a:solidFill>
                <a:srgbClr val="FFFF00"/>
              </a:solidFill>
              <a:latin typeface="ヒラギノ角ゴ Pro W6" charset="0"/>
              <a:ea typeface="ヒラギノ角ゴ Pro W6" charset="0"/>
              <a:cs typeface="ヒラギノ角ゴ Pro W6" charset="0"/>
            </a:endParaRPr>
          </a:p>
        </p:txBody>
      </p:sp>
      <p:pic>
        <p:nvPicPr>
          <p:cNvPr id="214026" name="Picture 11" descr="kekair05-04M"/>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320925" y="1066800"/>
            <a:ext cx="30956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4027" name="Text Box 12"/>
          <p:cNvSpPr txBox="1">
            <a:spLocks noChangeArrowheads="1"/>
          </p:cNvSpPr>
          <p:nvPr/>
        </p:nvSpPr>
        <p:spPr bwMode="auto">
          <a:xfrm>
            <a:off x="2387600" y="1066800"/>
            <a:ext cx="221086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400" dirty="0">
                <a:solidFill>
                  <a:srgbClr val="FFFF00"/>
                </a:solidFill>
                <a:latin typeface="ヒラギノ角ゴ Pro W6" charset="0"/>
                <a:ea typeface="ヒラギノ角ゴ Pro W6" charset="0"/>
                <a:cs typeface="ヒラギノ角ゴ Pro W6" charset="0"/>
              </a:rPr>
              <a:t>KEK</a:t>
            </a:r>
            <a:r>
              <a:rPr lang="ja-JP" altLang="en-US" sz="1400" dirty="0" smtClean="0">
                <a:solidFill>
                  <a:srgbClr val="FFFF00"/>
                </a:solidFill>
                <a:latin typeface="ヒラギノ角ゴ Pro W6" charset="0"/>
                <a:ea typeface="ヒラギノ角ゴ Pro W6" charset="0"/>
                <a:cs typeface="ヒラギノ角ゴ Pro W6" charset="0"/>
              </a:rPr>
              <a:t>＠</a:t>
            </a:r>
            <a:r>
              <a:rPr lang="en-US" altLang="ja-JP" sz="1400" dirty="0" smtClean="0">
                <a:solidFill>
                  <a:srgbClr val="FFFF00"/>
                </a:solidFill>
                <a:latin typeface="ヒラギノ角ゴ Pro W6" charset="0"/>
                <a:ea typeface="ヒラギノ角ゴ Pro W6" charset="0"/>
                <a:cs typeface="ヒラギノ角ゴ Pro W6" charset="0"/>
              </a:rPr>
              <a:t>Tsukuba, Tokai</a:t>
            </a:r>
            <a:endParaRPr lang="ja-JP" altLang="en-US" sz="1400" dirty="0">
              <a:solidFill>
                <a:srgbClr val="FFFF00"/>
              </a:solidFill>
              <a:latin typeface="ヒラギノ角ゴ Pro W6" charset="0"/>
              <a:ea typeface="ヒラギノ角ゴ Pro W6" charset="0"/>
              <a:cs typeface="ヒラギノ角ゴ Pro W6" charset="0"/>
            </a:endParaRPr>
          </a:p>
        </p:txBody>
      </p:sp>
      <p:sp>
        <p:nvSpPr>
          <p:cNvPr id="214029" name="Rectangle 14"/>
          <p:cNvSpPr>
            <a:spLocks noChangeArrowheads="1"/>
          </p:cNvSpPr>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a:spcBef>
                <a:spcPct val="20000"/>
              </a:spcBef>
              <a:buFontTx/>
              <a:buChar char="•"/>
            </a:pPr>
            <a:endParaRPr lang="ja-JP" altLang="en-US" sz="3200">
              <a:solidFill>
                <a:srgbClr val="000000"/>
              </a:solidFill>
            </a:endParaRPr>
          </a:p>
        </p:txBody>
      </p:sp>
      <p:sp>
        <p:nvSpPr>
          <p:cNvPr id="214030" name="AutoShape 15"/>
          <p:cNvSpPr>
            <a:spLocks noChangeArrowheads="1"/>
          </p:cNvSpPr>
          <p:nvPr/>
        </p:nvSpPr>
        <p:spPr bwMode="auto">
          <a:xfrm rot="8653239" flipH="1">
            <a:off x="-831850" y="2736850"/>
            <a:ext cx="10674350" cy="1336675"/>
          </a:xfrm>
          <a:prstGeom prst="notchedRightArrow">
            <a:avLst>
              <a:gd name="adj1" fmla="val 41148"/>
              <a:gd name="adj2" fmla="val 100524"/>
            </a:avLst>
          </a:prstGeom>
          <a:solidFill>
            <a:srgbClr val="0080FF"/>
          </a:solidFill>
          <a:ln w="9525">
            <a:solidFill>
              <a:schemeClr val="tx1"/>
            </a:solidFill>
            <a:miter lim="800000"/>
            <a:headEnd/>
            <a:tailEnd/>
          </a:ln>
        </p:spPr>
        <p:txBody>
          <a:bodyPr wrap="none" anchor="ctr"/>
          <a:lstStyle/>
          <a:p>
            <a:pPr defTabSz="914400"/>
            <a:endParaRPr lang="ja-JP" altLang="en-US">
              <a:solidFill>
                <a:srgbClr val="000000"/>
              </a:solidFill>
            </a:endParaRPr>
          </a:p>
        </p:txBody>
      </p:sp>
      <p:sp>
        <p:nvSpPr>
          <p:cNvPr id="214032" name="Oval 17"/>
          <p:cNvSpPr>
            <a:spLocks noChangeArrowheads="1"/>
          </p:cNvSpPr>
          <p:nvPr/>
        </p:nvSpPr>
        <p:spPr bwMode="auto">
          <a:xfrm>
            <a:off x="1946275" y="4038600"/>
            <a:ext cx="1219200" cy="393700"/>
          </a:xfrm>
          <a:prstGeom prst="ellipse">
            <a:avLst/>
          </a:prstGeom>
          <a:solidFill>
            <a:srgbClr val="FFFF00"/>
          </a:solidFill>
          <a:ln w="9525">
            <a:solidFill>
              <a:schemeClr val="tx1"/>
            </a:solidFill>
            <a:round/>
            <a:headEnd/>
            <a:tailEnd/>
          </a:ln>
        </p:spPr>
        <p:txBody>
          <a:bodyPr wrap="none" anchor="ctr"/>
          <a:lstStyle/>
          <a:p>
            <a:pPr algn="ctr" defTabSz="914400"/>
            <a:r>
              <a:rPr lang="en-US" altLang="ja-JP" dirty="0" smtClean="0">
                <a:solidFill>
                  <a:srgbClr val="000000"/>
                </a:solidFill>
                <a:latin typeface="ヒラギノ角ゴ Pro W6" charset="0"/>
                <a:ea typeface="ヒラギノ角ゴ Pro W6" charset="0"/>
                <a:cs typeface="ヒラギノ角ゴ Pro W6" charset="0"/>
              </a:rPr>
              <a:t>TRISTAN</a:t>
            </a:r>
            <a:endParaRPr lang="ja-JP" altLang="en-US" dirty="0">
              <a:solidFill>
                <a:srgbClr val="000000"/>
              </a:solidFill>
            </a:endParaRPr>
          </a:p>
        </p:txBody>
      </p:sp>
      <p:sp>
        <p:nvSpPr>
          <p:cNvPr id="214035" name="Oval 20"/>
          <p:cNvSpPr>
            <a:spLocks noChangeArrowheads="1"/>
          </p:cNvSpPr>
          <p:nvPr/>
        </p:nvSpPr>
        <p:spPr bwMode="auto">
          <a:xfrm>
            <a:off x="3271838" y="4011613"/>
            <a:ext cx="1600200" cy="457200"/>
          </a:xfrm>
          <a:prstGeom prst="ellipse">
            <a:avLst/>
          </a:prstGeom>
          <a:solidFill>
            <a:srgbClr val="CCFF66"/>
          </a:solidFill>
          <a:ln w="9525">
            <a:solidFill>
              <a:schemeClr val="tx1"/>
            </a:solidFill>
            <a:round/>
            <a:headEnd/>
            <a:tailEnd/>
          </a:ln>
        </p:spPr>
        <p:txBody>
          <a:bodyPr wrap="none" anchor="ctr"/>
          <a:lstStyle/>
          <a:p>
            <a:pPr algn="ctr" defTabSz="914400"/>
            <a:r>
              <a:rPr lang="en-US" altLang="ja-JP" dirty="0" err="1" smtClean="0">
                <a:solidFill>
                  <a:srgbClr val="000000"/>
                </a:solidFill>
                <a:latin typeface="ヒラギノ角ゴ Pro W6" charset="0"/>
                <a:ea typeface="ヒラギノ角ゴ Pro W6" charset="0"/>
                <a:cs typeface="ヒラギノ角ゴ Pro W6" charset="0"/>
              </a:rPr>
              <a:t>Tevatron</a:t>
            </a:r>
            <a:endParaRPr lang="ja-JP" altLang="en-US" dirty="0">
              <a:solidFill>
                <a:srgbClr val="000000"/>
              </a:solidFill>
            </a:endParaRPr>
          </a:p>
        </p:txBody>
      </p:sp>
      <p:sp>
        <p:nvSpPr>
          <p:cNvPr id="214036" name="Oval 21"/>
          <p:cNvSpPr>
            <a:spLocks noChangeArrowheads="1"/>
          </p:cNvSpPr>
          <p:nvPr/>
        </p:nvSpPr>
        <p:spPr bwMode="auto">
          <a:xfrm>
            <a:off x="6462713" y="1489075"/>
            <a:ext cx="2057400" cy="533400"/>
          </a:xfrm>
          <a:prstGeom prst="ellipse">
            <a:avLst/>
          </a:prstGeom>
          <a:solidFill>
            <a:srgbClr val="CCFF66"/>
          </a:solidFill>
          <a:ln w="9525">
            <a:solidFill>
              <a:schemeClr val="tx1"/>
            </a:solidFill>
            <a:round/>
            <a:headEnd/>
            <a:tailEnd/>
          </a:ln>
        </p:spPr>
        <p:txBody>
          <a:bodyPr wrap="none" anchor="ctr"/>
          <a:lstStyle/>
          <a:p>
            <a:pPr algn="ctr" defTabSz="914400"/>
            <a:r>
              <a:rPr lang="en-US" altLang="ja-JP">
                <a:solidFill>
                  <a:srgbClr val="000000"/>
                </a:solidFill>
                <a:latin typeface="ヒラギノ角ゴ Pro W6" charset="0"/>
                <a:ea typeface="ヒラギノ角ゴ Pro W6" charset="0"/>
                <a:cs typeface="ヒラギノ角ゴ Pro W6" charset="0"/>
              </a:rPr>
              <a:t>LHC</a:t>
            </a:r>
            <a:endParaRPr lang="en-US" altLang="ja-JP">
              <a:solidFill>
                <a:srgbClr val="000000"/>
              </a:solidFill>
            </a:endParaRPr>
          </a:p>
        </p:txBody>
      </p:sp>
      <p:sp>
        <p:nvSpPr>
          <p:cNvPr id="214039" name="Text Box 24"/>
          <p:cNvSpPr txBox="1">
            <a:spLocks noChangeArrowheads="1"/>
          </p:cNvSpPr>
          <p:nvPr/>
        </p:nvSpPr>
        <p:spPr bwMode="auto">
          <a:xfrm>
            <a:off x="898525" y="141289"/>
            <a:ext cx="5095875" cy="830997"/>
          </a:xfrm>
          <a:prstGeom prst="rect">
            <a:avLst/>
          </a:prstGeom>
          <a:solidFill>
            <a:srgbClr val="66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dirty="0" smtClean="0">
                <a:solidFill>
                  <a:srgbClr val="000000"/>
                </a:solidFill>
                <a:ea typeface="ヒラギノ角ゴ Pro W6" charset="0"/>
                <a:cs typeface="ヒラギノ角ゴ Pro W6" charset="0"/>
              </a:rPr>
              <a:t>Energy-frontier colliders in 5 major HEP laboratories (since 1980’s)</a:t>
            </a:r>
            <a:endParaRPr lang="ja-JP" altLang="en-US" sz="1800" dirty="0">
              <a:solidFill>
                <a:srgbClr val="000000"/>
              </a:solidFill>
            </a:endParaRPr>
          </a:p>
        </p:txBody>
      </p:sp>
      <p:sp>
        <p:nvSpPr>
          <p:cNvPr id="214045" name="Oval 30"/>
          <p:cNvSpPr>
            <a:spLocks noChangeArrowheads="1"/>
          </p:cNvSpPr>
          <p:nvPr/>
        </p:nvSpPr>
        <p:spPr bwMode="auto">
          <a:xfrm>
            <a:off x="4911725" y="2974975"/>
            <a:ext cx="1008063" cy="457200"/>
          </a:xfrm>
          <a:prstGeom prst="ellipse">
            <a:avLst/>
          </a:prstGeom>
          <a:solidFill>
            <a:srgbClr val="FFCCFF"/>
          </a:solidFill>
          <a:ln w="9525">
            <a:solidFill>
              <a:schemeClr val="tx1"/>
            </a:solidFill>
            <a:round/>
            <a:headEnd/>
            <a:tailEnd/>
          </a:ln>
        </p:spPr>
        <p:txBody>
          <a:bodyPr wrap="none" anchor="ctr"/>
          <a:lstStyle/>
          <a:p>
            <a:pPr algn="ctr" defTabSz="914400"/>
            <a:r>
              <a:rPr lang="en-US" altLang="ja-JP">
                <a:solidFill>
                  <a:srgbClr val="000000"/>
                </a:solidFill>
                <a:latin typeface="ヒラギノ角ゴ Pro W6" charset="0"/>
                <a:ea typeface="ヒラギノ角ゴ Pro W6" charset="0"/>
                <a:cs typeface="ヒラギノ角ゴ Pro W6" charset="0"/>
              </a:rPr>
              <a:t>HERA</a:t>
            </a:r>
            <a:endParaRPr lang="en-US" altLang="ja-JP">
              <a:solidFill>
                <a:srgbClr val="000000"/>
              </a:solidFill>
            </a:endParaRPr>
          </a:p>
        </p:txBody>
      </p:sp>
      <p:grpSp>
        <p:nvGrpSpPr>
          <p:cNvPr id="2" name="Group 46"/>
          <p:cNvGrpSpPr>
            <a:grpSpLocks/>
          </p:cNvGrpSpPr>
          <p:nvPr/>
        </p:nvGrpSpPr>
        <p:grpSpPr bwMode="auto">
          <a:xfrm>
            <a:off x="91462" y="1446213"/>
            <a:ext cx="8938094" cy="4999038"/>
            <a:chOff x="62" y="911"/>
            <a:chExt cx="6100" cy="3149"/>
          </a:xfrm>
        </p:grpSpPr>
        <p:sp>
          <p:nvSpPr>
            <p:cNvPr id="214054" name="Text Box 39"/>
            <p:cNvSpPr txBox="1">
              <a:spLocks noChangeArrowheads="1"/>
            </p:cNvSpPr>
            <p:nvPr/>
          </p:nvSpPr>
          <p:spPr bwMode="auto">
            <a:xfrm>
              <a:off x="62" y="1168"/>
              <a:ext cx="1448" cy="1105"/>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800" dirty="0" smtClean="0">
                  <a:solidFill>
                    <a:srgbClr val="000000"/>
                  </a:solidFill>
                </a:rPr>
                <a:t>PEP 1980-1990</a:t>
              </a:r>
            </a:p>
            <a:p>
              <a:pPr defTabSz="914400"/>
              <a:r>
                <a:rPr lang="en-US" altLang="ja-JP" sz="1800" dirty="0" smtClean="0">
                  <a:solidFill>
                    <a:srgbClr val="000000"/>
                  </a:solidFill>
                </a:rPr>
                <a:t>SLC 1988-1998</a:t>
              </a:r>
            </a:p>
            <a:p>
              <a:pPr marL="285750" indent="-285750" defTabSz="914400">
                <a:buFont typeface="Wingdings" charset="0"/>
                <a:buChar char="à"/>
              </a:pPr>
              <a:r>
                <a:rPr lang="en-US" altLang="ja-JP" sz="1800" dirty="0" smtClean="0">
                  <a:solidFill>
                    <a:srgbClr val="000000"/>
                  </a:solidFill>
                  <a:sym typeface="Wingdings"/>
                </a:rPr>
                <a:t>Intensity frontier</a:t>
              </a:r>
            </a:p>
            <a:p>
              <a:pPr defTabSz="914400"/>
              <a:r>
                <a:rPr lang="en-US" altLang="ja-JP" sz="1800" dirty="0" smtClean="0">
                  <a:solidFill>
                    <a:srgbClr val="000000"/>
                  </a:solidFill>
                  <a:sym typeface="Wingdings"/>
                </a:rPr>
                <a:t>PEP-II 1998-2008</a:t>
              </a:r>
            </a:p>
            <a:p>
              <a:pPr marL="285750" indent="-285750" defTabSz="914400">
                <a:buFont typeface="Wingdings" charset="0"/>
                <a:buChar char="à"/>
              </a:pPr>
              <a:r>
                <a:rPr lang="en-US" altLang="ja-JP" sz="1800" dirty="0" smtClean="0">
                  <a:solidFill>
                    <a:srgbClr val="000000"/>
                  </a:solidFill>
                  <a:sym typeface="Wingdings"/>
                </a:rPr>
                <a:t>X-ray source</a:t>
              </a:r>
            </a:p>
            <a:p>
              <a:pPr defTabSz="914400"/>
              <a:r>
                <a:rPr lang="en-US" altLang="ja-JP" sz="1800" dirty="0" smtClean="0">
                  <a:solidFill>
                    <a:srgbClr val="000000"/>
                  </a:solidFill>
                </a:rPr>
                <a:t>LCLS</a:t>
              </a:r>
              <a:endParaRPr lang="ja-JP" altLang="en-US" sz="1800" dirty="0">
                <a:solidFill>
                  <a:srgbClr val="FF0000"/>
                </a:solidFill>
              </a:endParaRPr>
            </a:p>
          </p:txBody>
        </p:sp>
        <p:sp>
          <p:nvSpPr>
            <p:cNvPr id="214055" name="Text Box 40"/>
            <p:cNvSpPr txBox="1">
              <a:spLocks noChangeArrowheads="1"/>
            </p:cNvSpPr>
            <p:nvPr/>
          </p:nvSpPr>
          <p:spPr bwMode="auto">
            <a:xfrm>
              <a:off x="2553" y="3240"/>
              <a:ext cx="1440" cy="756"/>
            </a:xfrm>
            <a:prstGeom prst="rect">
              <a:avLst/>
            </a:prstGeom>
            <a:solidFill>
              <a:srgbClr val="CC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800" dirty="0" smtClean="0">
                  <a:solidFill>
                    <a:srgbClr val="000000"/>
                  </a:solidFill>
                </a:rPr>
                <a:t>PETRA 1979-1986</a:t>
              </a:r>
            </a:p>
            <a:p>
              <a:pPr defTabSz="914400"/>
              <a:r>
                <a:rPr lang="en-US" altLang="ja-JP" sz="1800" dirty="0" smtClean="0">
                  <a:solidFill>
                    <a:srgbClr val="000000"/>
                  </a:solidFill>
                </a:rPr>
                <a:t>HERA 1992-2007</a:t>
              </a:r>
            </a:p>
            <a:p>
              <a:pPr marL="285750" indent="-285750" defTabSz="914400">
                <a:buFont typeface="Wingdings" charset="0"/>
                <a:buChar char="à"/>
              </a:pPr>
              <a:r>
                <a:rPr lang="en-US" altLang="ja-JP" sz="1800" dirty="0" smtClean="0">
                  <a:solidFill>
                    <a:srgbClr val="000000"/>
                  </a:solidFill>
                  <a:sym typeface="Wingdings"/>
                </a:rPr>
                <a:t>X-ray source</a:t>
              </a:r>
            </a:p>
            <a:p>
              <a:pPr defTabSz="914400"/>
              <a:r>
                <a:rPr lang="en-US" altLang="ja-JP" sz="1800" dirty="0" smtClean="0">
                  <a:solidFill>
                    <a:srgbClr val="000000"/>
                  </a:solidFill>
                  <a:sym typeface="Wingdings"/>
                </a:rPr>
                <a:t>European </a:t>
              </a:r>
              <a:r>
                <a:rPr lang="en-US" altLang="ja-JP" sz="1800" dirty="0" smtClean="0">
                  <a:solidFill>
                    <a:srgbClr val="000000"/>
                  </a:solidFill>
                </a:rPr>
                <a:t>XFEL</a:t>
              </a:r>
              <a:endParaRPr lang="ja-JP" altLang="en-US" sz="1800" dirty="0">
                <a:solidFill>
                  <a:srgbClr val="000000"/>
                </a:solidFill>
              </a:endParaRPr>
            </a:p>
          </p:txBody>
        </p:sp>
        <p:sp>
          <p:nvSpPr>
            <p:cNvPr id="214056" name="Text Box 41"/>
            <p:cNvSpPr txBox="1">
              <a:spLocks noChangeArrowheads="1"/>
            </p:cNvSpPr>
            <p:nvPr/>
          </p:nvSpPr>
          <p:spPr bwMode="auto">
            <a:xfrm>
              <a:off x="4416" y="3478"/>
              <a:ext cx="1746" cy="58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800" dirty="0">
                  <a:solidFill>
                    <a:srgbClr val="000000"/>
                  </a:solidFill>
                </a:rPr>
                <a:t>TEVATRON </a:t>
              </a:r>
              <a:r>
                <a:rPr lang="en-US" altLang="ja-JP" sz="1800" dirty="0" smtClean="0">
                  <a:solidFill>
                    <a:srgbClr val="000000"/>
                  </a:solidFill>
                </a:rPr>
                <a:t>1987-2011</a:t>
              </a:r>
            </a:p>
            <a:p>
              <a:pPr marL="285750" indent="-285750" defTabSz="914400">
                <a:buFont typeface="Wingdings" charset="0"/>
                <a:buChar char="à"/>
              </a:pPr>
              <a:r>
                <a:rPr lang="en-US" altLang="ja-JP" sz="1800" dirty="0" smtClean="0">
                  <a:solidFill>
                    <a:srgbClr val="000000"/>
                  </a:solidFill>
                  <a:sym typeface="Wingdings"/>
                </a:rPr>
                <a:t>Intensity frontier</a:t>
              </a:r>
            </a:p>
            <a:p>
              <a:pPr algn="ctr" defTabSz="914400"/>
              <a:r>
                <a:rPr lang="en-US" altLang="ja-JP" sz="1800" dirty="0" smtClean="0">
                  <a:solidFill>
                    <a:srgbClr val="000000"/>
                  </a:solidFill>
                  <a:sym typeface="Wingdings"/>
                </a:rPr>
                <a:t>Project X</a:t>
              </a:r>
              <a:endParaRPr lang="ja-JP" altLang="en-US" sz="1800" dirty="0">
                <a:solidFill>
                  <a:srgbClr val="000000"/>
                </a:solidFill>
              </a:endParaRPr>
            </a:p>
          </p:txBody>
        </p:sp>
        <p:sp>
          <p:nvSpPr>
            <p:cNvPr id="214057" name="Text Box 42"/>
            <p:cNvSpPr txBox="1">
              <a:spLocks noChangeArrowheads="1"/>
            </p:cNvSpPr>
            <p:nvPr/>
          </p:nvSpPr>
          <p:spPr bwMode="auto">
            <a:xfrm>
              <a:off x="1632" y="911"/>
              <a:ext cx="1585" cy="931"/>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800" dirty="0" smtClean="0">
                  <a:solidFill>
                    <a:srgbClr val="000000"/>
                  </a:solidFill>
                </a:rPr>
                <a:t>TRISTAN 1987-1995</a:t>
              </a:r>
            </a:p>
            <a:p>
              <a:pPr defTabSz="914400"/>
              <a:r>
                <a:rPr lang="en-US" altLang="ja-JP" sz="1800" dirty="0" smtClean="0">
                  <a:solidFill>
                    <a:srgbClr val="000000"/>
                  </a:solidFill>
                </a:rPr>
                <a:t> </a:t>
              </a:r>
              <a:r>
                <a:rPr lang="en-US" altLang="ja-JP" sz="1800" dirty="0" smtClean="0">
                  <a:solidFill>
                    <a:srgbClr val="000000"/>
                  </a:solidFill>
                  <a:sym typeface="Wingdings"/>
                </a:rPr>
                <a:t> Intensity frontier</a:t>
              </a:r>
            </a:p>
            <a:p>
              <a:pPr defTabSz="914400"/>
              <a:r>
                <a:rPr lang="en-US" altLang="ja-JP" sz="1800" dirty="0" smtClean="0">
                  <a:solidFill>
                    <a:srgbClr val="000000"/>
                  </a:solidFill>
                  <a:sym typeface="Wingdings"/>
                </a:rPr>
                <a:t>KEKB 1999-2009</a:t>
              </a:r>
            </a:p>
            <a:p>
              <a:pPr defTabSz="914400"/>
              <a:r>
                <a:rPr lang="en-US" altLang="ja-JP" sz="1800" dirty="0" smtClean="0">
                  <a:solidFill>
                    <a:srgbClr val="000000"/>
                  </a:solidFill>
                  <a:sym typeface="Wingdings"/>
                </a:rPr>
                <a:t>J-PARC 2007-</a:t>
              </a:r>
            </a:p>
            <a:p>
              <a:pPr defTabSz="914400"/>
              <a:r>
                <a:rPr lang="en-US" altLang="ja-JP" sz="1800" dirty="0" smtClean="0">
                  <a:solidFill>
                    <a:srgbClr val="000000"/>
                  </a:solidFill>
                </a:rPr>
                <a:t>Super-KEKB 2014?</a:t>
              </a:r>
              <a:endParaRPr lang="en-US" altLang="ja-JP" sz="1800" dirty="0">
                <a:solidFill>
                  <a:srgbClr val="000000"/>
                </a:solidFill>
              </a:endParaRPr>
            </a:p>
          </p:txBody>
        </p:sp>
        <p:sp>
          <p:nvSpPr>
            <p:cNvPr id="214058" name="Text Box 43"/>
            <p:cNvSpPr txBox="1">
              <a:spLocks noChangeArrowheads="1"/>
            </p:cNvSpPr>
            <p:nvPr/>
          </p:nvSpPr>
          <p:spPr bwMode="auto">
            <a:xfrm>
              <a:off x="4594" y="1875"/>
              <a:ext cx="1352" cy="58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800" dirty="0" err="1" smtClean="0">
                  <a:solidFill>
                    <a:srgbClr val="000000"/>
                  </a:solidFill>
                </a:rPr>
                <a:t>SppS</a:t>
              </a:r>
              <a:r>
                <a:rPr lang="en-US" altLang="ja-JP" sz="1800" dirty="0" smtClean="0">
                  <a:solidFill>
                    <a:srgbClr val="000000"/>
                  </a:solidFill>
                </a:rPr>
                <a:t> 1981-1984</a:t>
              </a:r>
            </a:p>
            <a:p>
              <a:pPr defTabSz="914400"/>
              <a:r>
                <a:rPr lang="en-US" altLang="ja-JP" sz="1800" dirty="0" smtClean="0">
                  <a:solidFill>
                    <a:srgbClr val="000000"/>
                  </a:solidFill>
                </a:rPr>
                <a:t>LEP 1989-2000</a:t>
              </a:r>
            </a:p>
            <a:p>
              <a:pPr defTabSz="914400"/>
              <a:r>
                <a:rPr lang="ja-JP" altLang="en-US" sz="1800" dirty="0" smtClean="0">
                  <a:solidFill>
                    <a:srgbClr val="000000"/>
                  </a:solidFill>
                </a:rPr>
                <a:t>ＬＨＣ</a:t>
              </a:r>
              <a:r>
                <a:rPr lang="en-US" altLang="ja-JP" sz="1800" dirty="0" smtClean="0">
                  <a:solidFill>
                    <a:srgbClr val="000000"/>
                  </a:solidFill>
                </a:rPr>
                <a:t> 2009-</a:t>
              </a:r>
              <a:endParaRPr lang="en-US" altLang="ja-JP" sz="1800" dirty="0">
                <a:solidFill>
                  <a:srgbClr val="000000"/>
                </a:solidFill>
              </a:endParaRPr>
            </a:p>
          </p:txBody>
        </p:sp>
      </p:grpSp>
      <p:sp>
        <p:nvSpPr>
          <p:cNvPr id="214053" name="日付プレースホルダー 2"/>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smtClean="0">
                <a:solidFill>
                  <a:srgbClr val="000000"/>
                </a:solidFill>
              </a:rPr>
              <a:t>2012/02/07</a:t>
            </a:r>
            <a:endParaRPr lang="en-US" altLang="ja-JP" sz="1400">
              <a:solidFill>
                <a:srgbClr val="000000"/>
              </a:solidFill>
            </a:endParaRPr>
          </a:p>
        </p:txBody>
      </p:sp>
      <p:sp>
        <p:nvSpPr>
          <p:cNvPr id="4" name="フッター プレースホルダー 3"/>
          <p:cNvSpPr>
            <a:spLocks noGrp="1"/>
          </p:cNvSpPr>
          <p:nvPr>
            <p:ph type="ftr" sz="quarter" idx="11"/>
          </p:nvPr>
        </p:nvSpPr>
        <p:spPr/>
        <p:txBody>
          <a:bodyPr/>
          <a:lstStyle/>
          <a:p>
            <a:pPr>
              <a:defRPr/>
            </a:pPr>
            <a:r>
              <a:rPr lang="en-US" altLang="ja-JP" dirty="0" smtClean="0"/>
              <a:t>K. Kawagoe: Physics at the ILC</a:t>
            </a:r>
            <a:endParaRPr lang="en-US" altLang="ja-JP" dirty="0"/>
          </a:p>
        </p:txBody>
      </p:sp>
      <p:sp>
        <p:nvSpPr>
          <p:cNvPr id="214031" name="Oval 16"/>
          <p:cNvSpPr>
            <a:spLocks noChangeArrowheads="1"/>
          </p:cNvSpPr>
          <p:nvPr/>
        </p:nvSpPr>
        <p:spPr bwMode="auto">
          <a:xfrm>
            <a:off x="2936875" y="3509963"/>
            <a:ext cx="1223963" cy="352425"/>
          </a:xfrm>
          <a:prstGeom prst="ellipse">
            <a:avLst/>
          </a:prstGeom>
          <a:solidFill>
            <a:srgbClr val="FFFF00"/>
          </a:solidFill>
          <a:ln w="9525">
            <a:solidFill>
              <a:schemeClr val="tx1"/>
            </a:solidFill>
            <a:round/>
            <a:headEnd/>
            <a:tailEnd/>
          </a:ln>
        </p:spPr>
        <p:txBody>
          <a:bodyPr wrap="none" anchor="ctr"/>
          <a:lstStyle/>
          <a:p>
            <a:pPr algn="ctr" defTabSz="914400"/>
            <a:r>
              <a:rPr lang="en-US" altLang="ja-JP" dirty="0">
                <a:solidFill>
                  <a:srgbClr val="000000"/>
                </a:solidFill>
                <a:latin typeface="ヒラギノ角ゴ Pro W6" charset="0"/>
                <a:ea typeface="ヒラギノ角ゴ Pro W6" charset="0"/>
                <a:cs typeface="ヒラギノ角ゴ Pro W6" charset="0"/>
              </a:rPr>
              <a:t>SLC</a:t>
            </a:r>
            <a:endParaRPr lang="en-US" altLang="ja-JP" dirty="0">
              <a:solidFill>
                <a:srgbClr val="000000"/>
              </a:solidFill>
            </a:endParaRPr>
          </a:p>
        </p:txBody>
      </p:sp>
      <p:sp>
        <p:nvSpPr>
          <p:cNvPr id="214044" name="Oval 29"/>
          <p:cNvSpPr>
            <a:spLocks noChangeArrowheads="1"/>
          </p:cNvSpPr>
          <p:nvPr/>
        </p:nvSpPr>
        <p:spPr bwMode="auto">
          <a:xfrm>
            <a:off x="3325813" y="3249613"/>
            <a:ext cx="1393825" cy="352425"/>
          </a:xfrm>
          <a:prstGeom prst="ellipse">
            <a:avLst/>
          </a:prstGeom>
          <a:solidFill>
            <a:srgbClr val="FFFF00"/>
          </a:solidFill>
          <a:ln w="9525">
            <a:solidFill>
              <a:schemeClr val="tx1"/>
            </a:solidFill>
            <a:round/>
            <a:headEnd/>
            <a:tailEnd/>
          </a:ln>
        </p:spPr>
        <p:txBody>
          <a:bodyPr wrap="none" anchor="ctr"/>
          <a:lstStyle/>
          <a:p>
            <a:pPr algn="ctr" defTabSz="914400"/>
            <a:r>
              <a:rPr lang="en-US" altLang="ja-JP" dirty="0">
                <a:solidFill>
                  <a:srgbClr val="000000"/>
                </a:solidFill>
                <a:latin typeface="ヒラギノ角ゴ Pro W6" charset="0"/>
                <a:ea typeface="ヒラギノ角ゴ Pro W6" charset="0"/>
                <a:cs typeface="ヒラギノ角ゴ Pro W6" charset="0"/>
              </a:rPr>
              <a:t>LEP</a:t>
            </a:r>
            <a:endParaRPr lang="en-US" altLang="ja-JP" dirty="0">
              <a:solidFill>
                <a:srgbClr val="000000"/>
              </a:solidFill>
            </a:endParaRPr>
          </a:p>
        </p:txBody>
      </p:sp>
      <p:sp>
        <p:nvSpPr>
          <p:cNvPr id="47" name="Oval 17"/>
          <p:cNvSpPr>
            <a:spLocks noChangeArrowheads="1"/>
          </p:cNvSpPr>
          <p:nvPr/>
        </p:nvSpPr>
        <p:spPr bwMode="auto">
          <a:xfrm>
            <a:off x="1095375" y="4978400"/>
            <a:ext cx="1219200" cy="393700"/>
          </a:xfrm>
          <a:prstGeom prst="ellipse">
            <a:avLst/>
          </a:prstGeom>
          <a:solidFill>
            <a:srgbClr val="FFFF00"/>
          </a:solidFill>
          <a:ln w="9525">
            <a:solidFill>
              <a:schemeClr val="tx1"/>
            </a:solidFill>
            <a:round/>
            <a:headEnd/>
            <a:tailEnd/>
          </a:ln>
        </p:spPr>
        <p:txBody>
          <a:bodyPr wrap="none" anchor="ctr"/>
          <a:lstStyle/>
          <a:p>
            <a:pPr algn="ctr" defTabSz="914400"/>
            <a:r>
              <a:rPr lang="en-US" altLang="ja-JP" dirty="0" smtClean="0">
                <a:solidFill>
                  <a:srgbClr val="000000"/>
                </a:solidFill>
                <a:latin typeface="ヒラギノ角ゴ Pro W6" charset="0"/>
                <a:ea typeface="ヒラギノ角ゴ Pro W6" charset="0"/>
                <a:cs typeface="ヒラギノ角ゴ Pro W6" charset="0"/>
              </a:rPr>
              <a:t>PEP</a:t>
            </a:r>
            <a:endParaRPr lang="ja-JP" altLang="en-US" dirty="0">
              <a:solidFill>
                <a:srgbClr val="000000"/>
              </a:solidFill>
            </a:endParaRPr>
          </a:p>
        </p:txBody>
      </p:sp>
      <p:sp>
        <p:nvSpPr>
          <p:cNvPr id="48" name="Oval 20"/>
          <p:cNvSpPr>
            <a:spLocks noChangeArrowheads="1"/>
          </p:cNvSpPr>
          <p:nvPr/>
        </p:nvSpPr>
        <p:spPr bwMode="auto">
          <a:xfrm>
            <a:off x="2166938" y="4735513"/>
            <a:ext cx="1600200" cy="457200"/>
          </a:xfrm>
          <a:prstGeom prst="ellipse">
            <a:avLst/>
          </a:prstGeom>
          <a:solidFill>
            <a:srgbClr val="CCFF66"/>
          </a:solidFill>
          <a:ln w="9525">
            <a:solidFill>
              <a:schemeClr val="tx1"/>
            </a:solidFill>
            <a:round/>
            <a:headEnd/>
            <a:tailEnd/>
          </a:ln>
        </p:spPr>
        <p:txBody>
          <a:bodyPr wrap="none" anchor="ctr"/>
          <a:lstStyle/>
          <a:p>
            <a:pPr algn="ctr" defTabSz="914400"/>
            <a:r>
              <a:rPr lang="en-US" altLang="ja-JP" dirty="0" err="1" smtClean="0">
                <a:solidFill>
                  <a:srgbClr val="000000"/>
                </a:solidFill>
                <a:latin typeface="ヒラギノ角ゴ Pro W6" charset="0"/>
                <a:ea typeface="ヒラギノ角ゴ Pro W6" charset="0"/>
                <a:cs typeface="ヒラギノ角ゴ Pro W6" charset="0"/>
              </a:rPr>
              <a:t>SppS</a:t>
            </a:r>
            <a:endParaRPr lang="ja-JP" altLang="en-US" dirty="0">
              <a:solidFill>
                <a:srgbClr val="000000"/>
              </a:solidFill>
            </a:endParaRPr>
          </a:p>
        </p:txBody>
      </p:sp>
      <p:sp>
        <p:nvSpPr>
          <p:cNvPr id="34" name="Oval 19"/>
          <p:cNvSpPr>
            <a:spLocks noChangeArrowheads="1"/>
          </p:cNvSpPr>
          <p:nvPr/>
        </p:nvSpPr>
        <p:spPr bwMode="auto">
          <a:xfrm>
            <a:off x="6603999" y="698500"/>
            <a:ext cx="2270125" cy="508000"/>
          </a:xfrm>
          <a:prstGeom prst="ellipse">
            <a:avLst/>
          </a:pr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algn="ctr" defTabSz="914400"/>
            <a:r>
              <a:rPr lang="en-US" altLang="ja-JP" dirty="0" smtClean="0">
                <a:solidFill>
                  <a:srgbClr val="FFFF66"/>
                </a:solidFill>
                <a:ea typeface="ヒラギノ角ゴ Pro W6" charset="0"/>
                <a:cs typeface="ヒラギノ角ゴ Pro W6" charset="0"/>
              </a:rPr>
              <a:t>ILC</a:t>
            </a:r>
            <a:endParaRPr lang="en-US" altLang="ja-JP" dirty="0">
              <a:solidFill>
                <a:srgbClr val="000000"/>
              </a:solidFill>
            </a:endParaRPr>
          </a:p>
        </p:txBody>
      </p:sp>
      <p:sp>
        <p:nvSpPr>
          <p:cNvPr id="35" name="角丸四角形吹き出し 34"/>
          <p:cNvSpPr/>
          <p:nvPr/>
        </p:nvSpPr>
        <p:spPr>
          <a:xfrm>
            <a:off x="50800" y="3225800"/>
            <a:ext cx="6286500" cy="1943100"/>
          </a:xfrm>
          <a:prstGeom prst="wedgeRoundRectCallout">
            <a:avLst>
              <a:gd name="adj1" fmla="val 57137"/>
              <a:gd name="adj2" fmla="val -159435"/>
              <a:gd name="adj3" fmla="val 16667"/>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marL="0" indent="0">
              <a:buFont typeface="Arial" pitchFamily="34" charset="0"/>
              <a:buNone/>
              <a:defRPr/>
            </a:pPr>
            <a:r>
              <a:rPr lang="en-US" altLang="ja-JP" sz="2000" dirty="0" smtClean="0">
                <a:solidFill>
                  <a:schemeClr val="tx1"/>
                </a:solidFill>
              </a:rPr>
              <a:t>The International Linear Collider (ILC) is the next-generation lepton (electron-positron) collider, being developed and designed by GDE</a:t>
            </a:r>
          </a:p>
          <a:p>
            <a:pPr marL="285750" indent="-285750">
              <a:buFont typeface="Arial"/>
              <a:buChar char="•"/>
              <a:defRPr/>
            </a:pPr>
            <a:r>
              <a:rPr lang="en-US" altLang="ja-JP" sz="2000" dirty="0" smtClean="0">
                <a:solidFill>
                  <a:schemeClr val="tx1"/>
                </a:solidFill>
              </a:rPr>
              <a:t>1</a:t>
            </a:r>
            <a:r>
              <a:rPr lang="en-US" altLang="ja-JP" sz="2000" baseline="30000" dirty="0" smtClean="0">
                <a:solidFill>
                  <a:schemeClr val="tx1"/>
                </a:solidFill>
              </a:rPr>
              <a:t>st</a:t>
            </a:r>
            <a:r>
              <a:rPr lang="en-US" altLang="ja-JP" sz="2000" dirty="0" smtClean="0">
                <a:solidFill>
                  <a:schemeClr val="tx1"/>
                </a:solidFill>
              </a:rPr>
              <a:t> stage at</a:t>
            </a:r>
            <a:r>
              <a:rPr lang="en-US" altLang="ja-JP" sz="2000" dirty="0" smtClean="0">
                <a:solidFill>
                  <a:schemeClr val="tx1"/>
                </a:solidFill>
              </a:rPr>
              <a:t> </a:t>
            </a:r>
            <a:r>
              <a:rPr lang="en-US" altLang="ja-JP" sz="2000" dirty="0" smtClean="0">
                <a:solidFill>
                  <a:schemeClr val="tx1"/>
                </a:solidFill>
              </a:rPr>
              <a:t>500 </a:t>
            </a:r>
            <a:r>
              <a:rPr lang="en-US" altLang="ja-JP" sz="2000" dirty="0" err="1" smtClean="0">
                <a:solidFill>
                  <a:schemeClr val="tx1"/>
                </a:solidFill>
              </a:rPr>
              <a:t>GeV</a:t>
            </a:r>
            <a:r>
              <a:rPr lang="en-US" altLang="ja-JP" sz="2000" dirty="0">
                <a:solidFill>
                  <a:schemeClr val="tx1"/>
                </a:solidFill>
              </a:rPr>
              <a:t> </a:t>
            </a:r>
            <a:r>
              <a:rPr lang="en-US" altLang="ja-JP" sz="2000" dirty="0" smtClean="0">
                <a:solidFill>
                  <a:schemeClr val="tx1"/>
                </a:solidFill>
              </a:rPr>
              <a:t>(length ~31 km) </a:t>
            </a:r>
          </a:p>
          <a:p>
            <a:pPr marL="285750" indent="-285750">
              <a:buFont typeface="Arial"/>
              <a:buChar char="•"/>
              <a:defRPr/>
            </a:pPr>
            <a:r>
              <a:rPr lang="en-US" altLang="ja-JP" sz="2000" dirty="0" smtClean="0">
                <a:solidFill>
                  <a:schemeClr val="tx1"/>
                </a:solidFill>
              </a:rPr>
              <a:t>extendable to 1 </a:t>
            </a:r>
            <a:r>
              <a:rPr lang="en-US" altLang="ja-JP" sz="2000" dirty="0" err="1" smtClean="0">
                <a:solidFill>
                  <a:schemeClr val="tx1"/>
                </a:solidFill>
              </a:rPr>
              <a:t>TeV</a:t>
            </a:r>
            <a:r>
              <a:rPr lang="en-US" altLang="ja-JP" sz="2000" dirty="0" smtClean="0">
                <a:solidFill>
                  <a:schemeClr val="tx1"/>
                </a:solidFill>
              </a:rPr>
              <a:t> (length ~50 km) </a:t>
            </a:r>
          </a:p>
        </p:txBody>
      </p:sp>
      <p:sp>
        <p:nvSpPr>
          <p:cNvPr id="46" name="Oval 17"/>
          <p:cNvSpPr>
            <a:spLocks noChangeArrowheads="1"/>
          </p:cNvSpPr>
          <p:nvPr/>
        </p:nvSpPr>
        <p:spPr bwMode="auto">
          <a:xfrm>
            <a:off x="561975" y="5257800"/>
            <a:ext cx="1219200" cy="393700"/>
          </a:xfrm>
          <a:prstGeom prst="ellipse">
            <a:avLst/>
          </a:prstGeom>
          <a:solidFill>
            <a:srgbClr val="FFFF00"/>
          </a:solidFill>
          <a:ln w="9525">
            <a:solidFill>
              <a:schemeClr val="tx1"/>
            </a:solidFill>
            <a:round/>
            <a:headEnd/>
            <a:tailEnd/>
          </a:ln>
        </p:spPr>
        <p:txBody>
          <a:bodyPr wrap="none" anchor="ctr"/>
          <a:lstStyle/>
          <a:p>
            <a:pPr algn="ctr" defTabSz="914400"/>
            <a:r>
              <a:rPr lang="en-US" altLang="ja-JP" dirty="0" smtClean="0">
                <a:solidFill>
                  <a:srgbClr val="000000"/>
                </a:solidFill>
                <a:latin typeface="ヒラギノ角ゴ Pro W6" charset="0"/>
                <a:ea typeface="ヒラギノ角ゴ Pro W6" charset="0"/>
                <a:cs typeface="ヒラギノ角ゴ Pro W6" charset="0"/>
              </a:rPr>
              <a:t>PETRA</a:t>
            </a:r>
            <a:endParaRPr lang="ja-JP" altLang="en-US" dirty="0">
              <a:solidFill>
                <a:srgbClr val="000000"/>
              </a:solidFill>
            </a:endParaRPr>
          </a:p>
        </p:txBody>
      </p:sp>
    </p:spTree>
    <p:extLst>
      <p:ext uri="{BB962C8B-B14F-4D97-AF65-F5344CB8AC3E}">
        <p14:creationId xmlns:p14="http://schemas.microsoft.com/office/powerpoint/2010/main" val="399789575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57200" y="96838"/>
            <a:ext cx="8229600" cy="1143000"/>
          </a:xfrm>
        </p:spPr>
        <p:txBody>
          <a:bodyPr/>
          <a:lstStyle/>
          <a:p>
            <a:r>
              <a:rPr kumimoji="1" lang="en-US" altLang="ja-JP" sz="3600" dirty="0" smtClean="0">
                <a:latin typeface="Comic Sans MS"/>
                <a:cs typeface="Comic Sans MS"/>
              </a:rPr>
              <a:t>Welcome to Fukuoka, Japan</a:t>
            </a:r>
            <a:endParaRPr kumimoji="1" lang="ja-JP" altLang="en-US" sz="3600" dirty="0">
              <a:latin typeface="Comic Sans MS"/>
              <a:cs typeface="Comic Sans MS"/>
            </a:endParaRPr>
          </a:p>
        </p:txBody>
      </p:sp>
      <p:sp>
        <p:nvSpPr>
          <p:cNvPr id="6" name="コンテンツ プレースホルダー 5"/>
          <p:cNvSpPr>
            <a:spLocks noGrp="1"/>
          </p:cNvSpPr>
          <p:nvPr>
            <p:ph sz="half" idx="1"/>
          </p:nvPr>
        </p:nvSpPr>
        <p:spPr>
          <a:xfrm>
            <a:off x="177801" y="1066800"/>
            <a:ext cx="4317999" cy="2374900"/>
          </a:xfrm>
        </p:spPr>
        <p:txBody>
          <a:bodyPr>
            <a:normAutofit fontScale="85000" lnSpcReduction="10000"/>
          </a:bodyPr>
          <a:lstStyle/>
          <a:p>
            <a:pPr>
              <a:lnSpc>
                <a:spcPct val="120000"/>
              </a:lnSpc>
            </a:pPr>
            <a:r>
              <a:rPr kumimoji="1" lang="en-US" altLang="ja-JP" sz="1600" dirty="0" smtClean="0">
                <a:latin typeface="Comic Sans MS"/>
                <a:cs typeface="Comic Sans MS"/>
              </a:rPr>
              <a:t>ILD workshop will be held in Kyushu University, Fukuoka, Japan, </a:t>
            </a:r>
            <a:r>
              <a:rPr lang="en-US" altLang="ja-JP" sz="1600" dirty="0" smtClean="0">
                <a:latin typeface="Comic Sans MS"/>
                <a:cs typeface="Comic Sans MS"/>
              </a:rPr>
              <a:t>May 23-25, 2012.</a:t>
            </a:r>
          </a:p>
          <a:p>
            <a:pPr marL="0" indent="0">
              <a:lnSpc>
                <a:spcPct val="120000"/>
              </a:lnSpc>
              <a:buNone/>
            </a:pPr>
            <a:r>
              <a:rPr lang="en-US" altLang="ja-JP" sz="1600" dirty="0" smtClean="0">
                <a:latin typeface="Comic Sans MS"/>
                <a:cs typeface="Comic Sans MS"/>
              </a:rPr>
              <a:t>       </a:t>
            </a:r>
            <a:r>
              <a:rPr lang="en-US" altLang="ja-JP" sz="1600" dirty="0" smtClean="0">
                <a:latin typeface="Comic Sans MS"/>
                <a:cs typeface="Comic Sans MS"/>
                <a:hlinkClick r:id="rId3"/>
              </a:rPr>
              <a:t>http://</a:t>
            </a:r>
            <a:r>
              <a:rPr lang="en-US" altLang="ja-JP" sz="1600" dirty="0" err="1" smtClean="0">
                <a:latin typeface="Comic Sans MS"/>
                <a:cs typeface="Comic Sans MS"/>
                <a:hlinkClick r:id="rId3"/>
              </a:rPr>
              <a:t>epp.phys.kyushu-u.ac.jp</a:t>
            </a:r>
            <a:r>
              <a:rPr lang="en-US" altLang="ja-JP" sz="1600" dirty="0" smtClean="0">
                <a:latin typeface="Comic Sans MS"/>
                <a:cs typeface="Comic Sans MS"/>
                <a:hlinkClick r:id="rId3"/>
              </a:rPr>
              <a:t>/ildws2012/</a:t>
            </a:r>
            <a:endParaRPr lang="en-US" altLang="ja-JP" sz="1600" dirty="0" smtClean="0">
              <a:latin typeface="Comic Sans MS"/>
              <a:cs typeface="Comic Sans MS"/>
            </a:endParaRPr>
          </a:p>
          <a:p>
            <a:pPr>
              <a:lnSpc>
                <a:spcPct val="120000"/>
              </a:lnSpc>
            </a:pPr>
            <a:r>
              <a:rPr kumimoji="1" lang="en-US" altLang="ja-JP" sz="1600" dirty="0" smtClean="0">
                <a:latin typeface="Comic Sans MS"/>
                <a:cs typeface="Comic Sans MS"/>
              </a:rPr>
              <a:t>The First Asia-Europe-Pacific School of High-Energy Physics (AEPSHEP 2012) will be held in Fukuoka, Japan, October 14-27  2012. </a:t>
            </a:r>
          </a:p>
          <a:p>
            <a:pPr marL="0" indent="0">
              <a:lnSpc>
                <a:spcPct val="120000"/>
              </a:lnSpc>
              <a:buNone/>
            </a:pPr>
            <a:r>
              <a:rPr lang="en-US" altLang="ja-JP" sz="1600" dirty="0" smtClean="0">
                <a:latin typeface="Comic Sans MS"/>
                <a:cs typeface="Comic Sans MS"/>
              </a:rPr>
              <a:t>       </a:t>
            </a:r>
            <a:r>
              <a:rPr lang="en-US" altLang="ja-JP" sz="1600" dirty="0" smtClean="0">
                <a:latin typeface="Comic Sans MS"/>
                <a:cs typeface="Comic Sans MS"/>
                <a:hlinkClick r:id="rId4"/>
              </a:rPr>
              <a:t>http://2012.aepshep.org/</a:t>
            </a:r>
            <a:endParaRPr kumimoji="1" lang="ja-JP" altLang="en-US" sz="1600" dirty="0">
              <a:latin typeface="Comic Sans MS"/>
              <a:cs typeface="Comic Sans MS"/>
            </a:endParaRPr>
          </a:p>
        </p:txBody>
      </p:sp>
      <p:pic>
        <p:nvPicPr>
          <p:cNvPr id="8" name="コンテンツ プレースホルダー 7" descr="AEPSWEB01181-e1327028766843.jpg"/>
          <p:cNvPicPr>
            <a:picLocks noGrp="1" noChangeAspect="1"/>
          </p:cNvPicPr>
          <p:nvPr>
            <p:ph sz="half" idx="2"/>
          </p:nvPr>
        </p:nvPicPr>
        <p:blipFill>
          <a:blip r:embed="rId5" cstate="print">
            <a:extLst>
              <a:ext uri="{28A0092B-C50C-407E-A947-70E740481C1C}">
                <a14:useLocalDpi xmlns:a14="http://schemas.microsoft.com/office/drawing/2010/main"/>
              </a:ext>
            </a:extLst>
          </a:blip>
          <a:srcRect t="-5953" b="-5953"/>
          <a:stretch>
            <a:fillRect/>
          </a:stretch>
        </p:blipFill>
        <p:spPr>
          <a:xfrm>
            <a:off x="4705838" y="1600206"/>
            <a:ext cx="4044462" cy="4525963"/>
          </a:xfrm>
        </p:spPr>
      </p:pic>
      <p:sp>
        <p:nvSpPr>
          <p:cNvPr id="2" name="日付プレースホルダー 1"/>
          <p:cNvSpPr>
            <a:spLocks noGrp="1"/>
          </p:cNvSpPr>
          <p:nvPr>
            <p:ph type="dt" sz="half" idx="10"/>
          </p:nvPr>
        </p:nvSpPr>
        <p:spPr/>
        <p:txBody>
          <a:bodyPr/>
          <a:lstStyle/>
          <a:p>
            <a:pPr>
              <a:defRPr/>
            </a:pPr>
            <a:r>
              <a:rPr lang="en-US" altLang="ja-JP" smtClean="0"/>
              <a:t>2012/02/07</a:t>
            </a:r>
            <a:endParaRPr lang="en-US" altLang="ja-JP"/>
          </a:p>
        </p:txBody>
      </p:sp>
      <p:sp>
        <p:nvSpPr>
          <p:cNvPr id="3" name="フッター プレースホルダー 2"/>
          <p:cNvSpPr>
            <a:spLocks noGrp="1"/>
          </p:cNvSpPr>
          <p:nvPr>
            <p:ph type="ftr" sz="quarter" idx="11"/>
          </p:nvPr>
        </p:nvSpPr>
        <p:spPr/>
        <p:txBody>
          <a:bodyPr/>
          <a:lstStyle/>
          <a:p>
            <a:pPr>
              <a:defRPr/>
            </a:pPr>
            <a:r>
              <a:rPr lang="en-US" altLang="ja-JP" smtClean="0"/>
              <a:t>K. Kawagoe: Physics at the ILC</a:t>
            </a:r>
            <a:endParaRPr lang="en-US" altLang="ja-JP"/>
          </a:p>
        </p:txBody>
      </p:sp>
      <p:sp>
        <p:nvSpPr>
          <p:cNvPr id="4" name="スライド番号プレースホルダー 3"/>
          <p:cNvSpPr>
            <a:spLocks noGrp="1"/>
          </p:cNvSpPr>
          <p:nvPr>
            <p:ph type="sldNum" sz="quarter" idx="12"/>
          </p:nvPr>
        </p:nvSpPr>
        <p:spPr/>
        <p:txBody>
          <a:bodyPr/>
          <a:lstStyle/>
          <a:p>
            <a:pPr>
              <a:defRPr/>
            </a:pPr>
            <a:fld id="{5C70D6C7-BBD9-4B4F-BF7E-0C83D486F736}" type="slidenum">
              <a:rPr lang="en-US" altLang="ja-JP" smtClean="0"/>
              <a:pPr>
                <a:defRPr/>
              </a:pPr>
              <a:t>40</a:t>
            </a:fld>
            <a:endParaRPr lang="en-US" altLang="ja-JP" dirty="0"/>
          </a:p>
        </p:txBody>
      </p:sp>
      <p:pic>
        <p:nvPicPr>
          <p:cNvPr id="9" name="図 8" descr="c0112559_144846.jpg"/>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74700" y="3403600"/>
            <a:ext cx="3657600" cy="2743200"/>
          </a:xfrm>
          <a:prstGeom prst="rect">
            <a:avLst/>
          </a:prstGeom>
        </p:spPr>
      </p:pic>
      <p:sp>
        <p:nvSpPr>
          <p:cNvPr id="10" name="テキスト ボックス 9"/>
          <p:cNvSpPr txBox="1"/>
          <p:nvPr/>
        </p:nvSpPr>
        <p:spPr>
          <a:xfrm>
            <a:off x="3048000" y="3416300"/>
            <a:ext cx="1678878" cy="646331"/>
          </a:xfrm>
          <a:prstGeom prst="rect">
            <a:avLst/>
          </a:prstGeom>
          <a:noFill/>
        </p:spPr>
        <p:txBody>
          <a:bodyPr wrap="none" rtlCol="0">
            <a:spAutoFit/>
          </a:bodyPr>
          <a:lstStyle/>
          <a:p>
            <a:r>
              <a:rPr kumimoji="1" lang="en-US" altLang="ja-JP" dirty="0" smtClean="0">
                <a:latin typeface="Comic Sans MS"/>
                <a:cs typeface="Comic Sans MS"/>
              </a:rPr>
              <a:t>ILD workshop</a:t>
            </a:r>
          </a:p>
          <a:p>
            <a:r>
              <a:rPr lang="en-US" altLang="ja-JP" dirty="0" smtClean="0">
                <a:latin typeface="Comic Sans MS"/>
                <a:cs typeface="Comic Sans MS"/>
              </a:rPr>
              <a:t>@Kyushu-U</a:t>
            </a:r>
            <a:endParaRPr kumimoji="1" lang="ja-JP" altLang="en-US" dirty="0">
              <a:latin typeface="Comic Sans MS"/>
              <a:cs typeface="Comic Sans MS"/>
            </a:endParaRPr>
          </a:p>
        </p:txBody>
      </p:sp>
    </p:spTree>
    <p:extLst>
      <p:ext uri="{BB962C8B-B14F-4D97-AF65-F5344CB8AC3E}">
        <p14:creationId xmlns:p14="http://schemas.microsoft.com/office/powerpoint/2010/main" val="602267797"/>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タイトル 7"/>
          <p:cNvSpPr>
            <a:spLocks noGrp="1"/>
          </p:cNvSpPr>
          <p:nvPr>
            <p:ph type="title"/>
          </p:nvPr>
        </p:nvSpPr>
        <p:spPr/>
        <p:txBody>
          <a:bodyPr/>
          <a:lstStyle/>
          <a:p>
            <a:r>
              <a:rPr kumimoji="1" lang="en-US" altLang="ja-JP" dirty="0" smtClean="0"/>
              <a:t>Acknowledgements</a:t>
            </a:r>
            <a:endParaRPr kumimoji="1" lang="ja-JP" altLang="en-US" dirty="0"/>
          </a:p>
        </p:txBody>
      </p:sp>
      <p:sp>
        <p:nvSpPr>
          <p:cNvPr id="9" name="コンテンツ プレースホルダー 8"/>
          <p:cNvSpPr>
            <a:spLocks noGrp="1"/>
          </p:cNvSpPr>
          <p:nvPr>
            <p:ph idx="1"/>
          </p:nvPr>
        </p:nvSpPr>
        <p:spPr/>
        <p:txBody>
          <a:bodyPr/>
          <a:lstStyle/>
          <a:p>
            <a:r>
              <a:rPr kumimoji="1" lang="en-US" altLang="ja-JP" dirty="0" smtClean="0"/>
              <a:t>Special thanks to</a:t>
            </a:r>
          </a:p>
          <a:p>
            <a:pPr lvl="1"/>
            <a:r>
              <a:rPr lang="en-US" altLang="ja-JP" dirty="0" smtClean="0"/>
              <a:t>K. </a:t>
            </a:r>
            <a:r>
              <a:rPr lang="en-US" altLang="ja-JP" dirty="0" err="1" smtClean="0"/>
              <a:t>Fujii</a:t>
            </a:r>
            <a:r>
              <a:rPr lang="en-US" altLang="ja-JP" dirty="0" smtClean="0"/>
              <a:t>, A. Miyamoto, Y. Okada, H. Ono, T. </a:t>
            </a:r>
            <a:r>
              <a:rPr lang="en-US" altLang="ja-JP" dirty="0" err="1" smtClean="0"/>
              <a:t>Suehara</a:t>
            </a:r>
            <a:r>
              <a:rPr lang="en-US" altLang="ja-JP" dirty="0" smtClean="0"/>
              <a:t>, H. Sugimoto, T. Takahashi, T. </a:t>
            </a:r>
            <a:r>
              <a:rPr lang="en-US" altLang="ja-JP" dirty="0" err="1" smtClean="0"/>
              <a:t>Takeshita</a:t>
            </a:r>
            <a:r>
              <a:rPr lang="en-US" altLang="ja-JP" dirty="0" smtClean="0"/>
              <a:t>, T. Tanabe, S. Yamashita, H. Yamamoto</a:t>
            </a:r>
            <a:endParaRPr kumimoji="1" lang="ja-JP" altLang="en-US" dirty="0"/>
          </a:p>
        </p:txBody>
      </p:sp>
      <p:sp>
        <p:nvSpPr>
          <p:cNvPr id="5" name="日付プレースホルダー 4"/>
          <p:cNvSpPr>
            <a:spLocks noGrp="1"/>
          </p:cNvSpPr>
          <p:nvPr>
            <p:ph type="dt" sz="half" idx="10"/>
          </p:nvPr>
        </p:nvSpPr>
        <p:spPr/>
        <p:txBody>
          <a:bodyPr/>
          <a:lstStyle/>
          <a:p>
            <a:pPr>
              <a:defRPr/>
            </a:pPr>
            <a:r>
              <a:rPr lang="en-US" altLang="ja-JP" smtClean="0"/>
              <a:t>2012/02/07</a:t>
            </a:r>
            <a:endParaRPr lang="en-US" altLang="ja-JP"/>
          </a:p>
        </p:txBody>
      </p:sp>
      <p:sp>
        <p:nvSpPr>
          <p:cNvPr id="6" name="フッター プレースホルダー 5"/>
          <p:cNvSpPr>
            <a:spLocks noGrp="1"/>
          </p:cNvSpPr>
          <p:nvPr>
            <p:ph type="ftr" sz="quarter" idx="11"/>
          </p:nvPr>
        </p:nvSpPr>
        <p:spPr/>
        <p:txBody>
          <a:bodyPr/>
          <a:lstStyle/>
          <a:p>
            <a:pPr>
              <a:defRPr/>
            </a:pPr>
            <a:r>
              <a:rPr lang="en-US" altLang="ja-JP" smtClean="0"/>
              <a:t>K. Kawagoe: Physics at the ILC</a:t>
            </a:r>
            <a:endParaRPr lang="en-US" altLang="ja-JP"/>
          </a:p>
        </p:txBody>
      </p:sp>
      <p:sp>
        <p:nvSpPr>
          <p:cNvPr id="7" name="スライド番号プレースホルダー 6"/>
          <p:cNvSpPr>
            <a:spLocks noGrp="1"/>
          </p:cNvSpPr>
          <p:nvPr>
            <p:ph type="sldNum" sz="quarter" idx="12"/>
          </p:nvPr>
        </p:nvSpPr>
        <p:spPr/>
        <p:txBody>
          <a:bodyPr/>
          <a:lstStyle/>
          <a:p>
            <a:pPr>
              <a:defRPr/>
            </a:pPr>
            <a:fld id="{5C4723C8-1D21-AA42-9D8C-734658168D4D}" type="slidenum">
              <a:rPr lang="en-US" altLang="ja-JP" smtClean="0"/>
              <a:pPr>
                <a:defRPr/>
              </a:pPr>
              <a:t>41</a:t>
            </a:fld>
            <a:endParaRPr lang="en-US" altLang="ja-JP"/>
          </a:p>
        </p:txBody>
      </p:sp>
    </p:spTree>
    <p:extLst>
      <p:ext uri="{BB962C8B-B14F-4D97-AF65-F5344CB8AC3E}">
        <p14:creationId xmlns:p14="http://schemas.microsoft.com/office/powerpoint/2010/main" val="1917796440"/>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Backup slides</a:t>
            </a:r>
            <a:endParaRPr kumimoji="1" lang="ja-JP" altLang="en-US" dirty="0"/>
          </a:p>
        </p:txBody>
      </p:sp>
      <p:sp>
        <p:nvSpPr>
          <p:cNvPr id="3" name="コンテンツ プレースホルダー 2"/>
          <p:cNvSpPr>
            <a:spLocks noGrp="1"/>
          </p:cNvSpPr>
          <p:nvPr>
            <p:ph idx="1"/>
          </p:nvPr>
        </p:nvSpPr>
        <p:spPr/>
        <p:txBody>
          <a:bodyPr/>
          <a:lstStyle/>
          <a:p>
            <a:endParaRPr kumimoji="1" lang="ja-JP" altLang="en-US"/>
          </a:p>
        </p:txBody>
      </p:sp>
      <p:sp>
        <p:nvSpPr>
          <p:cNvPr id="4" name="日付プレースホルダー 3"/>
          <p:cNvSpPr>
            <a:spLocks noGrp="1"/>
          </p:cNvSpPr>
          <p:nvPr>
            <p:ph type="dt" sz="half" idx="10"/>
          </p:nvPr>
        </p:nvSpPr>
        <p:spPr/>
        <p:txBody>
          <a:bodyPr/>
          <a:lstStyle/>
          <a:p>
            <a:pPr>
              <a:defRPr/>
            </a:pPr>
            <a:r>
              <a:rPr lang="en-US" altLang="ja-JP" smtClean="0"/>
              <a:t>2012/02/07</a:t>
            </a:r>
            <a:endParaRPr lang="en-US" altLang="ja-JP"/>
          </a:p>
        </p:txBody>
      </p:sp>
      <p:sp>
        <p:nvSpPr>
          <p:cNvPr id="5" name="フッター プレースホルダー 4"/>
          <p:cNvSpPr>
            <a:spLocks noGrp="1"/>
          </p:cNvSpPr>
          <p:nvPr>
            <p:ph type="ftr" sz="quarter" idx="11"/>
          </p:nvPr>
        </p:nvSpPr>
        <p:spPr/>
        <p:txBody>
          <a:bodyPr/>
          <a:lstStyle/>
          <a:p>
            <a:pPr>
              <a:defRPr/>
            </a:pPr>
            <a:r>
              <a:rPr lang="en-US" altLang="ja-JP" smtClean="0"/>
              <a:t>K. Kawagoe: Physics at the ILC</a:t>
            </a:r>
            <a:endParaRPr lang="en-US" altLang="ja-JP"/>
          </a:p>
        </p:txBody>
      </p:sp>
      <p:sp>
        <p:nvSpPr>
          <p:cNvPr id="6" name="スライド番号プレースホルダー 5"/>
          <p:cNvSpPr>
            <a:spLocks noGrp="1"/>
          </p:cNvSpPr>
          <p:nvPr>
            <p:ph type="sldNum" sz="quarter" idx="12"/>
          </p:nvPr>
        </p:nvSpPr>
        <p:spPr/>
        <p:txBody>
          <a:bodyPr/>
          <a:lstStyle/>
          <a:p>
            <a:pPr>
              <a:defRPr/>
            </a:pPr>
            <a:fld id="{EB1748F2-5F61-2A4A-90A4-4CB4D640CEA7}" type="slidenum">
              <a:rPr lang="en-US" altLang="ja-JP" smtClean="0"/>
              <a:pPr>
                <a:defRPr/>
              </a:pPr>
              <a:t>42</a:t>
            </a:fld>
            <a:endParaRPr lang="en-US" altLang="ja-JP"/>
          </a:p>
        </p:txBody>
      </p:sp>
    </p:spTree>
    <p:extLst>
      <p:ext uri="{BB962C8B-B14F-4D97-AF65-F5344CB8AC3E}">
        <p14:creationId xmlns:p14="http://schemas.microsoft.com/office/powerpoint/2010/main" val="212611279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683568" y="116632"/>
            <a:ext cx="7772400" cy="1143000"/>
          </a:xfrm>
        </p:spPr>
        <p:txBody>
          <a:bodyPr/>
          <a:lstStyle/>
          <a:p>
            <a:pPr algn="ctr"/>
            <a:r>
              <a:rPr kumimoji="1" lang="en-US" altLang="ja-JP" sz="3600" dirty="0" smtClean="0">
                <a:solidFill>
                  <a:srgbClr val="000000"/>
                </a:solidFill>
              </a:rPr>
              <a:t>Organization for the ILC R&amp;D</a:t>
            </a:r>
            <a:endParaRPr kumimoji="1" lang="ja-JP" altLang="en-US" sz="3600" dirty="0">
              <a:solidFill>
                <a:srgbClr val="000000"/>
              </a:solidFill>
            </a:endParaRPr>
          </a:p>
        </p:txBody>
      </p:sp>
      <p:sp>
        <p:nvSpPr>
          <p:cNvPr id="220162" name="日付プレースホルダー 3"/>
          <p:cNvSpPr>
            <a:spLocks noGrp="1"/>
          </p:cNvSpPr>
          <p:nvPr>
            <p:ph type="dt" sz="half" idx="10"/>
          </p:nvPr>
        </p:nvSpPr>
        <p:spPr bwMode="auto">
          <a:xfrm>
            <a:off x="109352" y="6248400"/>
            <a:ext cx="1905000" cy="457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000000"/>
                </a:solidFill>
                <a:latin typeface="Calibri" charset="0"/>
              </a:rPr>
              <a:t>2012/02/07</a:t>
            </a:r>
            <a:endParaRPr lang="ja-JP" altLang="en-US" sz="1200">
              <a:solidFill>
                <a:srgbClr val="000000"/>
              </a:solidFill>
              <a:latin typeface="Calibri" charset="0"/>
            </a:endParaRPr>
          </a:p>
        </p:txBody>
      </p:sp>
      <p:sp>
        <p:nvSpPr>
          <p:cNvPr id="220163" name="スライド番号プレースホルダー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C27152FD-19D5-734F-A7D4-FE45616452D0}" type="slidenum">
              <a:rPr lang="ja-JP" altLang="en-US" sz="1200">
                <a:solidFill>
                  <a:srgbClr val="000000"/>
                </a:solidFill>
                <a:latin typeface="Calibri" charset="0"/>
              </a:rPr>
              <a:pPr/>
              <a:t>43</a:t>
            </a:fld>
            <a:endParaRPr lang="ja-JP" altLang="en-US" sz="1200">
              <a:solidFill>
                <a:srgbClr val="000000"/>
              </a:solidFill>
              <a:latin typeface="Calibri" charset="0"/>
            </a:endParaRPr>
          </a:p>
        </p:txBody>
      </p:sp>
      <p:sp>
        <p:nvSpPr>
          <p:cNvPr id="8" name="正方形/長方形 7"/>
          <p:cNvSpPr/>
          <p:nvPr/>
        </p:nvSpPr>
        <p:spPr>
          <a:xfrm>
            <a:off x="2476500" y="1412776"/>
            <a:ext cx="2857500"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000000"/>
                </a:solidFill>
              </a:rPr>
              <a:t>IUPAP</a:t>
            </a:r>
            <a:endParaRPr kumimoji="1" lang="ja-JP" altLang="en-US" dirty="0">
              <a:solidFill>
                <a:srgbClr val="000000"/>
              </a:solidFill>
            </a:endParaRPr>
          </a:p>
        </p:txBody>
      </p:sp>
      <p:sp>
        <p:nvSpPr>
          <p:cNvPr id="14" name="正方形/長方形 13"/>
          <p:cNvSpPr/>
          <p:nvPr/>
        </p:nvSpPr>
        <p:spPr>
          <a:xfrm>
            <a:off x="2481194" y="3217738"/>
            <a:ext cx="2890906" cy="46293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000000"/>
                </a:solidFill>
              </a:rPr>
              <a:t>ILCSC</a:t>
            </a:r>
            <a:endParaRPr kumimoji="1" lang="ja-JP" altLang="en-US" dirty="0">
              <a:solidFill>
                <a:srgbClr val="000000"/>
              </a:solidFill>
            </a:endParaRPr>
          </a:p>
        </p:txBody>
      </p:sp>
      <p:grpSp>
        <p:nvGrpSpPr>
          <p:cNvPr id="9" name="グループ化 8"/>
          <p:cNvGrpSpPr/>
          <p:nvPr/>
        </p:nvGrpSpPr>
        <p:grpSpPr>
          <a:xfrm>
            <a:off x="606413" y="4509120"/>
            <a:ext cx="6701891" cy="576064"/>
            <a:chOff x="1182861" y="4483943"/>
            <a:chExt cx="6701891" cy="576064"/>
          </a:xfrm>
        </p:grpSpPr>
        <p:sp>
          <p:nvSpPr>
            <p:cNvPr id="15" name="正方形/長方形 14"/>
            <p:cNvSpPr/>
            <p:nvPr/>
          </p:nvSpPr>
          <p:spPr>
            <a:xfrm>
              <a:off x="1182861" y="4509120"/>
              <a:ext cx="2592288" cy="550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000000"/>
                  </a:solidFill>
                </a:rPr>
                <a:t>Accelerator (GDE)</a:t>
              </a:r>
              <a:endParaRPr kumimoji="1" lang="ja-JP" altLang="en-US" dirty="0">
                <a:solidFill>
                  <a:srgbClr val="000000"/>
                </a:solidFill>
              </a:endParaRPr>
            </a:p>
          </p:txBody>
        </p:sp>
        <p:sp>
          <p:nvSpPr>
            <p:cNvPr id="16" name="正方形/長方形 15"/>
            <p:cNvSpPr/>
            <p:nvPr/>
          </p:nvSpPr>
          <p:spPr>
            <a:xfrm>
              <a:off x="5508488" y="4483943"/>
              <a:ext cx="2376264"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000000"/>
                  </a:solidFill>
                </a:rPr>
                <a:t>Detector </a:t>
              </a:r>
              <a:r>
                <a:rPr kumimoji="1" lang="ja-JP" altLang="en-US" dirty="0" smtClean="0">
                  <a:solidFill>
                    <a:srgbClr val="000000"/>
                  </a:solidFill>
                </a:rPr>
                <a:t>（</a:t>
              </a:r>
              <a:r>
                <a:rPr lang="en-US" altLang="ja-JP" dirty="0">
                  <a:solidFill>
                    <a:srgbClr val="000000"/>
                  </a:solidFill>
                </a:rPr>
                <a:t>RD</a:t>
              </a:r>
              <a:r>
                <a:rPr kumimoji="1" lang="en-US" altLang="ja-JP" dirty="0" smtClean="0">
                  <a:solidFill>
                    <a:srgbClr val="000000"/>
                  </a:solidFill>
                </a:rPr>
                <a:t>)</a:t>
              </a:r>
              <a:endParaRPr kumimoji="1" lang="ja-JP" altLang="en-US" dirty="0">
                <a:solidFill>
                  <a:srgbClr val="000000"/>
                </a:solidFill>
              </a:endParaRPr>
            </a:p>
          </p:txBody>
        </p:sp>
      </p:grpSp>
      <p:sp>
        <p:nvSpPr>
          <p:cNvPr id="17" name="正方形/長方形 16"/>
          <p:cNvSpPr/>
          <p:nvPr/>
        </p:nvSpPr>
        <p:spPr>
          <a:xfrm>
            <a:off x="172151" y="5323382"/>
            <a:ext cx="4234749" cy="10266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000000"/>
                </a:solidFill>
              </a:rPr>
              <a:t>Main laboratories: DESY, KEK, and FNAL</a:t>
            </a:r>
          </a:p>
          <a:p>
            <a:pPr algn="ctr"/>
            <a:r>
              <a:rPr lang="en-US" altLang="ja-JP" dirty="0" smtClean="0">
                <a:solidFill>
                  <a:srgbClr val="000000"/>
                </a:solidFill>
              </a:rPr>
              <a:t>and many other institutes in Asia, Europe, and North America</a:t>
            </a:r>
            <a:endParaRPr kumimoji="1" lang="ja-JP" altLang="en-US" dirty="0">
              <a:solidFill>
                <a:srgbClr val="000000"/>
              </a:solidFill>
            </a:endParaRPr>
          </a:p>
        </p:txBody>
      </p:sp>
      <p:cxnSp>
        <p:nvCxnSpPr>
          <p:cNvPr id="11" name="直線コネクタ 10"/>
          <p:cNvCxnSpPr>
            <a:stCxn id="8" idx="2"/>
            <a:endCxn id="14" idx="0"/>
          </p:cNvCxnSpPr>
          <p:nvPr/>
        </p:nvCxnSpPr>
        <p:spPr>
          <a:xfrm>
            <a:off x="3905250" y="1916832"/>
            <a:ext cx="21397" cy="1300906"/>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8" name="カギ線コネクタ 17"/>
          <p:cNvCxnSpPr>
            <a:stCxn id="14" idx="2"/>
            <a:endCxn id="16" idx="0"/>
          </p:cNvCxnSpPr>
          <p:nvPr/>
        </p:nvCxnSpPr>
        <p:spPr>
          <a:xfrm rot="16200000" flipH="1">
            <a:off x="4609183" y="2998131"/>
            <a:ext cx="828452" cy="2193525"/>
          </a:xfrm>
          <a:prstGeom prst="bentConnector3">
            <a:avLst/>
          </a:prstGeom>
          <a:ln w="38100"/>
        </p:spPr>
        <p:style>
          <a:lnRef idx="1">
            <a:schemeClr val="accent1"/>
          </a:lnRef>
          <a:fillRef idx="0">
            <a:schemeClr val="accent1"/>
          </a:fillRef>
          <a:effectRef idx="0">
            <a:schemeClr val="accent1"/>
          </a:effectRef>
          <a:fontRef idx="minor">
            <a:schemeClr val="tx1"/>
          </a:fontRef>
        </p:style>
      </p:cxnSp>
      <p:cxnSp>
        <p:nvCxnSpPr>
          <p:cNvPr id="21" name="カギ線コネクタ 20"/>
          <p:cNvCxnSpPr/>
          <p:nvPr/>
        </p:nvCxnSpPr>
        <p:spPr>
          <a:xfrm rot="5400000">
            <a:off x="2503144" y="3067382"/>
            <a:ext cx="853629" cy="2054801"/>
          </a:xfrm>
          <a:prstGeom prst="bentConnector3">
            <a:avLst/>
          </a:prstGeom>
          <a:ln w="38100"/>
        </p:spPr>
        <p:style>
          <a:lnRef idx="1">
            <a:schemeClr val="accent1"/>
          </a:lnRef>
          <a:fillRef idx="0">
            <a:schemeClr val="accent1"/>
          </a:fillRef>
          <a:effectRef idx="0">
            <a:schemeClr val="accent1"/>
          </a:effectRef>
          <a:fontRef idx="minor">
            <a:schemeClr val="tx1"/>
          </a:fontRef>
        </p:style>
      </p:cxnSp>
      <p:pic>
        <p:nvPicPr>
          <p:cNvPr id="5529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1041" y="1938238"/>
            <a:ext cx="883622" cy="952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63"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705711" y="3559612"/>
            <a:ext cx="864586" cy="929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64"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2206" y="3680669"/>
            <a:ext cx="802536" cy="88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正方形/長方形 29"/>
          <p:cNvSpPr/>
          <p:nvPr/>
        </p:nvSpPr>
        <p:spPr>
          <a:xfrm>
            <a:off x="6120172" y="2747454"/>
            <a:ext cx="2916324" cy="504056"/>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000000"/>
                </a:solidFill>
              </a:rPr>
              <a:t>FALC</a:t>
            </a:r>
            <a:endParaRPr kumimoji="1" lang="ja-JP" altLang="en-US" dirty="0">
              <a:solidFill>
                <a:srgbClr val="000000"/>
              </a:solidFill>
            </a:endParaRPr>
          </a:p>
        </p:txBody>
      </p:sp>
      <p:sp>
        <p:nvSpPr>
          <p:cNvPr id="41" name="正方形/長方形 40"/>
          <p:cNvSpPr/>
          <p:nvPr/>
        </p:nvSpPr>
        <p:spPr>
          <a:xfrm>
            <a:off x="6800949" y="1417836"/>
            <a:ext cx="1538697" cy="504056"/>
          </a:xfrm>
          <a:prstGeom prst="rect">
            <a:avLst/>
          </a:prstGeom>
          <a:solidFill>
            <a:srgbClr val="FF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srgbClr val="000000"/>
                </a:solidFill>
              </a:rPr>
              <a:t>Governments</a:t>
            </a:r>
            <a:endParaRPr kumimoji="1" lang="ja-JP" altLang="en-US" dirty="0">
              <a:solidFill>
                <a:srgbClr val="000000"/>
              </a:solidFill>
            </a:endParaRPr>
          </a:p>
        </p:txBody>
      </p:sp>
      <p:cxnSp>
        <p:nvCxnSpPr>
          <p:cNvPr id="552966" name="直線コネクタ 552965"/>
          <p:cNvCxnSpPr>
            <a:stCxn id="41" idx="2"/>
            <a:endCxn id="30" idx="0"/>
          </p:cNvCxnSpPr>
          <p:nvPr/>
        </p:nvCxnSpPr>
        <p:spPr>
          <a:xfrm>
            <a:off x="7570298" y="1921892"/>
            <a:ext cx="8036" cy="82556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4" name="直線コネクタ 43"/>
          <p:cNvCxnSpPr>
            <a:endCxn id="30" idx="1"/>
          </p:cNvCxnSpPr>
          <p:nvPr/>
        </p:nvCxnSpPr>
        <p:spPr>
          <a:xfrm>
            <a:off x="3898900" y="2997200"/>
            <a:ext cx="2221272" cy="2282"/>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3" name="正方形/長方形 12"/>
          <p:cNvSpPr/>
          <p:nvPr/>
        </p:nvSpPr>
        <p:spPr>
          <a:xfrm>
            <a:off x="2476499" y="2243398"/>
            <a:ext cx="2844801" cy="5040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000000"/>
                </a:solidFill>
              </a:rPr>
              <a:t>ICFA</a:t>
            </a:r>
            <a:endParaRPr kumimoji="1" lang="ja-JP" altLang="en-US" dirty="0">
              <a:solidFill>
                <a:srgbClr val="000000"/>
              </a:solidFill>
            </a:endParaRPr>
          </a:p>
        </p:txBody>
      </p:sp>
      <p:sp>
        <p:nvSpPr>
          <p:cNvPr id="28" name="正方形/長方形 27"/>
          <p:cNvSpPr/>
          <p:nvPr/>
        </p:nvSpPr>
        <p:spPr>
          <a:xfrm>
            <a:off x="4699000" y="5285283"/>
            <a:ext cx="4203700" cy="1140917"/>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smtClean="0">
                <a:solidFill>
                  <a:srgbClr val="000000"/>
                </a:solidFill>
              </a:rPr>
              <a:t>Two validated detector concepts:</a:t>
            </a:r>
          </a:p>
          <a:p>
            <a:pPr algn="ctr"/>
            <a:r>
              <a:rPr lang="en-US" altLang="ja-JP" dirty="0" smtClean="0">
                <a:solidFill>
                  <a:srgbClr val="000000"/>
                </a:solidFill>
              </a:rPr>
              <a:t>ILD and </a:t>
            </a:r>
            <a:r>
              <a:rPr lang="en-US" altLang="ja-JP" dirty="0" err="1" smtClean="0">
                <a:solidFill>
                  <a:srgbClr val="000000"/>
                </a:solidFill>
              </a:rPr>
              <a:t>SiD</a:t>
            </a:r>
            <a:endParaRPr lang="en-US" altLang="ja-JP" dirty="0" smtClean="0">
              <a:solidFill>
                <a:srgbClr val="000000"/>
              </a:solidFill>
            </a:endParaRPr>
          </a:p>
          <a:p>
            <a:pPr algn="ctr"/>
            <a:r>
              <a:rPr kumimoji="1" lang="en-US" altLang="ja-JP" dirty="0" smtClean="0">
                <a:solidFill>
                  <a:srgbClr val="000000"/>
                </a:solidFill>
              </a:rPr>
              <a:t>Detector R&amp;D collaborations:</a:t>
            </a:r>
          </a:p>
          <a:p>
            <a:pPr algn="ctr"/>
            <a:r>
              <a:rPr kumimoji="1" lang="en-US" altLang="ja-JP" dirty="0" smtClean="0">
                <a:solidFill>
                  <a:srgbClr val="000000"/>
                </a:solidFill>
              </a:rPr>
              <a:t> CALICE, LC-TPC, SILC, FCAL, …</a:t>
            </a:r>
            <a:endParaRPr kumimoji="1" lang="ja-JP" altLang="en-US" dirty="0">
              <a:solidFill>
                <a:srgbClr val="000000"/>
              </a:solidFill>
            </a:endParaRPr>
          </a:p>
        </p:txBody>
      </p:sp>
      <p:pic>
        <p:nvPicPr>
          <p:cNvPr id="12" name="図 11"/>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36700" y="1879600"/>
            <a:ext cx="742188" cy="1063752"/>
          </a:xfrm>
          <a:prstGeom prst="rect">
            <a:avLst/>
          </a:prstGeom>
        </p:spPr>
      </p:pic>
      <p:pic>
        <p:nvPicPr>
          <p:cNvPr id="19" name="図 1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765300" y="3009900"/>
            <a:ext cx="666750" cy="1002030"/>
          </a:xfrm>
          <a:prstGeom prst="rect">
            <a:avLst/>
          </a:prstGeom>
        </p:spPr>
      </p:pic>
      <p:sp>
        <p:nvSpPr>
          <p:cNvPr id="20" name="フッター プレースホルダー 19"/>
          <p:cNvSpPr>
            <a:spLocks noGrp="1"/>
          </p:cNvSpPr>
          <p:nvPr>
            <p:ph type="ftr" sz="quarter" idx="11"/>
          </p:nvPr>
        </p:nvSpPr>
        <p:spPr/>
        <p:txBody>
          <a:bodyPr/>
          <a:lstStyle/>
          <a:p>
            <a:pPr>
              <a:defRPr/>
            </a:pPr>
            <a:r>
              <a:rPr lang="en-US" altLang="ja-JP" smtClean="0"/>
              <a:t>K. Kawagoe: Physics at the ILC</a:t>
            </a:r>
            <a:endParaRPr lang="ja-JP" altLang="en-US"/>
          </a:p>
        </p:txBody>
      </p:sp>
    </p:spTree>
    <p:extLst>
      <p:ext uri="{BB962C8B-B14F-4D97-AF65-F5344CB8AC3E}">
        <p14:creationId xmlns:p14="http://schemas.microsoft.com/office/powerpoint/2010/main" val="353637861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OT0104H.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79500" y="4178300"/>
            <a:ext cx="6964680" cy="2404872"/>
          </a:xfrm>
          <a:prstGeom prst="rect">
            <a:avLst/>
          </a:prstGeom>
        </p:spPr>
      </p:pic>
      <p:pic>
        <p:nvPicPr>
          <p:cNvPr id="12" name="図 17" descr="全体図2008.png"/>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0" y="620713"/>
            <a:ext cx="6411913" cy="3846512"/>
          </a:xfrm>
          <a:prstGeom prst="rect">
            <a:avLst/>
          </a:prstGeom>
          <a:solidFill>
            <a:schemeClr val="accent3">
              <a:lumMod val="20000"/>
              <a:lumOff val="80000"/>
            </a:schemeClr>
          </a:solidFill>
          <a:ln w="9525">
            <a:noFill/>
            <a:miter lim="800000"/>
            <a:headEnd/>
            <a:tailEnd/>
          </a:ln>
        </p:spPr>
      </p:pic>
      <p:pic>
        <p:nvPicPr>
          <p:cNvPr id="73731" name="Picture 24" descr="ilcM"/>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45238" y="0"/>
            <a:ext cx="2798762"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正方形/長方形 8"/>
          <p:cNvSpPr/>
          <p:nvPr/>
        </p:nvSpPr>
        <p:spPr bwMode="auto">
          <a:xfrm>
            <a:off x="6544448" y="33101"/>
            <a:ext cx="2449578" cy="646331"/>
          </a:xfrm>
          <a:prstGeom prst="rect">
            <a:avLst/>
          </a:prstGeom>
          <a:solidFill>
            <a:srgbClr val="000066">
              <a:alpha val="30196"/>
            </a:srgbClr>
          </a:solidFill>
          <a:ln>
            <a:noFill/>
          </a:ln>
        </p:spPr>
        <p:style>
          <a:lnRef idx="2">
            <a:schemeClr val="accent3"/>
          </a:lnRef>
          <a:fillRef idx="1">
            <a:schemeClr val="lt1"/>
          </a:fillRef>
          <a:effectRef idx="0">
            <a:schemeClr val="accent3"/>
          </a:effectRef>
          <a:fontRef idx="minor">
            <a:schemeClr val="dk1"/>
          </a:fontRef>
        </p:style>
        <p:txBody>
          <a:bodyPr>
            <a:spAutoFit/>
          </a:bodyPr>
          <a:lstStyle/>
          <a:p>
            <a:pPr algn="ctr" defTabSz="914400" fontAlgn="auto">
              <a:spcBef>
                <a:spcPts val="0"/>
              </a:spcBef>
              <a:spcAft>
                <a:spcPts val="0"/>
              </a:spcAft>
              <a:defRPr/>
            </a:pPr>
            <a:r>
              <a:rPr lang="en-US" altLang="ja-JP" i="1" u="sng" dirty="0">
                <a:ln w="18415" cmpd="sng">
                  <a:solidFill>
                    <a:srgbClr val="FFFFFF"/>
                  </a:solidFill>
                  <a:prstDash val="solid"/>
                </a:ln>
                <a:solidFill>
                  <a:srgbClr val="FFFFFF"/>
                </a:solidFill>
                <a:effectLst>
                  <a:glow rad="101600">
                    <a:srgbClr val="6666FF">
                      <a:alpha val="40000"/>
                    </a:srgbClr>
                  </a:glow>
                  <a:outerShdw blurRad="63500" dir="3600000" algn="tl" rotWithShape="0">
                    <a:srgbClr val="000000">
                      <a:alpha val="70000"/>
                    </a:srgbClr>
                  </a:outerShdw>
                </a:effectLst>
                <a:latin typeface="Calibri"/>
                <a:ea typeface="ＭＳ Ｐゴシック"/>
              </a:rPr>
              <a:t>International  Linear </a:t>
            </a:r>
          </a:p>
          <a:p>
            <a:pPr algn="ctr" defTabSz="914400" fontAlgn="auto">
              <a:spcBef>
                <a:spcPts val="0"/>
              </a:spcBef>
              <a:spcAft>
                <a:spcPts val="0"/>
              </a:spcAft>
              <a:defRPr/>
            </a:pPr>
            <a:r>
              <a:rPr lang="en-US" altLang="ja-JP" i="1" u="sng" dirty="0">
                <a:ln w="18415" cmpd="sng">
                  <a:solidFill>
                    <a:srgbClr val="FFFFFF"/>
                  </a:solidFill>
                  <a:prstDash val="solid"/>
                </a:ln>
                <a:solidFill>
                  <a:srgbClr val="FFFFFF"/>
                </a:solidFill>
                <a:effectLst>
                  <a:glow rad="101600">
                    <a:srgbClr val="6666FF">
                      <a:alpha val="40000"/>
                    </a:srgbClr>
                  </a:glow>
                  <a:outerShdw blurRad="63500" dir="3600000" algn="tl" rotWithShape="0">
                    <a:srgbClr val="000000">
                      <a:alpha val="70000"/>
                    </a:srgbClr>
                  </a:outerShdw>
                </a:effectLst>
                <a:latin typeface="Calibri"/>
                <a:ea typeface="ＭＳ Ｐゴシック"/>
              </a:rPr>
              <a:t>Collider</a:t>
            </a:r>
          </a:p>
        </p:txBody>
      </p:sp>
      <p:cxnSp>
        <p:nvCxnSpPr>
          <p:cNvPr id="73733" name="直線矢印コネクタ 15"/>
          <p:cNvCxnSpPr>
            <a:cxnSpLocks noChangeShapeType="1"/>
          </p:cNvCxnSpPr>
          <p:nvPr/>
        </p:nvCxnSpPr>
        <p:spPr bwMode="auto">
          <a:xfrm flipV="1">
            <a:off x="1979613" y="1257300"/>
            <a:ext cx="1665287" cy="442914"/>
          </a:xfrm>
          <a:prstGeom prst="straightConnector1">
            <a:avLst/>
          </a:prstGeom>
          <a:noFill/>
          <a:ln w="19050">
            <a:solidFill>
              <a:srgbClr val="99CC00"/>
            </a:solidFill>
            <a:prstDash val="sysDash"/>
            <a:round/>
            <a:headEnd/>
            <a:tailEnd type="arrow" w="med" len="med"/>
          </a:ln>
          <a:extLst>
            <a:ext uri="{909E8E84-426E-40dd-AFC4-6F175D3DCCD1}">
              <a14:hiddenFill xmlns:a14="http://schemas.microsoft.com/office/drawing/2010/main">
                <a:noFill/>
              </a14:hiddenFill>
            </a:ext>
          </a:extLst>
        </p:spPr>
      </p:cxnSp>
      <p:pic>
        <p:nvPicPr>
          <p:cNvPr id="73734" name="図 10" descr="FN0341H.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250825" y="2708275"/>
            <a:ext cx="2554288"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735" name="直線矢印コネクタ 17"/>
          <p:cNvCxnSpPr>
            <a:cxnSpLocks noChangeShapeType="1"/>
          </p:cNvCxnSpPr>
          <p:nvPr/>
        </p:nvCxnSpPr>
        <p:spPr bwMode="auto">
          <a:xfrm rot="5400000">
            <a:off x="2807494" y="2672557"/>
            <a:ext cx="428625" cy="357187"/>
          </a:xfrm>
          <a:prstGeom prst="straightConnector1">
            <a:avLst/>
          </a:prstGeom>
          <a:noFill/>
          <a:ln w="19050">
            <a:solidFill>
              <a:srgbClr val="99CC00"/>
            </a:solidFill>
            <a:prstDash val="sysDash"/>
            <a:round/>
            <a:headEnd/>
            <a:tailEnd type="arrow" w="med" len="med"/>
          </a:ln>
          <a:extLst>
            <a:ext uri="{909E8E84-426E-40dd-AFC4-6F175D3DCCD1}">
              <a14:hiddenFill xmlns:a14="http://schemas.microsoft.com/office/drawing/2010/main">
                <a:noFill/>
              </a14:hiddenFill>
            </a:ext>
          </a:extLst>
        </p:spPr>
      </p:cxnSp>
      <p:pic>
        <p:nvPicPr>
          <p:cNvPr id="73736" name="図 4" descr="Cryomodule2008_LowRes.jpg"/>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211638" y="2133600"/>
            <a:ext cx="2141537"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3737" name="直線矢印コネクタ 29"/>
          <p:cNvCxnSpPr>
            <a:cxnSpLocks noChangeShapeType="1"/>
          </p:cNvCxnSpPr>
          <p:nvPr/>
        </p:nvCxnSpPr>
        <p:spPr bwMode="auto">
          <a:xfrm rot="5400000" flipH="1" flipV="1">
            <a:off x="4214813" y="2851150"/>
            <a:ext cx="427038" cy="287337"/>
          </a:xfrm>
          <a:prstGeom prst="straightConnector1">
            <a:avLst/>
          </a:prstGeom>
          <a:noFill/>
          <a:ln w="19050">
            <a:solidFill>
              <a:srgbClr val="99CC00"/>
            </a:solidFill>
            <a:prstDash val="sysDash"/>
            <a:round/>
            <a:headEnd/>
            <a:tailEnd type="arrow" w="med" len="med"/>
          </a:ln>
          <a:extLst>
            <a:ext uri="{909E8E84-426E-40dd-AFC4-6F175D3DCCD1}">
              <a14:hiddenFill xmlns:a14="http://schemas.microsoft.com/office/drawing/2010/main">
                <a:noFill/>
              </a14:hiddenFill>
            </a:ext>
          </a:extLst>
        </p:spPr>
      </p:cxnSp>
      <p:cxnSp>
        <p:nvCxnSpPr>
          <p:cNvPr id="23" name="直線コネクタ 22"/>
          <p:cNvCxnSpPr/>
          <p:nvPr/>
        </p:nvCxnSpPr>
        <p:spPr>
          <a:xfrm>
            <a:off x="1524000" y="6337300"/>
            <a:ext cx="6273800" cy="12700"/>
          </a:xfrm>
          <a:prstGeom prst="line">
            <a:avLst/>
          </a:prstGeom>
          <a:ln w="19050">
            <a:solidFill>
              <a:srgbClr val="6600CC"/>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5580063" y="6296025"/>
            <a:ext cx="990600" cy="339725"/>
          </a:xfrm>
          <a:prstGeom prst="rect">
            <a:avLst/>
          </a:prstGeom>
          <a:noFill/>
        </p:spPr>
        <p:txBody>
          <a:bodyPr wrap="none">
            <a:spAutoFit/>
          </a:bodyPr>
          <a:lstStyle/>
          <a:p>
            <a:pPr defTabSz="914400" fontAlgn="auto">
              <a:spcBef>
                <a:spcPts val="0"/>
              </a:spcBef>
              <a:spcAft>
                <a:spcPts val="0"/>
              </a:spcAft>
              <a:defRPr/>
            </a:pPr>
            <a:r>
              <a:rPr lang="ja-JP" altLang="en-US" sz="1600" b="1" i="1" dirty="0">
                <a:solidFill>
                  <a:srgbClr val="6600CC"/>
                </a:solidFill>
                <a:effectLst>
                  <a:outerShdw blurRad="38100" dist="38100" dir="2700000" algn="tl">
                    <a:srgbClr val="000000">
                      <a:alpha val="43137"/>
                    </a:srgbClr>
                  </a:outerShdw>
                </a:effectLst>
                <a:latin typeface="Calibri"/>
                <a:ea typeface="ＭＳ Ｐゴシック"/>
              </a:rPr>
              <a:t>～５０ｋｍ</a:t>
            </a:r>
          </a:p>
        </p:txBody>
      </p:sp>
      <p:sp>
        <p:nvSpPr>
          <p:cNvPr id="73742" name="日付プレースホルダー 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73743" name="フッター プレースホルダー 2"/>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K. Kawagoe: Physics at the ILC</a:t>
            </a:r>
            <a:endParaRPr lang="ja-JP" altLang="en-US" sz="1200">
              <a:solidFill>
                <a:srgbClr val="898989"/>
              </a:solidFill>
              <a:latin typeface="Calibri" charset="0"/>
            </a:endParaRPr>
          </a:p>
        </p:txBody>
      </p:sp>
      <p:sp>
        <p:nvSpPr>
          <p:cNvPr id="73744" name="スライド番号プレースホルダー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4D38ECFF-2B6A-304E-99EB-B7CE55E1F9F6}" type="slidenum">
              <a:rPr lang="ja-JP" altLang="en-US" sz="1200">
                <a:solidFill>
                  <a:srgbClr val="898989"/>
                </a:solidFill>
                <a:latin typeface="Calibri" charset="0"/>
              </a:rPr>
              <a:pPr/>
              <a:t>44</a:t>
            </a:fld>
            <a:endParaRPr lang="ja-JP" altLang="en-US" sz="1200">
              <a:solidFill>
                <a:srgbClr val="898989"/>
              </a:solidFill>
              <a:latin typeface="Calibri" charset="0"/>
            </a:endParaRPr>
          </a:p>
        </p:txBody>
      </p:sp>
      <p:sp>
        <p:nvSpPr>
          <p:cNvPr id="7" name="テキスト ボックス 6"/>
          <p:cNvSpPr txBox="1"/>
          <p:nvPr/>
        </p:nvSpPr>
        <p:spPr>
          <a:xfrm>
            <a:off x="368300" y="101600"/>
            <a:ext cx="3161292" cy="461665"/>
          </a:xfrm>
          <a:prstGeom prst="rect">
            <a:avLst/>
          </a:prstGeom>
          <a:noFill/>
        </p:spPr>
        <p:txBody>
          <a:bodyPr wrap="none" rtlCol="0">
            <a:spAutoFit/>
          </a:bodyPr>
          <a:lstStyle/>
          <a:p>
            <a:r>
              <a:rPr kumimoji="1" lang="en-US" altLang="ja-JP" sz="2400" dirty="0" smtClean="0"/>
              <a:t>Illustrations of the ILC</a:t>
            </a:r>
            <a:endParaRPr kumimoji="1" lang="ja-JP" altLang="en-US" sz="2400" dirty="0"/>
          </a:p>
        </p:txBody>
      </p:sp>
      <p:pic>
        <p:nvPicPr>
          <p:cNvPr id="18" name="図 4" descr="ILD_all_110826.jpg"/>
          <p:cNvPicPr>
            <a:picLocks noChangeAspect="1"/>
          </p:cNvPicPr>
          <p:nvPr/>
        </p:nvPicPr>
        <p:blipFill>
          <a:blip r:embed="rId8" cstate="print">
            <a:extLst>
              <a:ext uri="{28A0092B-C50C-407E-A947-70E740481C1C}">
                <a14:useLocalDpi xmlns:a14="http://schemas.microsoft.com/office/drawing/2010/main"/>
              </a:ext>
            </a:extLst>
          </a:blip>
          <a:srcRect/>
          <a:stretch>
            <a:fillRect/>
          </a:stretch>
        </p:blipFill>
        <p:spPr bwMode="auto">
          <a:xfrm>
            <a:off x="3662363" y="296864"/>
            <a:ext cx="1492966" cy="1197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18"/>
          <p:cNvPicPr>
            <a:picLocks noChangeAspect="1"/>
          </p:cNvPicPr>
          <p:nvPr/>
        </p:nvPicPr>
        <p:blipFill>
          <a:blip r:embed="rId9"/>
          <a:stretch>
            <a:fillRect/>
          </a:stretch>
        </p:blipFill>
        <p:spPr>
          <a:xfrm>
            <a:off x="5168900" y="292100"/>
            <a:ext cx="1172210" cy="116967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タイトル 1"/>
          <p:cNvSpPr>
            <a:spLocks noGrp="1"/>
          </p:cNvSpPr>
          <p:nvPr>
            <p:ph type="title"/>
          </p:nvPr>
        </p:nvSpPr>
        <p:spPr>
          <a:xfrm>
            <a:off x="457200" y="122238"/>
            <a:ext cx="8229600" cy="1143000"/>
          </a:xfrm>
        </p:spPr>
        <p:txBody>
          <a:bodyPr/>
          <a:lstStyle/>
          <a:p>
            <a:r>
              <a:rPr lang="en-US" altLang="ja-JP" sz="3200" dirty="0" smtClean="0">
                <a:latin typeface="Geneva" charset="0"/>
                <a:ea typeface="ＭＳ Ｐゴシック" charset="0"/>
                <a:cs typeface="Geneva" charset="0"/>
              </a:rPr>
              <a:t>Prospect of the Higgs discovery in 2012</a:t>
            </a:r>
            <a:endParaRPr lang="ja-JP" altLang="en-US" sz="3200" dirty="0">
              <a:latin typeface="Calibri" charset="0"/>
              <a:ea typeface="ＭＳ Ｐゴシック" charset="0"/>
            </a:endParaRPr>
          </a:p>
        </p:txBody>
      </p:sp>
      <p:sp>
        <p:nvSpPr>
          <p:cNvPr id="3" name="コンテンツ プレースホルダー 2"/>
          <p:cNvSpPr>
            <a:spLocks noGrp="1"/>
          </p:cNvSpPr>
          <p:nvPr>
            <p:ph sz="half" idx="1"/>
          </p:nvPr>
        </p:nvSpPr>
        <p:spPr>
          <a:xfrm>
            <a:off x="317500" y="1384300"/>
            <a:ext cx="4254500" cy="4838700"/>
          </a:xfrm>
        </p:spPr>
        <p:txBody>
          <a:bodyPr>
            <a:normAutofit fontScale="92500" lnSpcReduction="10000"/>
          </a:bodyPr>
          <a:lstStyle/>
          <a:p>
            <a:pPr>
              <a:lnSpc>
                <a:spcPct val="110000"/>
              </a:lnSpc>
              <a:defRPr/>
            </a:pPr>
            <a:r>
              <a:rPr lang="en-US" altLang="ja-JP" dirty="0" smtClean="0">
                <a:latin typeface="Geneva" charset="0"/>
                <a:ea typeface="ＭＳ Ｐゴシック" charset="0"/>
                <a:cs typeface="Geneva" charset="0"/>
              </a:rPr>
              <a:t>By the end of 2012</a:t>
            </a:r>
            <a:endParaRPr lang="en-US" altLang="ja-JP" dirty="0">
              <a:latin typeface="Geneva" charset="0"/>
              <a:ea typeface="ＭＳ Ｐゴシック" charset="0"/>
              <a:cs typeface="Geneva" charset="0"/>
            </a:endParaRPr>
          </a:p>
          <a:p>
            <a:pPr lvl="1">
              <a:lnSpc>
                <a:spcPct val="110000"/>
              </a:lnSpc>
              <a:defRPr/>
            </a:pPr>
            <a:r>
              <a:rPr lang="en-US" altLang="ja-JP" dirty="0" smtClean="0">
                <a:latin typeface="Geneva" charset="0"/>
                <a:ea typeface="ＭＳ Ｐゴシック" charset="0"/>
                <a:cs typeface="Geneva" charset="0"/>
              </a:rPr>
              <a:t>If the Higgs boson is Standard-Model-like, the LHC experiments will discover it for sure. This is a great discovery.</a:t>
            </a:r>
            <a:r>
              <a:rPr lang="ja-JP" altLang="en-US" dirty="0" smtClean="0">
                <a:latin typeface="Geneva" charset="0"/>
                <a:ea typeface="ＭＳ Ｐゴシック" charset="0"/>
                <a:cs typeface="Geneva" charset="0"/>
              </a:rPr>
              <a:t> </a:t>
            </a:r>
            <a:endParaRPr lang="en-US" altLang="ja-JP" dirty="0" smtClean="0">
              <a:latin typeface="Geneva" charset="0"/>
              <a:ea typeface="ＭＳ Ｐゴシック" charset="0"/>
              <a:cs typeface="Geneva" charset="0"/>
            </a:endParaRPr>
          </a:p>
          <a:p>
            <a:pPr lvl="1">
              <a:lnSpc>
                <a:spcPct val="110000"/>
              </a:lnSpc>
              <a:defRPr/>
            </a:pPr>
            <a:r>
              <a:rPr lang="en-US" altLang="ja-JP" dirty="0" smtClean="0">
                <a:latin typeface="Geneva" charset="0"/>
                <a:ea typeface="ＭＳ Ｐゴシック" charset="0"/>
                <a:cs typeface="Geneva" charset="0"/>
              </a:rPr>
              <a:t>If the LHC experiments will not discover any Higgs-like particle, it is also a great discovery. This is the evidence of new physics beyond the Standard </a:t>
            </a:r>
            <a:r>
              <a:rPr lang="en-US" altLang="ja-JP" dirty="0">
                <a:latin typeface="Geneva" charset="0"/>
                <a:ea typeface="ＭＳ Ｐゴシック" charset="0"/>
                <a:cs typeface="Geneva" charset="0"/>
              </a:rPr>
              <a:t>M</a:t>
            </a:r>
            <a:r>
              <a:rPr lang="en-US" altLang="ja-JP" dirty="0" smtClean="0">
                <a:latin typeface="Geneva" charset="0"/>
                <a:ea typeface="ＭＳ Ｐゴシック" charset="0"/>
                <a:cs typeface="Geneva" charset="0"/>
              </a:rPr>
              <a:t>odel. </a:t>
            </a:r>
          </a:p>
        </p:txBody>
      </p:sp>
      <p:sp>
        <p:nvSpPr>
          <p:cNvPr id="374787" name="日付プレースホルダー 3"/>
          <p:cNvSpPr>
            <a:spLocks noGrp="1"/>
          </p:cNvSpPr>
          <p:nvPr>
            <p:ph type="dt" sz="half"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2" name="フッター プレースホルダー 1"/>
          <p:cNvSpPr>
            <a:spLocks noGrp="1"/>
          </p:cNvSpPr>
          <p:nvPr>
            <p:ph type="ftr" sz="quarter" idx="11"/>
          </p:nvPr>
        </p:nvSpPr>
        <p:spPr/>
        <p:txBody>
          <a:bodyPr/>
          <a:lstStyle/>
          <a:p>
            <a:pPr>
              <a:defRPr/>
            </a:pPr>
            <a:r>
              <a:rPr lang="en-US" altLang="ja-JP" smtClean="0"/>
              <a:t>K. Kawagoe: Physics at the ILC</a:t>
            </a:r>
            <a:endParaRPr lang="ja-JP" altLang="en-US"/>
          </a:p>
        </p:txBody>
      </p:sp>
      <p:sp>
        <p:nvSpPr>
          <p:cNvPr id="374788" name="スライド番号プレースホルダー 5"/>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8E1E5265-58F0-4A4A-8CE8-FD610E2D1CD0}" type="slidenum">
              <a:rPr lang="ja-JP" altLang="en-US" sz="1200">
                <a:solidFill>
                  <a:srgbClr val="898989"/>
                </a:solidFill>
                <a:latin typeface="Calibri" charset="0"/>
              </a:rPr>
              <a:pPr/>
              <a:t>45</a:t>
            </a:fld>
            <a:endParaRPr lang="ja-JP" altLang="en-US" sz="1200">
              <a:solidFill>
                <a:srgbClr val="898989"/>
              </a:solidFill>
              <a:latin typeface="Calibri" charset="0"/>
            </a:endParaRPr>
          </a:p>
        </p:txBody>
      </p:sp>
      <p:pic>
        <p:nvPicPr>
          <p:cNvPr id="6" name="図 5" descr="nsigvmh.eps"/>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48200" y="3759200"/>
            <a:ext cx="4032504" cy="2731008"/>
          </a:xfrm>
          <a:prstGeom prst="rect">
            <a:avLst/>
          </a:prstGeom>
        </p:spPr>
      </p:pic>
      <p:pic>
        <p:nvPicPr>
          <p:cNvPr id="5" name="コンテンツ プレースホルダー 4" descr="lumivmh.eps"/>
          <p:cNvPicPr>
            <a:picLocks noGrp="1" noChangeAspect="1"/>
          </p:cNvPicPr>
          <p:nvPr>
            <p:ph sz="half" idx="2"/>
          </p:nvPr>
        </p:nvPicPr>
        <p:blipFill>
          <a:blip r:embed="rId4" cstate="print">
            <a:extLst>
              <a:ext uri="{28A0092B-C50C-407E-A947-70E740481C1C}">
                <a14:useLocalDpi xmlns:a14="http://schemas.microsoft.com/office/drawing/2010/main"/>
              </a:ext>
            </a:extLst>
          </a:blip>
          <a:srcRect t="-32737" b="-32737"/>
          <a:stretch>
            <a:fillRect/>
          </a:stretch>
        </p:blipFill>
        <p:spPr>
          <a:xfrm>
            <a:off x="4648200" y="215900"/>
            <a:ext cx="4038600" cy="4525963"/>
          </a:xfrm>
        </p:spPr>
      </p:pic>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605" name="日付プレースホルダー 1"/>
          <p:cNvSpPr>
            <a:spLocks noGrp="1"/>
          </p:cNvSpPr>
          <p:nvPr>
            <p:ph type="dt" sz="half"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400" smtClean="0">
                <a:solidFill>
                  <a:srgbClr val="000000"/>
                </a:solidFill>
              </a:rPr>
              <a:t>2012/02/07</a:t>
            </a:r>
            <a:endParaRPr lang="en-US" altLang="ja-JP" sz="1400">
              <a:solidFill>
                <a:srgbClr val="000000"/>
              </a:solidFill>
            </a:endParaRPr>
          </a:p>
        </p:txBody>
      </p:sp>
      <p:sp>
        <p:nvSpPr>
          <p:cNvPr id="2" name="フッター プレースホルダー 1"/>
          <p:cNvSpPr>
            <a:spLocks noGrp="1"/>
          </p:cNvSpPr>
          <p:nvPr>
            <p:ph type="ftr" sz="quarter" idx="11"/>
          </p:nvPr>
        </p:nvSpPr>
        <p:spPr/>
        <p:txBody>
          <a:bodyPr/>
          <a:lstStyle/>
          <a:p>
            <a:pPr>
              <a:defRPr/>
            </a:pPr>
            <a:r>
              <a:rPr lang="en-US" altLang="ja-JP" smtClean="0"/>
              <a:t>K. Kawagoe: Physics at the ILC</a:t>
            </a:r>
            <a:endParaRPr lang="en-US" altLang="ja-JP"/>
          </a:p>
        </p:txBody>
      </p:sp>
      <p:sp>
        <p:nvSpPr>
          <p:cNvPr id="60418" name="スライド番号プレースホルダ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6DB9A16B-0EB2-4441-9752-E991CAAB6A7C}" type="slidenum">
              <a:rPr lang="en-US" altLang="ja-JP" sz="1400">
                <a:solidFill>
                  <a:srgbClr val="000000"/>
                </a:solidFill>
              </a:rPr>
              <a:pPr/>
              <a:t>46</a:t>
            </a:fld>
            <a:endParaRPr lang="en-US" altLang="ja-JP" sz="1400">
              <a:solidFill>
                <a:srgbClr val="000000"/>
              </a:solidFill>
            </a:endParaRPr>
          </a:p>
        </p:txBody>
      </p:sp>
      <p:pic>
        <p:nvPicPr>
          <p:cNvPr id="2385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1975" y="381000"/>
            <a:ext cx="7907338" cy="593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星 5 4"/>
          <p:cNvSpPr>
            <a:spLocks noChangeArrowheads="1"/>
          </p:cNvSpPr>
          <p:nvPr/>
        </p:nvSpPr>
        <p:spPr bwMode="auto">
          <a:xfrm>
            <a:off x="7034213" y="3063875"/>
            <a:ext cx="350837" cy="381000"/>
          </a:xfrm>
          <a:custGeom>
            <a:avLst/>
            <a:gdLst>
              <a:gd name="T0" fmla="*/ 126124 w 381000"/>
              <a:gd name="T1" fmla="*/ 0 h 381000"/>
              <a:gd name="T2" fmla="*/ 0 w 381000"/>
              <a:gd name="T3" fmla="*/ 145529 h 381000"/>
              <a:gd name="T4" fmla="*/ 48174 w 381000"/>
              <a:gd name="T5" fmla="*/ 380999 h 381000"/>
              <a:gd name="T6" fmla="*/ 204073 w 381000"/>
              <a:gd name="T7" fmla="*/ 380999 h 381000"/>
              <a:gd name="T8" fmla="*/ 252248 w 381000"/>
              <a:gd name="T9" fmla="*/ 145529 h 381000"/>
              <a:gd name="T10" fmla="*/ 0 60000 65536"/>
              <a:gd name="T11" fmla="*/ 0 60000 65536"/>
              <a:gd name="T12" fmla="*/ 0 60000 65536"/>
              <a:gd name="T13" fmla="*/ 0 60000 65536"/>
              <a:gd name="T14" fmla="*/ 0 60000 65536"/>
              <a:gd name="T15" fmla="*/ 117737 w 381000"/>
              <a:gd name="T16" fmla="*/ 145530 h 381000"/>
              <a:gd name="T17" fmla="*/ 263263 w 381000"/>
              <a:gd name="T18" fmla="*/ 291056 h 381000"/>
            </a:gdLst>
            <a:ahLst/>
            <a:cxnLst>
              <a:cxn ang="T10">
                <a:pos x="T0" y="T1"/>
              </a:cxn>
              <a:cxn ang="T11">
                <a:pos x="T2" y="T3"/>
              </a:cxn>
              <a:cxn ang="T12">
                <a:pos x="T4" y="T5"/>
              </a:cxn>
              <a:cxn ang="T13">
                <a:pos x="T6" y="T7"/>
              </a:cxn>
              <a:cxn ang="T14">
                <a:pos x="T8" y="T9"/>
              </a:cxn>
            </a:cxnLst>
            <a:rect l="T15" t="T16" r="T17" b="T18"/>
            <a:pathLst>
              <a:path w="381000" h="381000">
                <a:moveTo>
                  <a:pt x="0" y="145529"/>
                </a:moveTo>
                <a:lnTo>
                  <a:pt x="145530" y="145530"/>
                </a:lnTo>
                <a:lnTo>
                  <a:pt x="190500" y="0"/>
                </a:lnTo>
                <a:lnTo>
                  <a:pt x="235470" y="145530"/>
                </a:lnTo>
                <a:lnTo>
                  <a:pt x="381000" y="145529"/>
                </a:lnTo>
                <a:lnTo>
                  <a:pt x="263263" y="235470"/>
                </a:lnTo>
                <a:lnTo>
                  <a:pt x="308235" y="380999"/>
                </a:lnTo>
                <a:lnTo>
                  <a:pt x="190500" y="291056"/>
                </a:lnTo>
                <a:lnTo>
                  <a:pt x="72765" y="380999"/>
                </a:lnTo>
                <a:lnTo>
                  <a:pt x="117737" y="235470"/>
                </a:lnTo>
                <a:lnTo>
                  <a:pt x="0" y="145529"/>
                </a:lnTo>
                <a:close/>
              </a:path>
            </a:pathLst>
          </a:custGeom>
          <a:solidFill>
            <a:srgbClr val="0000FF"/>
          </a:solidFill>
          <a:ln w="9525">
            <a:solidFill>
              <a:srgbClr val="B6DCDF"/>
            </a:solidFill>
            <a:miter lim="800000"/>
            <a:headEnd/>
            <a:tailEnd/>
          </a:ln>
          <a:effectLst>
            <a:outerShdw blurRad="63500" dist="23000" dir="5400000" rotWithShape="0">
              <a:srgbClr val="808080">
                <a:alpha val="34998"/>
              </a:srgbClr>
            </a:outerShdw>
          </a:effectLst>
        </p:spPr>
        <p:txBody>
          <a:bodyPr anchor="ctr"/>
          <a:lstStyle/>
          <a:p>
            <a:pPr defTabSz="914400">
              <a:defRPr/>
            </a:pPr>
            <a:endParaRPr lang="ja-JP" altLang="en-US">
              <a:solidFill>
                <a:srgbClr val="000000"/>
              </a:solidFill>
            </a:endParaRPr>
          </a:p>
        </p:txBody>
      </p:sp>
      <p:sp>
        <p:nvSpPr>
          <p:cNvPr id="6" name="星 5 5"/>
          <p:cNvSpPr>
            <a:spLocks noChangeArrowheads="1"/>
          </p:cNvSpPr>
          <p:nvPr/>
        </p:nvSpPr>
        <p:spPr bwMode="auto">
          <a:xfrm>
            <a:off x="3868738" y="3352800"/>
            <a:ext cx="350837" cy="381000"/>
          </a:xfrm>
          <a:custGeom>
            <a:avLst/>
            <a:gdLst>
              <a:gd name="T0" fmla="*/ 126124 w 381000"/>
              <a:gd name="T1" fmla="*/ 0 h 381000"/>
              <a:gd name="T2" fmla="*/ 0 w 381000"/>
              <a:gd name="T3" fmla="*/ 145529 h 381000"/>
              <a:gd name="T4" fmla="*/ 48174 w 381000"/>
              <a:gd name="T5" fmla="*/ 380999 h 381000"/>
              <a:gd name="T6" fmla="*/ 204073 w 381000"/>
              <a:gd name="T7" fmla="*/ 380999 h 381000"/>
              <a:gd name="T8" fmla="*/ 252248 w 381000"/>
              <a:gd name="T9" fmla="*/ 145529 h 381000"/>
              <a:gd name="T10" fmla="*/ 0 60000 65536"/>
              <a:gd name="T11" fmla="*/ 0 60000 65536"/>
              <a:gd name="T12" fmla="*/ 0 60000 65536"/>
              <a:gd name="T13" fmla="*/ 0 60000 65536"/>
              <a:gd name="T14" fmla="*/ 0 60000 65536"/>
              <a:gd name="T15" fmla="*/ 117737 w 381000"/>
              <a:gd name="T16" fmla="*/ 145530 h 381000"/>
              <a:gd name="T17" fmla="*/ 263263 w 381000"/>
              <a:gd name="T18" fmla="*/ 291056 h 381000"/>
            </a:gdLst>
            <a:ahLst/>
            <a:cxnLst>
              <a:cxn ang="T10">
                <a:pos x="T0" y="T1"/>
              </a:cxn>
              <a:cxn ang="T11">
                <a:pos x="T2" y="T3"/>
              </a:cxn>
              <a:cxn ang="T12">
                <a:pos x="T4" y="T5"/>
              </a:cxn>
              <a:cxn ang="T13">
                <a:pos x="T6" y="T7"/>
              </a:cxn>
              <a:cxn ang="T14">
                <a:pos x="T8" y="T9"/>
              </a:cxn>
            </a:cxnLst>
            <a:rect l="T15" t="T16" r="T17" b="T18"/>
            <a:pathLst>
              <a:path w="381000" h="381000">
                <a:moveTo>
                  <a:pt x="0" y="145529"/>
                </a:moveTo>
                <a:lnTo>
                  <a:pt x="145530" y="145530"/>
                </a:lnTo>
                <a:lnTo>
                  <a:pt x="190500" y="0"/>
                </a:lnTo>
                <a:lnTo>
                  <a:pt x="235470" y="145530"/>
                </a:lnTo>
                <a:lnTo>
                  <a:pt x="381000" y="145529"/>
                </a:lnTo>
                <a:lnTo>
                  <a:pt x="263263" y="235470"/>
                </a:lnTo>
                <a:lnTo>
                  <a:pt x="308235" y="380999"/>
                </a:lnTo>
                <a:lnTo>
                  <a:pt x="190500" y="291056"/>
                </a:lnTo>
                <a:lnTo>
                  <a:pt x="72765" y="380999"/>
                </a:lnTo>
                <a:lnTo>
                  <a:pt x="117737" y="235470"/>
                </a:lnTo>
                <a:lnTo>
                  <a:pt x="0" y="145529"/>
                </a:lnTo>
                <a:close/>
              </a:path>
            </a:pathLst>
          </a:custGeom>
          <a:solidFill>
            <a:srgbClr val="0000FF"/>
          </a:solidFill>
          <a:ln w="9525">
            <a:solidFill>
              <a:srgbClr val="B6DCDF"/>
            </a:solidFill>
            <a:miter lim="800000"/>
            <a:headEnd/>
            <a:tailEnd/>
          </a:ln>
          <a:effectLst>
            <a:outerShdw blurRad="63500" dist="23000" dir="5400000" rotWithShape="0">
              <a:srgbClr val="808080">
                <a:alpha val="34998"/>
              </a:srgbClr>
            </a:outerShdw>
          </a:effectLst>
        </p:spPr>
        <p:txBody>
          <a:bodyPr anchor="ctr"/>
          <a:lstStyle/>
          <a:p>
            <a:pPr defTabSz="914400">
              <a:defRPr/>
            </a:pPr>
            <a:endParaRPr lang="ja-JP" altLang="en-US">
              <a:solidFill>
                <a:srgbClr val="000000"/>
              </a:solidFill>
            </a:endParaRPr>
          </a:p>
        </p:txBody>
      </p:sp>
      <p:sp>
        <p:nvSpPr>
          <p:cNvPr id="7" name="星 5 6"/>
          <p:cNvSpPr>
            <a:spLocks noChangeArrowheads="1"/>
          </p:cNvSpPr>
          <p:nvPr/>
        </p:nvSpPr>
        <p:spPr bwMode="auto">
          <a:xfrm>
            <a:off x="1055688" y="2667000"/>
            <a:ext cx="350837" cy="381000"/>
          </a:xfrm>
          <a:custGeom>
            <a:avLst/>
            <a:gdLst>
              <a:gd name="T0" fmla="*/ 126124 w 381000"/>
              <a:gd name="T1" fmla="*/ 0 h 381000"/>
              <a:gd name="T2" fmla="*/ 0 w 381000"/>
              <a:gd name="T3" fmla="*/ 145529 h 381000"/>
              <a:gd name="T4" fmla="*/ 48174 w 381000"/>
              <a:gd name="T5" fmla="*/ 380999 h 381000"/>
              <a:gd name="T6" fmla="*/ 204073 w 381000"/>
              <a:gd name="T7" fmla="*/ 380999 h 381000"/>
              <a:gd name="T8" fmla="*/ 252248 w 381000"/>
              <a:gd name="T9" fmla="*/ 145529 h 381000"/>
              <a:gd name="T10" fmla="*/ 0 60000 65536"/>
              <a:gd name="T11" fmla="*/ 0 60000 65536"/>
              <a:gd name="T12" fmla="*/ 0 60000 65536"/>
              <a:gd name="T13" fmla="*/ 0 60000 65536"/>
              <a:gd name="T14" fmla="*/ 0 60000 65536"/>
              <a:gd name="T15" fmla="*/ 117737 w 381000"/>
              <a:gd name="T16" fmla="*/ 145530 h 381000"/>
              <a:gd name="T17" fmla="*/ 263263 w 381000"/>
              <a:gd name="T18" fmla="*/ 291056 h 381000"/>
            </a:gdLst>
            <a:ahLst/>
            <a:cxnLst>
              <a:cxn ang="T10">
                <a:pos x="T0" y="T1"/>
              </a:cxn>
              <a:cxn ang="T11">
                <a:pos x="T2" y="T3"/>
              </a:cxn>
              <a:cxn ang="T12">
                <a:pos x="T4" y="T5"/>
              </a:cxn>
              <a:cxn ang="T13">
                <a:pos x="T6" y="T7"/>
              </a:cxn>
              <a:cxn ang="T14">
                <a:pos x="T8" y="T9"/>
              </a:cxn>
            </a:cxnLst>
            <a:rect l="T15" t="T16" r="T17" b="T18"/>
            <a:pathLst>
              <a:path w="381000" h="381000">
                <a:moveTo>
                  <a:pt x="0" y="145529"/>
                </a:moveTo>
                <a:lnTo>
                  <a:pt x="145530" y="145530"/>
                </a:lnTo>
                <a:lnTo>
                  <a:pt x="190500" y="0"/>
                </a:lnTo>
                <a:lnTo>
                  <a:pt x="235470" y="145530"/>
                </a:lnTo>
                <a:lnTo>
                  <a:pt x="381000" y="145529"/>
                </a:lnTo>
                <a:lnTo>
                  <a:pt x="263263" y="235470"/>
                </a:lnTo>
                <a:lnTo>
                  <a:pt x="308235" y="380999"/>
                </a:lnTo>
                <a:lnTo>
                  <a:pt x="190500" y="291056"/>
                </a:lnTo>
                <a:lnTo>
                  <a:pt x="72765" y="380999"/>
                </a:lnTo>
                <a:lnTo>
                  <a:pt x="117737" y="235470"/>
                </a:lnTo>
                <a:lnTo>
                  <a:pt x="0" y="145529"/>
                </a:lnTo>
                <a:close/>
              </a:path>
            </a:pathLst>
          </a:custGeom>
          <a:solidFill>
            <a:srgbClr val="0000FF"/>
          </a:solidFill>
          <a:ln w="9525">
            <a:solidFill>
              <a:srgbClr val="B6DCDF"/>
            </a:solidFill>
            <a:miter lim="800000"/>
            <a:headEnd/>
            <a:tailEnd/>
          </a:ln>
          <a:effectLst>
            <a:outerShdw blurRad="63500" dist="23000" dir="5400000" rotWithShape="0">
              <a:srgbClr val="808080">
                <a:alpha val="34998"/>
              </a:srgbClr>
            </a:outerShdw>
          </a:effectLst>
        </p:spPr>
        <p:txBody>
          <a:bodyPr anchor="ctr"/>
          <a:lstStyle/>
          <a:p>
            <a:pPr defTabSz="914400">
              <a:defRPr/>
            </a:pPr>
            <a:endParaRPr lang="ja-JP" altLang="en-US">
              <a:solidFill>
                <a:srgbClr val="000000"/>
              </a:solidFill>
            </a:endParaRPr>
          </a:p>
        </p:txBody>
      </p:sp>
      <p:sp>
        <p:nvSpPr>
          <p:cNvPr id="8" name="星 5 7"/>
          <p:cNvSpPr>
            <a:spLocks noChangeArrowheads="1"/>
          </p:cNvSpPr>
          <p:nvPr/>
        </p:nvSpPr>
        <p:spPr bwMode="auto">
          <a:xfrm>
            <a:off x="984250" y="2895600"/>
            <a:ext cx="352425" cy="381000"/>
          </a:xfrm>
          <a:custGeom>
            <a:avLst/>
            <a:gdLst>
              <a:gd name="T0" fmla="*/ 129004 w 381000"/>
              <a:gd name="T1" fmla="*/ 0 h 381000"/>
              <a:gd name="T2" fmla="*/ 0 w 381000"/>
              <a:gd name="T3" fmla="*/ 145529 h 381000"/>
              <a:gd name="T4" fmla="*/ 49276 w 381000"/>
              <a:gd name="T5" fmla="*/ 380999 h 381000"/>
              <a:gd name="T6" fmla="*/ 208733 w 381000"/>
              <a:gd name="T7" fmla="*/ 380999 h 381000"/>
              <a:gd name="T8" fmla="*/ 258008 w 381000"/>
              <a:gd name="T9" fmla="*/ 145529 h 381000"/>
              <a:gd name="T10" fmla="*/ 0 60000 65536"/>
              <a:gd name="T11" fmla="*/ 0 60000 65536"/>
              <a:gd name="T12" fmla="*/ 0 60000 65536"/>
              <a:gd name="T13" fmla="*/ 0 60000 65536"/>
              <a:gd name="T14" fmla="*/ 0 60000 65536"/>
              <a:gd name="T15" fmla="*/ 117737 w 381000"/>
              <a:gd name="T16" fmla="*/ 145530 h 381000"/>
              <a:gd name="T17" fmla="*/ 263263 w 381000"/>
              <a:gd name="T18" fmla="*/ 291056 h 381000"/>
            </a:gdLst>
            <a:ahLst/>
            <a:cxnLst>
              <a:cxn ang="T10">
                <a:pos x="T0" y="T1"/>
              </a:cxn>
              <a:cxn ang="T11">
                <a:pos x="T2" y="T3"/>
              </a:cxn>
              <a:cxn ang="T12">
                <a:pos x="T4" y="T5"/>
              </a:cxn>
              <a:cxn ang="T13">
                <a:pos x="T6" y="T7"/>
              </a:cxn>
              <a:cxn ang="T14">
                <a:pos x="T8" y="T9"/>
              </a:cxn>
            </a:cxnLst>
            <a:rect l="T15" t="T16" r="T17" b="T18"/>
            <a:pathLst>
              <a:path w="381000" h="381000">
                <a:moveTo>
                  <a:pt x="0" y="145529"/>
                </a:moveTo>
                <a:lnTo>
                  <a:pt x="145530" y="145530"/>
                </a:lnTo>
                <a:lnTo>
                  <a:pt x="190500" y="0"/>
                </a:lnTo>
                <a:lnTo>
                  <a:pt x="235470" y="145530"/>
                </a:lnTo>
                <a:lnTo>
                  <a:pt x="381000" y="145529"/>
                </a:lnTo>
                <a:lnTo>
                  <a:pt x="263263" y="235470"/>
                </a:lnTo>
                <a:lnTo>
                  <a:pt x="308235" y="380999"/>
                </a:lnTo>
                <a:lnTo>
                  <a:pt x="190500" y="291056"/>
                </a:lnTo>
                <a:lnTo>
                  <a:pt x="72765" y="380999"/>
                </a:lnTo>
                <a:lnTo>
                  <a:pt x="117737" y="235470"/>
                </a:lnTo>
                <a:lnTo>
                  <a:pt x="0" y="145529"/>
                </a:lnTo>
                <a:close/>
              </a:path>
            </a:pathLst>
          </a:custGeom>
          <a:solidFill>
            <a:srgbClr val="0000FF"/>
          </a:solidFill>
          <a:ln w="9525">
            <a:solidFill>
              <a:srgbClr val="B6DCDF"/>
            </a:solidFill>
            <a:miter lim="800000"/>
            <a:headEnd/>
            <a:tailEnd/>
          </a:ln>
          <a:effectLst>
            <a:outerShdw blurRad="63500" dist="23000" dir="5400000" rotWithShape="0">
              <a:srgbClr val="808080">
                <a:alpha val="34998"/>
              </a:srgbClr>
            </a:outerShdw>
          </a:effectLst>
        </p:spPr>
        <p:txBody>
          <a:bodyPr anchor="ctr"/>
          <a:lstStyle/>
          <a:p>
            <a:pPr defTabSz="914400">
              <a:defRPr/>
            </a:pPr>
            <a:endParaRPr lang="ja-JP" altLang="en-US">
              <a:solidFill>
                <a:srgbClr val="000000"/>
              </a:solidFill>
            </a:endParaRPr>
          </a:p>
        </p:txBody>
      </p:sp>
      <p:sp>
        <p:nvSpPr>
          <p:cNvPr id="9" name="星 5 8"/>
          <p:cNvSpPr>
            <a:spLocks noChangeArrowheads="1"/>
          </p:cNvSpPr>
          <p:nvPr/>
        </p:nvSpPr>
        <p:spPr bwMode="auto">
          <a:xfrm>
            <a:off x="1687513" y="2438400"/>
            <a:ext cx="352425" cy="381000"/>
          </a:xfrm>
          <a:custGeom>
            <a:avLst/>
            <a:gdLst>
              <a:gd name="T0" fmla="*/ 129004 w 381000"/>
              <a:gd name="T1" fmla="*/ 0 h 381000"/>
              <a:gd name="T2" fmla="*/ 0 w 381000"/>
              <a:gd name="T3" fmla="*/ 145529 h 381000"/>
              <a:gd name="T4" fmla="*/ 49276 w 381000"/>
              <a:gd name="T5" fmla="*/ 380999 h 381000"/>
              <a:gd name="T6" fmla="*/ 208733 w 381000"/>
              <a:gd name="T7" fmla="*/ 380999 h 381000"/>
              <a:gd name="T8" fmla="*/ 258008 w 381000"/>
              <a:gd name="T9" fmla="*/ 145529 h 381000"/>
              <a:gd name="T10" fmla="*/ 0 60000 65536"/>
              <a:gd name="T11" fmla="*/ 0 60000 65536"/>
              <a:gd name="T12" fmla="*/ 0 60000 65536"/>
              <a:gd name="T13" fmla="*/ 0 60000 65536"/>
              <a:gd name="T14" fmla="*/ 0 60000 65536"/>
              <a:gd name="T15" fmla="*/ 117737 w 381000"/>
              <a:gd name="T16" fmla="*/ 145530 h 381000"/>
              <a:gd name="T17" fmla="*/ 263263 w 381000"/>
              <a:gd name="T18" fmla="*/ 291056 h 381000"/>
            </a:gdLst>
            <a:ahLst/>
            <a:cxnLst>
              <a:cxn ang="T10">
                <a:pos x="T0" y="T1"/>
              </a:cxn>
              <a:cxn ang="T11">
                <a:pos x="T2" y="T3"/>
              </a:cxn>
              <a:cxn ang="T12">
                <a:pos x="T4" y="T5"/>
              </a:cxn>
              <a:cxn ang="T13">
                <a:pos x="T6" y="T7"/>
              </a:cxn>
              <a:cxn ang="T14">
                <a:pos x="T8" y="T9"/>
              </a:cxn>
            </a:cxnLst>
            <a:rect l="T15" t="T16" r="T17" b="T18"/>
            <a:pathLst>
              <a:path w="381000" h="381000">
                <a:moveTo>
                  <a:pt x="0" y="145529"/>
                </a:moveTo>
                <a:lnTo>
                  <a:pt x="145530" y="145530"/>
                </a:lnTo>
                <a:lnTo>
                  <a:pt x="190500" y="0"/>
                </a:lnTo>
                <a:lnTo>
                  <a:pt x="235470" y="145530"/>
                </a:lnTo>
                <a:lnTo>
                  <a:pt x="381000" y="145529"/>
                </a:lnTo>
                <a:lnTo>
                  <a:pt x="263263" y="235470"/>
                </a:lnTo>
                <a:lnTo>
                  <a:pt x="308235" y="380999"/>
                </a:lnTo>
                <a:lnTo>
                  <a:pt x="190500" y="291056"/>
                </a:lnTo>
                <a:lnTo>
                  <a:pt x="72765" y="380999"/>
                </a:lnTo>
                <a:lnTo>
                  <a:pt x="117737" y="235470"/>
                </a:lnTo>
                <a:lnTo>
                  <a:pt x="0" y="145529"/>
                </a:lnTo>
                <a:close/>
              </a:path>
            </a:pathLst>
          </a:custGeom>
          <a:solidFill>
            <a:srgbClr val="0000FF"/>
          </a:solidFill>
          <a:ln w="9525">
            <a:solidFill>
              <a:srgbClr val="B6DCDF"/>
            </a:solidFill>
            <a:miter lim="800000"/>
            <a:headEnd/>
            <a:tailEnd/>
          </a:ln>
          <a:effectLst>
            <a:outerShdw blurRad="63500" dist="23000" dir="5400000" rotWithShape="0">
              <a:srgbClr val="808080">
                <a:alpha val="34998"/>
              </a:srgbClr>
            </a:outerShdw>
          </a:effectLst>
        </p:spPr>
        <p:txBody>
          <a:bodyPr anchor="ctr"/>
          <a:lstStyle/>
          <a:p>
            <a:pPr defTabSz="914400">
              <a:defRPr/>
            </a:pPr>
            <a:endParaRPr lang="ja-JP" altLang="en-US">
              <a:solidFill>
                <a:srgbClr val="000000"/>
              </a:solidFill>
            </a:endParaRPr>
          </a:p>
        </p:txBody>
      </p:sp>
      <p:sp>
        <p:nvSpPr>
          <p:cNvPr id="11" name="星 5 10"/>
          <p:cNvSpPr>
            <a:spLocks noChangeArrowheads="1"/>
          </p:cNvSpPr>
          <p:nvPr/>
        </p:nvSpPr>
        <p:spPr bwMode="auto">
          <a:xfrm>
            <a:off x="4006850" y="3262313"/>
            <a:ext cx="350838" cy="381000"/>
          </a:xfrm>
          <a:custGeom>
            <a:avLst/>
            <a:gdLst>
              <a:gd name="T0" fmla="*/ 126126 w 381000"/>
              <a:gd name="T1" fmla="*/ 0 h 381000"/>
              <a:gd name="T2" fmla="*/ 0 w 381000"/>
              <a:gd name="T3" fmla="*/ 145529 h 381000"/>
              <a:gd name="T4" fmla="*/ 48176 w 381000"/>
              <a:gd name="T5" fmla="*/ 380999 h 381000"/>
              <a:gd name="T6" fmla="*/ 204074 w 381000"/>
              <a:gd name="T7" fmla="*/ 380999 h 381000"/>
              <a:gd name="T8" fmla="*/ 252252 w 381000"/>
              <a:gd name="T9" fmla="*/ 145529 h 381000"/>
              <a:gd name="T10" fmla="*/ 0 60000 65536"/>
              <a:gd name="T11" fmla="*/ 0 60000 65536"/>
              <a:gd name="T12" fmla="*/ 0 60000 65536"/>
              <a:gd name="T13" fmla="*/ 0 60000 65536"/>
              <a:gd name="T14" fmla="*/ 0 60000 65536"/>
              <a:gd name="T15" fmla="*/ 117737 w 381000"/>
              <a:gd name="T16" fmla="*/ 145530 h 381000"/>
              <a:gd name="T17" fmla="*/ 263263 w 381000"/>
              <a:gd name="T18" fmla="*/ 291056 h 381000"/>
            </a:gdLst>
            <a:ahLst/>
            <a:cxnLst>
              <a:cxn ang="T10">
                <a:pos x="T0" y="T1"/>
              </a:cxn>
              <a:cxn ang="T11">
                <a:pos x="T2" y="T3"/>
              </a:cxn>
              <a:cxn ang="T12">
                <a:pos x="T4" y="T5"/>
              </a:cxn>
              <a:cxn ang="T13">
                <a:pos x="T6" y="T7"/>
              </a:cxn>
              <a:cxn ang="T14">
                <a:pos x="T8" y="T9"/>
              </a:cxn>
            </a:cxnLst>
            <a:rect l="T15" t="T16" r="T17" b="T18"/>
            <a:pathLst>
              <a:path w="381000" h="381000">
                <a:moveTo>
                  <a:pt x="0" y="145529"/>
                </a:moveTo>
                <a:lnTo>
                  <a:pt x="145530" y="145530"/>
                </a:lnTo>
                <a:lnTo>
                  <a:pt x="190500" y="0"/>
                </a:lnTo>
                <a:lnTo>
                  <a:pt x="235470" y="145530"/>
                </a:lnTo>
                <a:lnTo>
                  <a:pt x="381000" y="145529"/>
                </a:lnTo>
                <a:lnTo>
                  <a:pt x="263263" y="235470"/>
                </a:lnTo>
                <a:lnTo>
                  <a:pt x="308235" y="380999"/>
                </a:lnTo>
                <a:lnTo>
                  <a:pt x="190500" y="291056"/>
                </a:lnTo>
                <a:lnTo>
                  <a:pt x="72765" y="380999"/>
                </a:lnTo>
                <a:lnTo>
                  <a:pt x="117737" y="235470"/>
                </a:lnTo>
                <a:lnTo>
                  <a:pt x="0" y="145529"/>
                </a:lnTo>
                <a:close/>
              </a:path>
            </a:pathLst>
          </a:custGeom>
          <a:solidFill>
            <a:srgbClr val="0000FF"/>
          </a:solidFill>
          <a:ln w="9525">
            <a:solidFill>
              <a:srgbClr val="B6DCDF"/>
            </a:solidFill>
            <a:miter lim="800000"/>
            <a:headEnd/>
            <a:tailEnd/>
          </a:ln>
          <a:effectLst>
            <a:outerShdw blurRad="63500" dist="23000" dir="5400000" rotWithShape="0">
              <a:srgbClr val="808080">
                <a:alpha val="34998"/>
              </a:srgbClr>
            </a:outerShdw>
          </a:effectLst>
        </p:spPr>
        <p:txBody>
          <a:bodyPr anchor="ctr"/>
          <a:lstStyle/>
          <a:p>
            <a:pPr defTabSz="914400">
              <a:defRPr/>
            </a:pPr>
            <a:endParaRPr lang="ja-JP" altLang="en-US">
              <a:solidFill>
                <a:srgbClr val="000000"/>
              </a:solidFill>
            </a:endParaRPr>
          </a:p>
        </p:txBody>
      </p:sp>
      <p:sp>
        <p:nvSpPr>
          <p:cNvPr id="60426" name="テキスト ボックス 11"/>
          <p:cNvSpPr txBox="1">
            <a:spLocks noChangeArrowheads="1"/>
          </p:cNvSpPr>
          <p:nvPr/>
        </p:nvSpPr>
        <p:spPr bwMode="auto">
          <a:xfrm>
            <a:off x="4092575" y="4071938"/>
            <a:ext cx="2388845" cy="36933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ja-JP" altLang="en-US" sz="1800" dirty="0" smtClean="0">
                <a:solidFill>
                  <a:srgbClr val="000000"/>
                </a:solidFill>
                <a:latin typeface="Times New Roman" charset="0"/>
                <a:cs typeface="Times New Roman" charset="0"/>
              </a:rPr>
              <a:t>　　</a:t>
            </a:r>
            <a:r>
              <a:rPr lang="en-US" altLang="ja-JP" sz="1800" dirty="0" smtClean="0">
                <a:solidFill>
                  <a:srgbClr val="000000"/>
                </a:solidFill>
                <a:latin typeface="Times New Roman" charset="0"/>
                <a:cs typeface="Times New Roman" charset="0"/>
              </a:rPr>
              <a:t>Site </a:t>
            </a:r>
            <a:r>
              <a:rPr lang="en-US" altLang="ja-JP" sz="1800" dirty="0">
                <a:solidFill>
                  <a:srgbClr val="000000"/>
                </a:solidFill>
                <a:latin typeface="Times New Roman" charset="0"/>
                <a:cs typeface="Times New Roman" charset="0"/>
              </a:rPr>
              <a:t>example studies</a:t>
            </a:r>
            <a:r>
              <a:rPr lang="ja-JP" altLang="en-US" sz="1800" dirty="0">
                <a:solidFill>
                  <a:srgbClr val="000000"/>
                </a:solidFill>
                <a:latin typeface="Times New Roman" charset="0"/>
                <a:cs typeface="Times New Roman" charset="0"/>
              </a:rPr>
              <a:t> </a:t>
            </a:r>
          </a:p>
        </p:txBody>
      </p:sp>
      <p:sp>
        <p:nvSpPr>
          <p:cNvPr id="60427" name="テキスト ボックス 12"/>
          <p:cNvSpPr txBox="1">
            <a:spLocks noChangeArrowheads="1"/>
          </p:cNvSpPr>
          <p:nvPr/>
        </p:nvSpPr>
        <p:spPr bwMode="auto">
          <a:xfrm>
            <a:off x="3444875" y="4564063"/>
            <a:ext cx="3801041" cy="175432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defTabSz="914400"/>
            <a:r>
              <a:rPr lang="en-US" altLang="ja-JP" sz="1800" dirty="0" smtClean="0">
                <a:solidFill>
                  <a:srgbClr val="000000"/>
                </a:solidFill>
                <a:latin typeface="HGS明朝E" charset="0"/>
                <a:ea typeface="HGS明朝E" charset="0"/>
                <a:cs typeface="HGS明朝E" charset="0"/>
              </a:rPr>
              <a:t>Conditions to be considered</a:t>
            </a:r>
            <a:endParaRPr lang="ja-JP" altLang="en-US" sz="1800" dirty="0">
              <a:solidFill>
                <a:srgbClr val="000000"/>
              </a:solidFill>
              <a:latin typeface="HGS明朝E" charset="0"/>
              <a:ea typeface="HGS明朝E" charset="0"/>
              <a:cs typeface="HGS明朝E" charset="0"/>
            </a:endParaRPr>
          </a:p>
          <a:p>
            <a:pPr marL="285750" indent="-285750" defTabSz="914400">
              <a:buFont typeface="Arial"/>
              <a:buChar char="•"/>
            </a:pPr>
            <a:r>
              <a:rPr lang="en-US" altLang="ja-JP" sz="1800" dirty="0" smtClean="0">
                <a:solidFill>
                  <a:srgbClr val="000000"/>
                </a:solidFill>
                <a:latin typeface="HGS明朝E" charset="0"/>
                <a:ea typeface="HGS明朝E" charset="0"/>
                <a:cs typeface="HGS明朝E" charset="0"/>
              </a:rPr>
              <a:t>Electric power</a:t>
            </a:r>
          </a:p>
          <a:p>
            <a:pPr marL="285750" indent="-285750" defTabSz="914400">
              <a:buFont typeface="Arial"/>
              <a:buChar char="•"/>
            </a:pPr>
            <a:r>
              <a:rPr lang="en-US" altLang="ja-JP" sz="1800" dirty="0" smtClean="0">
                <a:solidFill>
                  <a:srgbClr val="000000"/>
                </a:solidFill>
                <a:latin typeface="HGS明朝E" charset="0"/>
                <a:ea typeface="HGS明朝E" charset="0"/>
                <a:cs typeface="HGS明朝E" charset="0"/>
              </a:rPr>
              <a:t>Geological conditions</a:t>
            </a:r>
          </a:p>
          <a:p>
            <a:pPr marL="285750" indent="-285750" defTabSz="914400">
              <a:buFont typeface="Arial"/>
              <a:buChar char="•"/>
            </a:pPr>
            <a:r>
              <a:rPr lang="en-US" altLang="ja-JP" sz="1800" dirty="0" smtClean="0">
                <a:solidFill>
                  <a:srgbClr val="000000"/>
                </a:solidFill>
                <a:latin typeface="HGS明朝E" charset="0"/>
                <a:ea typeface="HGS明朝E" charset="0"/>
                <a:cs typeface="HGS明朝E" charset="0"/>
              </a:rPr>
              <a:t>Access, transportation</a:t>
            </a:r>
          </a:p>
          <a:p>
            <a:pPr marL="285750" indent="-285750" defTabSz="914400">
              <a:buFont typeface="Arial"/>
              <a:buChar char="•"/>
            </a:pPr>
            <a:r>
              <a:rPr lang="en-US" altLang="ja-JP" sz="1800" dirty="0" smtClean="0">
                <a:solidFill>
                  <a:srgbClr val="000000"/>
                </a:solidFill>
                <a:latin typeface="HGS明朝E" charset="0"/>
                <a:ea typeface="HGS明朝E" charset="0"/>
                <a:cs typeface="HGS明朝E" charset="0"/>
              </a:rPr>
              <a:t>Social and cultural environments</a:t>
            </a:r>
          </a:p>
          <a:p>
            <a:pPr marL="285750" indent="-285750" defTabSz="914400">
              <a:buFont typeface="Arial"/>
              <a:buChar char="•"/>
            </a:pPr>
            <a:r>
              <a:rPr lang="en-US" altLang="ja-JP" sz="1800" dirty="0">
                <a:solidFill>
                  <a:srgbClr val="000000"/>
                </a:solidFill>
                <a:latin typeface="HGS明朝E" charset="0"/>
                <a:ea typeface="HGS明朝E" charset="0"/>
                <a:cs typeface="HGS明朝E" charset="0"/>
              </a:rPr>
              <a:t>a</a:t>
            </a:r>
            <a:r>
              <a:rPr lang="en-US" altLang="ja-JP" sz="1800" dirty="0" smtClean="0">
                <a:solidFill>
                  <a:srgbClr val="000000"/>
                </a:solidFill>
                <a:latin typeface="HGS明朝E" charset="0"/>
                <a:ea typeface="HGS明朝E" charset="0"/>
                <a:cs typeface="HGS明朝E" charset="0"/>
              </a:rPr>
              <a:t>nd many others</a:t>
            </a:r>
            <a:endParaRPr lang="ja-JP" altLang="en-US" sz="1800" dirty="0">
              <a:solidFill>
                <a:srgbClr val="000000"/>
              </a:solidFill>
              <a:latin typeface="HGS明朝E" charset="0"/>
              <a:ea typeface="HGS明朝E" charset="0"/>
              <a:cs typeface="HGS明朝E" charset="0"/>
            </a:endParaRPr>
          </a:p>
        </p:txBody>
      </p:sp>
      <p:pic>
        <p:nvPicPr>
          <p:cNvPr id="60428" name="図 20" descr="Birds_view_2008A4_low.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733800"/>
            <a:ext cx="22272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星 5 8"/>
          <p:cNvSpPr>
            <a:spLocks noChangeArrowheads="1"/>
          </p:cNvSpPr>
          <p:nvPr/>
        </p:nvSpPr>
        <p:spPr bwMode="auto">
          <a:xfrm>
            <a:off x="4108450" y="4064000"/>
            <a:ext cx="352425" cy="381000"/>
          </a:xfrm>
          <a:custGeom>
            <a:avLst/>
            <a:gdLst>
              <a:gd name="T0" fmla="*/ 129004 w 381000"/>
              <a:gd name="T1" fmla="*/ 0 h 381000"/>
              <a:gd name="T2" fmla="*/ 0 w 381000"/>
              <a:gd name="T3" fmla="*/ 145529 h 381000"/>
              <a:gd name="T4" fmla="*/ 49276 w 381000"/>
              <a:gd name="T5" fmla="*/ 380999 h 381000"/>
              <a:gd name="T6" fmla="*/ 208733 w 381000"/>
              <a:gd name="T7" fmla="*/ 380999 h 381000"/>
              <a:gd name="T8" fmla="*/ 258008 w 381000"/>
              <a:gd name="T9" fmla="*/ 145529 h 381000"/>
              <a:gd name="T10" fmla="*/ 0 60000 65536"/>
              <a:gd name="T11" fmla="*/ 0 60000 65536"/>
              <a:gd name="T12" fmla="*/ 0 60000 65536"/>
              <a:gd name="T13" fmla="*/ 0 60000 65536"/>
              <a:gd name="T14" fmla="*/ 0 60000 65536"/>
              <a:gd name="T15" fmla="*/ 117737 w 381000"/>
              <a:gd name="T16" fmla="*/ 145530 h 381000"/>
              <a:gd name="T17" fmla="*/ 263263 w 381000"/>
              <a:gd name="T18" fmla="*/ 291056 h 381000"/>
            </a:gdLst>
            <a:ahLst/>
            <a:cxnLst>
              <a:cxn ang="T10">
                <a:pos x="T0" y="T1"/>
              </a:cxn>
              <a:cxn ang="T11">
                <a:pos x="T2" y="T3"/>
              </a:cxn>
              <a:cxn ang="T12">
                <a:pos x="T4" y="T5"/>
              </a:cxn>
              <a:cxn ang="T13">
                <a:pos x="T6" y="T7"/>
              </a:cxn>
              <a:cxn ang="T14">
                <a:pos x="T8" y="T9"/>
              </a:cxn>
            </a:cxnLst>
            <a:rect l="T15" t="T16" r="T17" b="T18"/>
            <a:pathLst>
              <a:path w="381000" h="381000">
                <a:moveTo>
                  <a:pt x="0" y="145529"/>
                </a:moveTo>
                <a:lnTo>
                  <a:pt x="145530" y="145530"/>
                </a:lnTo>
                <a:lnTo>
                  <a:pt x="190500" y="0"/>
                </a:lnTo>
                <a:lnTo>
                  <a:pt x="235470" y="145530"/>
                </a:lnTo>
                <a:lnTo>
                  <a:pt x="381000" y="145529"/>
                </a:lnTo>
                <a:lnTo>
                  <a:pt x="263263" y="235470"/>
                </a:lnTo>
                <a:lnTo>
                  <a:pt x="308235" y="380999"/>
                </a:lnTo>
                <a:lnTo>
                  <a:pt x="190500" y="291056"/>
                </a:lnTo>
                <a:lnTo>
                  <a:pt x="72765" y="380999"/>
                </a:lnTo>
                <a:lnTo>
                  <a:pt x="117737" y="235470"/>
                </a:lnTo>
                <a:lnTo>
                  <a:pt x="0" y="145529"/>
                </a:lnTo>
                <a:close/>
              </a:path>
            </a:pathLst>
          </a:custGeom>
          <a:solidFill>
            <a:srgbClr val="0000FF"/>
          </a:solidFill>
          <a:ln w="9525">
            <a:solidFill>
              <a:srgbClr val="B6DCDF"/>
            </a:solidFill>
            <a:miter lim="800000"/>
            <a:headEnd/>
            <a:tailEnd/>
          </a:ln>
          <a:effectLst>
            <a:outerShdw blurRad="63500" dist="23000" dir="5400000" rotWithShape="0">
              <a:srgbClr val="808080">
                <a:alpha val="34998"/>
              </a:srgbClr>
            </a:outerShdw>
          </a:effectLst>
        </p:spPr>
        <p:txBody>
          <a:bodyPr anchor="ctr"/>
          <a:lstStyle/>
          <a:p>
            <a:pPr defTabSz="914400">
              <a:defRPr/>
            </a:pPr>
            <a:endParaRPr lang="ja-JP" altLang="en-US">
              <a:solidFill>
                <a:srgbClr val="000000"/>
              </a:solidFill>
            </a:endParaRPr>
          </a:p>
        </p:txBody>
      </p:sp>
      <p:sp>
        <p:nvSpPr>
          <p:cNvPr id="10" name="タイトル 9"/>
          <p:cNvSpPr>
            <a:spLocks noGrp="1"/>
          </p:cNvSpPr>
          <p:nvPr>
            <p:ph type="title"/>
          </p:nvPr>
        </p:nvSpPr>
        <p:spPr/>
        <p:txBody>
          <a:bodyPr/>
          <a:lstStyle/>
          <a:p>
            <a:r>
              <a:rPr kumimoji="1" lang="en-US" altLang="ja-JP" dirty="0" smtClean="0"/>
              <a:t>Proposed ILC sites in the world</a:t>
            </a:r>
            <a:endParaRPr kumimoji="1" lang="ja-JP" altLang="en-US" dirty="0"/>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dissolve">
                                      <p:cBhvr>
                                        <p:cTn id="7" dur="500"/>
                                        <p:tgtEl>
                                          <p:spTgt spid="60418"/>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ssolve">
                                      <p:cBhvr>
                                        <p:cTn id="13" dur="500"/>
                                        <p:tgtEl>
                                          <p:spTgt spid="6"/>
                                        </p:tgtEl>
                                      </p:cBhvr>
                                    </p:animEffect>
                                  </p:childTnLst>
                                </p:cTn>
                              </p:par>
                              <p:par>
                                <p:cTn id="14" presetID="9"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dissolve">
                                      <p:cBhvr>
                                        <p:cTn id="16" dur="500"/>
                                        <p:tgtEl>
                                          <p:spTgt spid="7"/>
                                        </p:tgtEl>
                                      </p:cBhvr>
                                    </p:animEffect>
                                  </p:childTnLst>
                                </p:cTn>
                              </p:par>
                              <p:par>
                                <p:cTn id="17" presetID="9"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dissolve">
                                      <p:cBhvr>
                                        <p:cTn id="19" dur="500"/>
                                        <p:tgtEl>
                                          <p:spTgt spid="8"/>
                                        </p:tgtEl>
                                      </p:cBhvr>
                                    </p:animEffect>
                                  </p:childTnLst>
                                </p:cTn>
                              </p:par>
                              <p:par>
                                <p:cTn id="20" presetID="9"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par>
                                <p:cTn id="23" presetID="9" presetClass="entr" presetSubtype="0" fill="hold"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dissolve">
                                      <p:cBhvr>
                                        <p:cTn id="25" dur="500"/>
                                        <p:tgtEl>
                                          <p:spTgt spid="11"/>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60426"/>
                                        </p:tgtEl>
                                        <p:attrNameLst>
                                          <p:attrName>style.visibility</p:attrName>
                                        </p:attrNameLst>
                                      </p:cBhvr>
                                      <p:to>
                                        <p:strVal val="visible"/>
                                      </p:to>
                                    </p:set>
                                    <p:animEffect transition="in" filter="dissolve">
                                      <p:cBhvr>
                                        <p:cTn id="28" dur="500"/>
                                        <p:tgtEl>
                                          <p:spTgt spid="60426"/>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60427"/>
                                        </p:tgtEl>
                                        <p:attrNameLst>
                                          <p:attrName>style.visibility</p:attrName>
                                        </p:attrNameLst>
                                      </p:cBhvr>
                                      <p:to>
                                        <p:strVal val="visible"/>
                                      </p:to>
                                    </p:set>
                                    <p:animEffect transition="in" filter="dissolve">
                                      <p:cBhvr>
                                        <p:cTn id="31" dur="500"/>
                                        <p:tgtEl>
                                          <p:spTgt spid="60427"/>
                                        </p:tgtEl>
                                      </p:cBhvr>
                                    </p:animEffect>
                                  </p:childTnLst>
                                </p:cTn>
                              </p:par>
                              <p:par>
                                <p:cTn id="32" presetID="9" presetClass="entr" presetSubtype="0" fill="hold" nodeType="withEffect">
                                  <p:stCondLst>
                                    <p:cond delay="0"/>
                                  </p:stCondLst>
                                  <p:childTnLst>
                                    <p:set>
                                      <p:cBhvr>
                                        <p:cTn id="33" dur="1" fill="hold">
                                          <p:stCondLst>
                                            <p:cond delay="0"/>
                                          </p:stCondLst>
                                        </p:cTn>
                                        <p:tgtEl>
                                          <p:spTgt spid="60428"/>
                                        </p:tgtEl>
                                        <p:attrNameLst>
                                          <p:attrName>style.visibility</p:attrName>
                                        </p:attrNameLst>
                                      </p:cBhvr>
                                      <p:to>
                                        <p:strVal val="visible"/>
                                      </p:to>
                                    </p:set>
                                    <p:animEffect transition="in" filter="dissolve">
                                      <p:cBhvr>
                                        <p:cTn id="34" dur="500"/>
                                        <p:tgtEl>
                                          <p:spTgt spid="60428"/>
                                        </p:tgtEl>
                                      </p:cBhvr>
                                    </p:animEffect>
                                  </p:childTnLst>
                                </p:cTn>
                              </p:par>
                              <p:par>
                                <p:cTn id="35" presetID="9"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dissolv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18" grpId="0"/>
      <p:bldP spid="60426" grpId="0" animBg="1"/>
      <p:bldP spid="6042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a:xfrm>
            <a:off x="457200" y="274638"/>
            <a:ext cx="8229600" cy="899654"/>
          </a:xfrm>
        </p:spPr>
        <p:txBody>
          <a:bodyPr>
            <a:normAutofit fontScale="90000"/>
          </a:bodyPr>
          <a:lstStyle/>
          <a:p>
            <a:r>
              <a:rPr lang="en-US" altLang="ja-JP" dirty="0" smtClean="0"/>
              <a:t>Tunneling Study for Mountain </a:t>
            </a:r>
            <a:r>
              <a:rPr lang="en-US" altLang="ja-JP" dirty="0"/>
              <a:t>R</a:t>
            </a:r>
            <a:r>
              <a:rPr lang="en-US" altLang="ja-JP" dirty="0" smtClean="0"/>
              <a:t>egions</a:t>
            </a:r>
            <a:br>
              <a:rPr lang="en-US" altLang="ja-JP" dirty="0" smtClean="0"/>
            </a:br>
            <a:r>
              <a:rPr lang="en-US" altLang="ja-JP" dirty="0" smtClean="0"/>
              <a:t> in Japan</a:t>
            </a:r>
            <a:endParaRPr kumimoji="1" lang="ja-JP" altLang="en-US" dirty="0"/>
          </a:p>
        </p:txBody>
      </p:sp>
      <p:pic>
        <p:nvPicPr>
          <p:cNvPr id="7" name="コンテンツ プレースホルダー 6"/>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3085" r="-6204"/>
          <a:stretch/>
        </p:blipFill>
        <p:spPr>
          <a:xfrm>
            <a:off x="805669" y="1399088"/>
            <a:ext cx="7332952" cy="5032230"/>
          </a:xfrm>
          <a:ln>
            <a:solidFill>
              <a:srgbClr val="4F81BD"/>
            </a:solidFill>
          </a:ln>
        </p:spPr>
      </p:pic>
      <p:sp>
        <p:nvSpPr>
          <p:cNvPr id="2" name="日付プレースホルダー 1"/>
          <p:cNvSpPr>
            <a:spLocks noGrp="1"/>
          </p:cNvSpPr>
          <p:nvPr>
            <p:ph type="dt" sz="half" idx="10"/>
          </p:nvPr>
        </p:nvSpPr>
        <p:spPr/>
        <p:txBody>
          <a:bodyPr/>
          <a:lstStyle/>
          <a:p>
            <a:r>
              <a:rPr lang="en-US" altLang="ja-JP" smtClean="0">
                <a:solidFill>
                  <a:prstClr val="black">
                    <a:tint val="75000"/>
                  </a:prstClr>
                </a:solidFill>
                <a:latin typeface="Calibri"/>
                <a:ea typeface="ＭＳ Ｐゴシック"/>
              </a:rPr>
              <a:t>2012/02/07</a:t>
            </a:r>
            <a:endParaRPr lang="ja-JP" altLang="en-US">
              <a:solidFill>
                <a:prstClr val="black">
                  <a:tint val="75000"/>
                </a:prstClr>
              </a:solidFill>
              <a:latin typeface="Calibri"/>
              <a:ea typeface="ＭＳ Ｐゴシック"/>
            </a:endParaRPr>
          </a:p>
        </p:txBody>
      </p:sp>
      <p:sp>
        <p:nvSpPr>
          <p:cNvPr id="3" name="フッター プレースホルダー 2"/>
          <p:cNvSpPr>
            <a:spLocks noGrp="1"/>
          </p:cNvSpPr>
          <p:nvPr>
            <p:ph type="ftr" sz="quarter" idx="11"/>
          </p:nvPr>
        </p:nvSpPr>
        <p:spPr/>
        <p:txBody>
          <a:bodyPr/>
          <a:lstStyle/>
          <a:p>
            <a:r>
              <a:rPr lang="en-US" altLang="ja-JP" smtClean="0">
                <a:solidFill>
                  <a:prstClr val="black">
                    <a:tint val="75000"/>
                  </a:prstClr>
                </a:solidFill>
                <a:latin typeface="Calibri"/>
                <a:ea typeface="ＭＳ Ｐゴシック"/>
              </a:rPr>
              <a:t>K. Kawagoe: Physics at the ILC</a:t>
            </a:r>
            <a:endParaRPr lang="ja-JP" altLang="en-US">
              <a:solidFill>
                <a:prstClr val="black">
                  <a:tint val="75000"/>
                </a:prstClr>
              </a:solidFill>
              <a:latin typeface="Calibri"/>
              <a:ea typeface="ＭＳ Ｐゴシック"/>
            </a:endParaRPr>
          </a:p>
        </p:txBody>
      </p:sp>
      <p:sp>
        <p:nvSpPr>
          <p:cNvPr id="4" name="スライド番号プレースホルダー 3"/>
          <p:cNvSpPr>
            <a:spLocks noGrp="1"/>
          </p:cNvSpPr>
          <p:nvPr>
            <p:ph type="sldNum" sz="quarter" idx="12"/>
          </p:nvPr>
        </p:nvSpPr>
        <p:spPr/>
        <p:txBody>
          <a:bodyPr/>
          <a:lstStyle/>
          <a:p>
            <a:fld id="{5BFA1E22-6ED2-C64A-A89C-4CC2E0C384E0}" type="slidenum">
              <a:rPr lang="ja-JP" altLang="en-US" smtClean="0">
                <a:solidFill>
                  <a:prstClr val="black">
                    <a:tint val="75000"/>
                  </a:prstClr>
                </a:solidFill>
                <a:latin typeface="Calibri"/>
                <a:ea typeface="ＭＳ Ｐゴシック"/>
              </a:rPr>
              <a:pPr/>
              <a:t>47</a:t>
            </a:fld>
            <a:endParaRPr lang="ja-JP" altLang="en-US">
              <a:solidFill>
                <a:prstClr val="black">
                  <a:tint val="75000"/>
                </a:prstClr>
              </a:solidFill>
              <a:latin typeface="Calibri"/>
              <a:ea typeface="ＭＳ Ｐゴシック"/>
            </a:endParaRPr>
          </a:p>
        </p:txBody>
      </p:sp>
      <p:sp>
        <p:nvSpPr>
          <p:cNvPr id="8" name="テキスト ボックス 7"/>
          <p:cNvSpPr txBox="1"/>
          <p:nvPr/>
        </p:nvSpPr>
        <p:spPr>
          <a:xfrm>
            <a:off x="6019800" y="969473"/>
            <a:ext cx="2970435" cy="646331"/>
          </a:xfrm>
          <a:prstGeom prst="rect">
            <a:avLst/>
          </a:prstGeom>
          <a:solidFill>
            <a:srgbClr val="FFFF00"/>
          </a:solidFill>
          <a:ln>
            <a:solidFill>
              <a:srgbClr val="4F81BD"/>
            </a:solidFill>
          </a:ln>
        </p:spPr>
        <p:txBody>
          <a:bodyPr wrap="none" rtlCol="0">
            <a:spAutoFit/>
          </a:bodyPr>
          <a:lstStyle/>
          <a:p>
            <a:pPr fontAlgn="auto">
              <a:spcBef>
                <a:spcPts val="0"/>
              </a:spcBef>
              <a:spcAft>
                <a:spcPts val="0"/>
              </a:spcAft>
            </a:pPr>
            <a:r>
              <a:rPr lang="en-US" altLang="ja-JP" dirty="0" smtClean="0">
                <a:solidFill>
                  <a:prstClr val="black"/>
                </a:solidFill>
                <a:latin typeface="Calibri"/>
                <a:ea typeface="ＭＳ Ｐゴシック"/>
                <a:cs typeface="+mn-cs"/>
              </a:rPr>
              <a:t>Courtesy: </a:t>
            </a:r>
            <a:r>
              <a:rPr lang="en-US" altLang="ja-JP" dirty="0" err="1" smtClean="0">
                <a:solidFill>
                  <a:prstClr val="black"/>
                </a:solidFill>
                <a:latin typeface="Calibri"/>
                <a:ea typeface="ＭＳ Ｐゴシック"/>
                <a:cs typeface="+mn-cs"/>
              </a:rPr>
              <a:t>Enomoto</a:t>
            </a:r>
            <a:r>
              <a:rPr lang="en-US" altLang="ja-JP" dirty="0" smtClean="0">
                <a:solidFill>
                  <a:prstClr val="black"/>
                </a:solidFill>
                <a:latin typeface="Calibri"/>
                <a:ea typeface="ＭＳ Ｐゴシック"/>
                <a:cs typeface="+mn-cs"/>
              </a:rPr>
              <a:t>/Miyahara</a:t>
            </a:r>
          </a:p>
          <a:p>
            <a:pPr fontAlgn="auto">
              <a:spcBef>
                <a:spcPts val="0"/>
              </a:spcBef>
              <a:spcAft>
                <a:spcPts val="0"/>
              </a:spcAft>
            </a:pPr>
            <a:r>
              <a:rPr lang="en-US" altLang="ja-JP" dirty="0" smtClean="0">
                <a:solidFill>
                  <a:prstClr val="black"/>
                </a:solidFill>
                <a:latin typeface="Calibri"/>
                <a:ea typeface="ＭＳ Ｐゴシック"/>
                <a:cs typeface="+mn-cs"/>
              </a:rPr>
              <a:t>Study supported by KEK-DG</a:t>
            </a:r>
            <a:endParaRPr lang="ja-JP" altLang="en-US" dirty="0">
              <a:solidFill>
                <a:prstClr val="black"/>
              </a:solidFill>
              <a:latin typeface="Calibri"/>
              <a:ea typeface="ＭＳ Ｐゴシック"/>
              <a:cs typeface="+mn-cs"/>
            </a:endParaRPr>
          </a:p>
        </p:txBody>
      </p:sp>
    </p:spTree>
    <p:extLst>
      <p:ext uri="{BB962C8B-B14F-4D97-AF65-F5344CB8AC3E}">
        <p14:creationId xmlns:p14="http://schemas.microsoft.com/office/powerpoint/2010/main" val="70733022"/>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44462"/>
            <a:ext cx="8229600" cy="1143000"/>
          </a:xfrm>
        </p:spPr>
        <p:txBody>
          <a:bodyPr/>
          <a:lstStyle/>
          <a:p>
            <a:r>
              <a:rPr kumimoji="1" lang="en-US" altLang="ja-JP" dirty="0" smtClean="0"/>
              <a:t>History toward the ILC</a:t>
            </a:r>
            <a:endParaRPr kumimoji="1" lang="ja-JP" altLang="en-US" dirty="0"/>
          </a:p>
        </p:txBody>
      </p:sp>
      <p:pic>
        <p:nvPicPr>
          <p:cNvPr id="7" name="コンテンツ プレースホルダー 6"/>
          <p:cNvPicPr>
            <a:picLocks noGrp="1" noChangeAspect="1"/>
          </p:cNvPicPr>
          <p:nvPr>
            <p:ph idx="1"/>
          </p:nvPr>
        </p:nvPicPr>
        <p:blipFill rotWithShape="1">
          <a:blip r:embed="rId3" cstate="print">
            <a:extLst>
              <a:ext uri="{28A0092B-C50C-407E-A947-70E740481C1C}">
                <a14:useLocalDpi xmlns:a14="http://schemas.microsoft.com/office/drawing/2010/main"/>
              </a:ext>
            </a:extLst>
          </a:blip>
          <a:srcRect l="1799" r="1837"/>
          <a:stretch/>
        </p:blipFill>
        <p:spPr>
          <a:xfrm>
            <a:off x="298900" y="1600200"/>
            <a:ext cx="6285600" cy="4525963"/>
          </a:xfrm>
        </p:spPr>
      </p:pic>
      <p:sp>
        <p:nvSpPr>
          <p:cNvPr id="4" name="日付プレースホルダー 3"/>
          <p:cNvSpPr>
            <a:spLocks noGrp="1"/>
          </p:cNvSpPr>
          <p:nvPr>
            <p:ph type="dt" sz="half" idx="10"/>
          </p:nvPr>
        </p:nvSpPr>
        <p:spPr/>
        <p:txBody>
          <a:bodyPr/>
          <a:lstStyle/>
          <a:p>
            <a:pPr>
              <a:defRPr/>
            </a:pPr>
            <a:r>
              <a:rPr lang="en-US" altLang="ja-JP" smtClean="0"/>
              <a:t>2012/02/07</a:t>
            </a:r>
            <a:endParaRPr lang="ja-JP" altLang="en-US"/>
          </a:p>
        </p:txBody>
      </p:sp>
      <p:sp>
        <p:nvSpPr>
          <p:cNvPr id="5" name="フッター プレースホルダー 4"/>
          <p:cNvSpPr>
            <a:spLocks noGrp="1"/>
          </p:cNvSpPr>
          <p:nvPr>
            <p:ph type="ftr" sz="quarter" idx="11"/>
          </p:nvPr>
        </p:nvSpPr>
        <p:spPr/>
        <p:txBody>
          <a:bodyPr/>
          <a:lstStyle/>
          <a:p>
            <a:pPr>
              <a:defRPr/>
            </a:pPr>
            <a:r>
              <a:rPr lang="en-US" altLang="ja-JP" smtClean="0"/>
              <a:t>K. Kawagoe: Physics at the ILC</a:t>
            </a:r>
            <a:endParaRPr lang="ja-JP" altLang="en-US"/>
          </a:p>
        </p:txBody>
      </p:sp>
      <p:sp>
        <p:nvSpPr>
          <p:cNvPr id="6" name="スライド番号プレースホルダー 5"/>
          <p:cNvSpPr>
            <a:spLocks noGrp="1"/>
          </p:cNvSpPr>
          <p:nvPr>
            <p:ph type="sldNum" sz="quarter" idx="12"/>
          </p:nvPr>
        </p:nvSpPr>
        <p:spPr/>
        <p:txBody>
          <a:bodyPr/>
          <a:lstStyle/>
          <a:p>
            <a:pPr>
              <a:defRPr/>
            </a:pPr>
            <a:fld id="{1FBF17C1-F613-BB46-B6A1-152E91E4909E}" type="slidenum">
              <a:rPr lang="ja-JP" altLang="en-US" smtClean="0"/>
              <a:pPr>
                <a:defRPr/>
              </a:pPr>
              <a:t>5</a:t>
            </a:fld>
            <a:endParaRPr lang="ja-JP" altLang="en-US"/>
          </a:p>
        </p:txBody>
      </p:sp>
      <p:sp>
        <p:nvSpPr>
          <p:cNvPr id="10" name="テキスト ボックス 9"/>
          <p:cNvSpPr txBox="1"/>
          <p:nvPr/>
        </p:nvSpPr>
        <p:spPr>
          <a:xfrm>
            <a:off x="1143000" y="812800"/>
            <a:ext cx="6749727" cy="646331"/>
          </a:xfrm>
          <a:prstGeom prst="rect">
            <a:avLst/>
          </a:prstGeom>
          <a:noFill/>
        </p:spPr>
        <p:txBody>
          <a:bodyPr wrap="none" rtlCol="0">
            <a:spAutoFit/>
          </a:bodyPr>
          <a:lstStyle/>
          <a:p>
            <a:pPr algn="ctr"/>
            <a:r>
              <a:rPr kumimoji="1" lang="en-US" altLang="ja-JP" dirty="0" smtClean="0"/>
              <a:t>R&amp;D studies of linear colliders started in 1980’s in three regions:</a:t>
            </a:r>
          </a:p>
          <a:p>
            <a:pPr algn="ctr"/>
            <a:r>
              <a:rPr kumimoji="1" lang="en-US" altLang="ja-JP" dirty="0" smtClean="0"/>
              <a:t>Asia, Europe, and North America</a:t>
            </a:r>
            <a:endParaRPr kumimoji="1" lang="ja-JP" altLang="en-US" dirty="0"/>
          </a:p>
        </p:txBody>
      </p:sp>
      <p:sp>
        <p:nvSpPr>
          <p:cNvPr id="11" name="テキスト ボックス 10"/>
          <p:cNvSpPr txBox="1"/>
          <p:nvPr/>
        </p:nvSpPr>
        <p:spPr>
          <a:xfrm>
            <a:off x="1016000" y="6032500"/>
            <a:ext cx="1955471" cy="369332"/>
          </a:xfrm>
          <a:prstGeom prst="rect">
            <a:avLst/>
          </a:prstGeom>
          <a:solidFill>
            <a:srgbClr val="FFFF00"/>
          </a:solidFill>
        </p:spPr>
        <p:txBody>
          <a:bodyPr wrap="none" rtlCol="0">
            <a:spAutoFit/>
          </a:bodyPr>
          <a:lstStyle/>
          <a:p>
            <a:r>
              <a:rPr kumimoji="1" lang="en-US" altLang="ja-JP" dirty="0" smtClean="0"/>
              <a:t>TESLA in Europe</a:t>
            </a:r>
            <a:endParaRPr kumimoji="1" lang="ja-JP" altLang="en-US" dirty="0"/>
          </a:p>
        </p:txBody>
      </p:sp>
      <p:sp>
        <p:nvSpPr>
          <p:cNvPr id="13" name="テキスト ボックス 12"/>
          <p:cNvSpPr txBox="1"/>
          <p:nvPr/>
        </p:nvSpPr>
        <p:spPr>
          <a:xfrm>
            <a:off x="4013200" y="6057900"/>
            <a:ext cx="1403524" cy="369332"/>
          </a:xfrm>
          <a:prstGeom prst="rect">
            <a:avLst/>
          </a:prstGeom>
          <a:solidFill>
            <a:srgbClr val="FFFF00"/>
          </a:solidFill>
        </p:spPr>
        <p:txBody>
          <a:bodyPr wrap="none" rtlCol="0">
            <a:spAutoFit/>
          </a:bodyPr>
          <a:lstStyle/>
          <a:p>
            <a:r>
              <a:rPr kumimoji="1" lang="en-US" altLang="ja-JP" dirty="0" smtClean="0"/>
              <a:t>GLC in Asia</a:t>
            </a:r>
            <a:endParaRPr kumimoji="1" lang="ja-JP" altLang="en-US" dirty="0"/>
          </a:p>
        </p:txBody>
      </p:sp>
      <p:pic>
        <p:nvPicPr>
          <p:cNvPr id="14" name="コンテンツ プレースホルダー 6" descr="nlc_layout.jpg"/>
          <p:cNvPicPr>
            <a:picLocks noChangeAspect="1"/>
          </p:cNvPicPr>
          <p:nvPr/>
        </p:nvPicPr>
        <p:blipFill rotWithShape="1">
          <a:blip r:embed="rId4" cstate="print">
            <a:extLst>
              <a:ext uri="{28A0092B-C50C-407E-A947-70E740481C1C}">
                <a14:useLocalDpi xmlns:a14="http://schemas.microsoft.com/office/drawing/2010/main"/>
              </a:ext>
            </a:extLst>
          </a:blip>
          <a:srcRect l="-1383" r="-2342"/>
          <a:stretch/>
        </p:blipFill>
        <p:spPr bwMode="auto">
          <a:xfrm>
            <a:off x="5722500" y="1485900"/>
            <a:ext cx="3297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15" name="テキスト ボックス 14"/>
          <p:cNvSpPr txBox="1"/>
          <p:nvPr/>
        </p:nvSpPr>
        <p:spPr>
          <a:xfrm>
            <a:off x="6324600" y="6070600"/>
            <a:ext cx="2416798" cy="369332"/>
          </a:xfrm>
          <a:prstGeom prst="rect">
            <a:avLst/>
          </a:prstGeom>
          <a:solidFill>
            <a:srgbClr val="FFFF00"/>
          </a:solidFill>
        </p:spPr>
        <p:txBody>
          <a:bodyPr wrap="none" rtlCol="0">
            <a:spAutoFit/>
          </a:bodyPr>
          <a:lstStyle/>
          <a:p>
            <a:r>
              <a:rPr kumimoji="1" lang="en-US" altLang="ja-JP" dirty="0" smtClean="0"/>
              <a:t>NLC in North America</a:t>
            </a:r>
            <a:endParaRPr kumimoji="1" lang="ja-JP" altLang="en-US" dirty="0"/>
          </a:p>
        </p:txBody>
      </p:sp>
      <p:pic>
        <p:nvPicPr>
          <p:cNvPr id="12" name="コンテンツ プレースホルダー 6"/>
          <p:cNvPicPr>
            <a:picLocks noChangeAspect="1"/>
          </p:cNvPicPr>
          <p:nvPr/>
        </p:nvPicPr>
        <p:blipFill rotWithShape="1">
          <a:blip r:embed="rId5" cstate="print">
            <a:extLst>
              <a:ext uri="{28A0092B-C50C-407E-A947-70E740481C1C}">
                <a14:useLocalDpi xmlns:a14="http://schemas.microsoft.com/office/drawing/2010/main"/>
              </a:ext>
            </a:extLst>
          </a:blip>
          <a:srcRect r="-440"/>
          <a:stretch/>
        </p:blipFill>
        <p:spPr bwMode="auto">
          <a:xfrm>
            <a:off x="3166200" y="1485900"/>
            <a:ext cx="3513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
        <p:nvSpPr>
          <p:cNvPr id="16" name="テキスト ボックス 15"/>
          <p:cNvSpPr txBox="1"/>
          <p:nvPr/>
        </p:nvSpPr>
        <p:spPr>
          <a:xfrm>
            <a:off x="2184361" y="3886200"/>
            <a:ext cx="5430693" cy="1077218"/>
          </a:xfrm>
          <a:prstGeom prst="rect">
            <a:avLst/>
          </a:prstGeom>
          <a:solidFill>
            <a:srgbClr val="FFFF00"/>
          </a:solidFill>
        </p:spPr>
        <p:txBody>
          <a:bodyPr wrap="none" rtlCol="0">
            <a:spAutoFit/>
          </a:bodyPr>
          <a:lstStyle/>
          <a:p>
            <a:pPr algn="ctr"/>
            <a:r>
              <a:rPr kumimoji="1" lang="en-US" altLang="ja-JP" sz="3200" dirty="0" smtClean="0"/>
              <a:t>The future linear collider was</a:t>
            </a:r>
          </a:p>
          <a:p>
            <a:pPr algn="ctr"/>
            <a:r>
              <a:rPr kumimoji="1" lang="en-US" altLang="ja-JP" sz="3200" dirty="0" smtClean="0"/>
              <a:t>too big as a regional project.</a:t>
            </a:r>
            <a:endParaRPr kumimoji="1" lang="ja-JP" altLang="en-US" sz="3200" dirty="0"/>
          </a:p>
        </p:txBody>
      </p:sp>
    </p:spTree>
    <p:extLst>
      <p:ext uri="{BB962C8B-B14F-4D97-AF65-F5344CB8AC3E}">
        <p14:creationId xmlns:p14="http://schemas.microsoft.com/office/powerpoint/2010/main" val="2036735225"/>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p:tgtEl>
                                          <p:spTgt spid="11"/>
                                        </p:tgtEl>
                                        <p:attrNameLst>
                                          <p:attrName>ppt_y</p:attrName>
                                        </p:attrNameLst>
                                      </p:cBhvr>
                                      <p:tavLst>
                                        <p:tav tm="0">
                                          <p:val>
                                            <p:strVal val="#ppt_y+#ppt_h*1.125000"/>
                                          </p:val>
                                        </p:tav>
                                        <p:tav tm="100000">
                                          <p:val>
                                            <p:strVal val="#ppt_y"/>
                                          </p:val>
                                        </p:tav>
                                      </p:tavLst>
                                    </p:anim>
                                    <p:animEffect transition="in" filter="wipe(up)">
                                      <p:cBhvr>
                                        <p:cTn id="8" dur="500"/>
                                        <p:tgtEl>
                                          <p:spTgt spid="11"/>
                                        </p:tgtEl>
                                      </p:cBhvr>
                                    </p:animEffect>
                                  </p:childTnLst>
                                </p:cTn>
                              </p:par>
                              <p:par>
                                <p:cTn id="9" presetID="1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p:tgtEl>
                                          <p:spTgt spid="7"/>
                                        </p:tgtEl>
                                        <p:attrNameLst>
                                          <p:attrName>ppt_y</p:attrName>
                                        </p:attrNameLst>
                                      </p:cBhvr>
                                      <p:tavLst>
                                        <p:tav tm="0">
                                          <p:val>
                                            <p:strVal val="#ppt_y+#ppt_h*1.125000"/>
                                          </p:val>
                                        </p:tav>
                                        <p:tav tm="100000">
                                          <p:val>
                                            <p:strVal val="#ppt_y"/>
                                          </p:val>
                                        </p:tav>
                                      </p:tavLst>
                                    </p:anim>
                                    <p:animEffect transition="in" filter="wipe(up)">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p:tgtEl>
                                          <p:spTgt spid="14"/>
                                        </p:tgtEl>
                                        <p:attrNameLst>
                                          <p:attrName>ppt_y</p:attrName>
                                        </p:attrNameLst>
                                      </p:cBhvr>
                                      <p:tavLst>
                                        <p:tav tm="0">
                                          <p:val>
                                            <p:strVal val="#ppt_y+#ppt_h*1.125000"/>
                                          </p:val>
                                        </p:tav>
                                        <p:tav tm="100000">
                                          <p:val>
                                            <p:strVal val="#ppt_y"/>
                                          </p:val>
                                        </p:tav>
                                      </p:tavLst>
                                    </p:anim>
                                    <p:animEffect transition="in" filter="wipe(up)">
                                      <p:cBhvr>
                                        <p:cTn id="18" dur="500"/>
                                        <p:tgtEl>
                                          <p:spTgt spid="14"/>
                                        </p:tgtEl>
                                      </p:cBhvr>
                                    </p:animEffect>
                                  </p:childTnLst>
                                </p:cTn>
                              </p:par>
                              <p:par>
                                <p:cTn id="19" presetID="1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p:tgtEl>
                                          <p:spTgt spid="15"/>
                                        </p:tgtEl>
                                        <p:attrNameLst>
                                          <p:attrName>ppt_y</p:attrName>
                                        </p:attrNameLst>
                                      </p:cBhvr>
                                      <p:tavLst>
                                        <p:tav tm="0">
                                          <p:val>
                                            <p:strVal val="#ppt_y+#ppt_h*1.125000"/>
                                          </p:val>
                                        </p:tav>
                                        <p:tav tm="100000">
                                          <p:val>
                                            <p:strVal val="#ppt_y"/>
                                          </p:val>
                                        </p:tav>
                                      </p:tavLst>
                                    </p:anim>
                                    <p:animEffect transition="in" filter="wipe(up)">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p:tgtEl>
                                          <p:spTgt spid="13"/>
                                        </p:tgtEl>
                                        <p:attrNameLst>
                                          <p:attrName>ppt_y</p:attrName>
                                        </p:attrNameLst>
                                      </p:cBhvr>
                                      <p:tavLst>
                                        <p:tav tm="0">
                                          <p:val>
                                            <p:strVal val="#ppt_y+#ppt_h*1.125000"/>
                                          </p:val>
                                        </p:tav>
                                        <p:tav tm="100000">
                                          <p:val>
                                            <p:strVal val="#ppt_y"/>
                                          </p:val>
                                        </p:tav>
                                      </p:tavLst>
                                    </p:anim>
                                    <p:animEffect transition="in" filter="wipe(up)">
                                      <p:cBhvr>
                                        <p:cTn id="28" dur="500"/>
                                        <p:tgtEl>
                                          <p:spTgt spid="13"/>
                                        </p:tgtEl>
                                      </p:cBhvr>
                                    </p:animEffect>
                                  </p:childTnLst>
                                </p:cTn>
                              </p:par>
                              <p:par>
                                <p:cTn id="29" presetID="1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p:tgtEl>
                                          <p:spTgt spid="12"/>
                                        </p:tgtEl>
                                        <p:attrNameLst>
                                          <p:attrName>ppt_y</p:attrName>
                                        </p:attrNameLst>
                                      </p:cBhvr>
                                      <p:tavLst>
                                        <p:tav tm="0">
                                          <p:val>
                                            <p:strVal val="#ppt_y+#ppt_h*1.125000"/>
                                          </p:val>
                                        </p:tav>
                                        <p:tav tm="100000">
                                          <p:val>
                                            <p:strVal val="#ppt_y"/>
                                          </p:val>
                                        </p:tav>
                                      </p:tavLst>
                                    </p:anim>
                                    <p:animEffect transition="in" filter="wipe(up)">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p:tgtEl>
                                          <p:spTgt spid="16"/>
                                        </p:tgtEl>
                                        <p:attrNameLst>
                                          <p:attrName>ppt_y</p:attrName>
                                        </p:attrNameLst>
                                      </p:cBhvr>
                                      <p:tavLst>
                                        <p:tav tm="0">
                                          <p:val>
                                            <p:strVal val="#ppt_y+#ppt_h*1.125000"/>
                                          </p:val>
                                        </p:tav>
                                        <p:tav tm="100000">
                                          <p:val>
                                            <p:strVal val="#ppt_y"/>
                                          </p:val>
                                        </p:tav>
                                      </p:tavLst>
                                    </p:anim>
                                    <p:animEffect transition="in" filter="wipe(up)">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タイトル 6"/>
          <p:cNvSpPr>
            <a:spLocks noGrp="1"/>
          </p:cNvSpPr>
          <p:nvPr>
            <p:ph type="title"/>
          </p:nvPr>
        </p:nvSpPr>
        <p:spPr/>
        <p:txBody>
          <a:bodyPr/>
          <a:lstStyle/>
          <a:p>
            <a:r>
              <a:rPr lang="en-US" altLang="ja-JP" dirty="0" smtClean="0"/>
              <a:t>The </a:t>
            </a:r>
            <a:r>
              <a:rPr kumimoji="1" lang="en-US" altLang="ja-JP" dirty="0" smtClean="0"/>
              <a:t>International Linear Collider</a:t>
            </a:r>
            <a:br>
              <a:rPr kumimoji="1" lang="en-US" altLang="ja-JP" dirty="0" smtClean="0"/>
            </a:br>
            <a:r>
              <a:rPr kumimoji="1" lang="en-US" altLang="ja-JP" dirty="0" smtClean="0"/>
              <a:t>-- a truly international project --</a:t>
            </a:r>
            <a:endParaRPr kumimoji="1" lang="ja-JP" altLang="en-US" dirty="0"/>
          </a:p>
        </p:txBody>
      </p:sp>
      <p:sp>
        <p:nvSpPr>
          <p:cNvPr id="8" name="コンテンツ プレースホルダー 7"/>
          <p:cNvSpPr>
            <a:spLocks noGrp="1"/>
          </p:cNvSpPr>
          <p:nvPr>
            <p:ph sz="half" idx="1"/>
          </p:nvPr>
        </p:nvSpPr>
        <p:spPr/>
        <p:txBody>
          <a:bodyPr>
            <a:normAutofit fontScale="85000" lnSpcReduction="20000"/>
          </a:bodyPr>
          <a:lstStyle/>
          <a:p>
            <a:r>
              <a:rPr kumimoji="1" lang="en-US" altLang="ja-JP" dirty="0" smtClean="0"/>
              <a:t>2004: The cold technology was chosen for the ILC by ITRP (International technology Recommendation Panel).</a:t>
            </a:r>
          </a:p>
          <a:p>
            <a:r>
              <a:rPr lang="en-US" altLang="ja-JP" dirty="0" smtClean="0"/>
              <a:t>2005: GDE (Global Design Effort) </a:t>
            </a:r>
            <a:r>
              <a:rPr lang="en-US" altLang="ja-JP" dirty="0" smtClean="0"/>
              <a:t>organized </a:t>
            </a:r>
            <a:r>
              <a:rPr lang="en-US" altLang="ja-JP" dirty="0" smtClean="0"/>
              <a:t>for the accelerator design.</a:t>
            </a:r>
          </a:p>
          <a:p>
            <a:r>
              <a:rPr kumimoji="1" lang="en-US" altLang="ja-JP" dirty="0" smtClean="0"/>
              <a:t>2007: RDR (Reference Design Report) published.</a:t>
            </a:r>
          </a:p>
          <a:p>
            <a:r>
              <a:rPr lang="en-US" altLang="ja-JP" dirty="0" smtClean="0"/>
              <a:t>2012: TDR (Technical Design Report) to be completed.</a:t>
            </a:r>
          </a:p>
          <a:p>
            <a:r>
              <a:rPr kumimoji="1" lang="en-US" altLang="ja-JP" dirty="0" smtClean="0"/>
              <a:t>2013: </a:t>
            </a:r>
            <a:r>
              <a:rPr lang="en-US" altLang="ja-JP" dirty="0" smtClean="0"/>
              <a:t>A new organization after GDE</a:t>
            </a:r>
            <a:r>
              <a:rPr kumimoji="1" lang="en-US" altLang="ja-JP" dirty="0" smtClean="0"/>
              <a:t>, site-selection, …</a:t>
            </a:r>
            <a:endParaRPr kumimoji="1" lang="ja-JP" altLang="en-US" dirty="0"/>
          </a:p>
        </p:txBody>
      </p:sp>
      <p:sp>
        <p:nvSpPr>
          <p:cNvPr id="4" name="日付プレースホルダー 3"/>
          <p:cNvSpPr>
            <a:spLocks noGrp="1"/>
          </p:cNvSpPr>
          <p:nvPr>
            <p:ph type="dt" sz="half" idx="10"/>
          </p:nvPr>
        </p:nvSpPr>
        <p:spPr/>
        <p:txBody>
          <a:bodyPr/>
          <a:lstStyle/>
          <a:p>
            <a:pPr>
              <a:defRPr/>
            </a:pPr>
            <a:r>
              <a:rPr lang="en-US" altLang="ja-JP" smtClean="0"/>
              <a:t>2012/02/07</a:t>
            </a:r>
            <a:endParaRPr lang="ja-JP" altLang="en-US"/>
          </a:p>
        </p:txBody>
      </p:sp>
      <p:sp>
        <p:nvSpPr>
          <p:cNvPr id="5" name="フッター プレースホルダー 4"/>
          <p:cNvSpPr>
            <a:spLocks noGrp="1"/>
          </p:cNvSpPr>
          <p:nvPr>
            <p:ph type="ftr" sz="quarter" idx="11"/>
          </p:nvPr>
        </p:nvSpPr>
        <p:spPr/>
        <p:txBody>
          <a:bodyPr/>
          <a:lstStyle/>
          <a:p>
            <a:pPr>
              <a:defRPr/>
            </a:pPr>
            <a:r>
              <a:rPr lang="en-US" altLang="ja-JP" smtClean="0"/>
              <a:t>K. Kawagoe: Physics at the ILC</a:t>
            </a:r>
            <a:endParaRPr lang="ja-JP" altLang="en-US"/>
          </a:p>
        </p:txBody>
      </p:sp>
      <p:sp>
        <p:nvSpPr>
          <p:cNvPr id="6" name="スライド番号プレースホルダー 5"/>
          <p:cNvSpPr>
            <a:spLocks noGrp="1"/>
          </p:cNvSpPr>
          <p:nvPr>
            <p:ph type="sldNum" sz="quarter" idx="12"/>
          </p:nvPr>
        </p:nvSpPr>
        <p:spPr/>
        <p:txBody>
          <a:bodyPr/>
          <a:lstStyle/>
          <a:p>
            <a:pPr>
              <a:defRPr/>
            </a:pPr>
            <a:fld id="{1FBF17C1-F613-BB46-B6A1-152E91E4909E}" type="slidenum">
              <a:rPr lang="ja-JP" altLang="en-US" smtClean="0"/>
              <a:pPr>
                <a:defRPr/>
              </a:pPr>
              <a:t>6</a:t>
            </a:fld>
            <a:endParaRPr lang="ja-JP" altLang="en-US"/>
          </a:p>
        </p:txBody>
      </p:sp>
      <p:pic>
        <p:nvPicPr>
          <p:cNvPr id="10" name="図 52" descr="20070315_dc_1.jpg"/>
          <p:cNvPicPr>
            <a:picLocks noGrp="1" noChangeAspect="1"/>
          </p:cNvPicPr>
          <p:nvPr>
            <p:ph sz="half" idx="2"/>
          </p:nvPr>
        </p:nvPicPr>
        <p:blipFill>
          <a:blip r:embed="rId3" cstate="print">
            <a:extLst>
              <a:ext uri="{28A0092B-C50C-407E-A947-70E740481C1C}">
                <a14:useLocalDpi xmlns:a14="http://schemas.microsoft.com/office/drawing/2010/main"/>
              </a:ext>
            </a:extLst>
          </a:blip>
          <a:srcRect t="-26015" b="-26015"/>
          <a:stretch>
            <a:fillRect/>
          </a:stretch>
        </p:blipFill>
        <p:spPr bwMode="auto">
          <a:xfrm>
            <a:off x="4648200" y="800100"/>
            <a:ext cx="4038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図 11" descr="文書名 -ILC_RDR-Covers２.pdf"/>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4789488" y="4605338"/>
            <a:ext cx="1265237"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図 12" descr="文書名 -ILC_RDR-Covers-2.pdf"/>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bwMode="auto">
          <a:xfrm>
            <a:off x="6054725" y="4610100"/>
            <a:ext cx="1266825"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図 13" descr="文書名 -ILC_RDR-Covers-3.pdf"/>
          <p:cNvPicPr>
            <a:picLocks noChangeAspect="1"/>
          </p:cNvPicPr>
          <p:nvPr/>
        </p:nvPicPr>
        <p:blipFill>
          <a:blip r:embed="rId6" cstate="print">
            <a:extLst>
              <a:ext uri="{28A0092B-C50C-407E-A947-70E740481C1C}">
                <a14:useLocalDpi xmlns:a14="http://schemas.microsoft.com/office/drawing/2010/main"/>
              </a:ext>
            </a:extLst>
          </a:blip>
          <a:srcRect/>
          <a:stretch>
            <a:fillRect/>
          </a:stretch>
        </p:blipFill>
        <p:spPr bwMode="auto">
          <a:xfrm>
            <a:off x="7321550" y="4610100"/>
            <a:ext cx="1265238" cy="177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7263539"/>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9" name="Rectangle 5"/>
          <p:cNvSpPr>
            <a:spLocks noGrp="1" noChangeArrowheads="1"/>
          </p:cNvSpPr>
          <p:nvPr>
            <p:ph type="title"/>
          </p:nvPr>
        </p:nvSpPr>
        <p:spPr>
          <a:xfrm>
            <a:off x="813047" y="127000"/>
            <a:ext cx="7772400" cy="1143000"/>
          </a:xfrm>
        </p:spPr>
        <p:txBody>
          <a:bodyPr/>
          <a:lstStyle/>
          <a:p>
            <a:pPr algn="ctr"/>
            <a:r>
              <a:rPr lang="en-US" altLang="ja-JP" sz="4000" dirty="0" smtClean="0"/>
              <a:t>Operation of the ILC accelerator</a:t>
            </a:r>
            <a:endParaRPr lang="en-US" altLang="ja-JP" sz="4000" dirty="0"/>
          </a:p>
        </p:txBody>
      </p:sp>
      <p:sp>
        <p:nvSpPr>
          <p:cNvPr id="13" name="フッター プレースホルダ 3"/>
          <p:cNvSpPr>
            <a:spLocks noGrp="1"/>
          </p:cNvSpPr>
          <p:nvPr>
            <p:ph type="ftr" sz="quarter" idx="11"/>
          </p:nvPr>
        </p:nvSpPr>
        <p:spPr>
          <a:xfrm>
            <a:off x="127000" y="6400800"/>
            <a:ext cx="2286000" cy="457200"/>
          </a:xfrm>
          <a:prstGeom prst="rect">
            <a:avLst/>
          </a:prstGeom>
        </p:spPr>
        <p:txBody>
          <a:bodyPr/>
          <a:lstStyle/>
          <a:p>
            <a:r>
              <a:rPr lang="en-US" altLang="ja-JP" dirty="0" smtClean="0">
                <a:solidFill>
                  <a:srgbClr val="FFFFFF"/>
                </a:solidFill>
              </a:rPr>
              <a:t>K. Kawagoe: Physics at the ILC</a:t>
            </a:r>
            <a:endParaRPr lang="en-US" altLang="ja-JP" dirty="0">
              <a:solidFill>
                <a:srgbClr val="FFFFFF"/>
              </a:solidFill>
            </a:endParaRPr>
          </a:p>
        </p:txBody>
      </p:sp>
      <p:sp>
        <p:nvSpPr>
          <p:cNvPr id="14" name="スライド番号プレースホルダ 4"/>
          <p:cNvSpPr>
            <a:spLocks noGrp="1"/>
          </p:cNvSpPr>
          <p:nvPr>
            <p:ph type="sldNum" sz="quarter" idx="12"/>
          </p:nvPr>
        </p:nvSpPr>
        <p:spPr>
          <a:xfrm>
            <a:off x="7239000" y="6400800"/>
            <a:ext cx="1905000" cy="457200"/>
          </a:xfrm>
          <a:prstGeom prst="rect">
            <a:avLst/>
          </a:prstGeom>
        </p:spPr>
        <p:txBody>
          <a:bodyPr/>
          <a:lstStyle/>
          <a:p>
            <a:fld id="{089E172B-7585-40CB-A565-06B28E321E28}" type="slidenum">
              <a:rPr lang="en-US" altLang="ja-JP">
                <a:solidFill>
                  <a:srgbClr val="FFFFFF"/>
                </a:solidFill>
              </a:rPr>
              <a:pPr/>
              <a:t>7</a:t>
            </a:fld>
            <a:endParaRPr lang="en-US" altLang="ja-JP">
              <a:solidFill>
                <a:srgbClr val="FFFFFF"/>
              </a:solidFill>
            </a:endParaRPr>
          </a:p>
        </p:txBody>
      </p:sp>
      <p:sp>
        <p:nvSpPr>
          <p:cNvPr id="379915" name="Text Box 11"/>
          <p:cNvSpPr txBox="1">
            <a:spLocks noChangeArrowheads="1"/>
          </p:cNvSpPr>
          <p:nvPr/>
        </p:nvSpPr>
        <p:spPr bwMode="auto">
          <a:xfrm>
            <a:off x="395294" y="2352192"/>
            <a:ext cx="1433505" cy="461665"/>
          </a:xfrm>
          <a:prstGeom prst="rect">
            <a:avLst/>
          </a:prstGeom>
          <a:noFill/>
          <a:ln w="9525">
            <a:noFill/>
            <a:miter lim="800000"/>
            <a:headEnd/>
            <a:tailEnd/>
          </a:ln>
          <a:effectLst/>
        </p:spPr>
        <p:txBody>
          <a:bodyPr wrap="none">
            <a:spAutoFit/>
          </a:bodyPr>
          <a:lstStyle/>
          <a:p>
            <a:pPr defTabSz="914400"/>
            <a:r>
              <a:rPr lang="en-US" altLang="ja-JP" sz="2400" dirty="0" smtClean="0">
                <a:solidFill>
                  <a:srgbClr val="FFFF00"/>
                </a:solidFill>
                <a:ea typeface="ＭＳ Ｐゴシック" pitchFamily="50" charset="-128"/>
                <a:cs typeface="+mn-cs"/>
              </a:rPr>
              <a:t>electrons</a:t>
            </a:r>
            <a:endParaRPr lang="ja-JP" altLang="en-US" sz="2400" dirty="0">
              <a:solidFill>
                <a:srgbClr val="FFFF00"/>
              </a:solidFill>
              <a:ea typeface="ＭＳ Ｐゴシック" pitchFamily="50" charset="-128"/>
              <a:cs typeface="+mn-cs"/>
            </a:endParaRPr>
          </a:p>
        </p:txBody>
      </p:sp>
      <p:sp>
        <p:nvSpPr>
          <p:cNvPr id="5" name="円/楕円 4"/>
          <p:cNvSpPr/>
          <p:nvPr/>
        </p:nvSpPr>
        <p:spPr>
          <a:xfrm>
            <a:off x="3768587" y="2305601"/>
            <a:ext cx="1368152" cy="720080"/>
          </a:xfrm>
          <a:prstGeom prst="ellipse">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2000">
              <a:solidFill>
                <a:srgbClr val="FFFFFF"/>
              </a:solidFill>
              <a:latin typeface="Arial"/>
              <a:ea typeface="ＭＳ Ｐゴシック"/>
            </a:endParaRPr>
          </a:p>
        </p:txBody>
      </p:sp>
      <p:sp>
        <p:nvSpPr>
          <p:cNvPr id="19" name="フリーフォーム 18"/>
          <p:cNvSpPr/>
          <p:nvPr/>
        </p:nvSpPr>
        <p:spPr>
          <a:xfrm flipH="1">
            <a:off x="4471409" y="3132863"/>
            <a:ext cx="4048282" cy="821784"/>
          </a:xfrm>
          <a:custGeom>
            <a:avLst/>
            <a:gdLst>
              <a:gd name="connsiteX0" fmla="*/ 2524028 w 3217711"/>
              <a:gd name="connsiteY0" fmla="*/ 299674 h 756874"/>
              <a:gd name="connsiteX1" fmla="*/ 616401 w 3217711"/>
              <a:gd name="connsiteY1" fmla="*/ 299674 h 756874"/>
              <a:gd name="connsiteX2" fmla="*/ 364152 w 3217711"/>
              <a:gd name="connsiteY2" fmla="*/ 130 h 756874"/>
              <a:gd name="connsiteX3" fmla="*/ 17311 w 3217711"/>
              <a:gd name="connsiteY3" fmla="*/ 268143 h 756874"/>
              <a:gd name="connsiteX4" fmla="*/ 96139 w 3217711"/>
              <a:gd name="connsiteY4" fmla="*/ 709578 h 756874"/>
              <a:gd name="connsiteX5" fmla="*/ 474511 w 3217711"/>
              <a:gd name="connsiteY5" fmla="*/ 741109 h 756874"/>
              <a:gd name="connsiteX6" fmla="*/ 3217711 w 3217711"/>
              <a:gd name="connsiteY6" fmla="*/ 756874 h 756874"/>
              <a:gd name="connsiteX0" fmla="*/ 3602330 w 3602330"/>
              <a:gd name="connsiteY0" fmla="*/ 66760 h 756874"/>
              <a:gd name="connsiteX1" fmla="*/ 616401 w 3602330"/>
              <a:gd name="connsiteY1" fmla="*/ 299674 h 756874"/>
              <a:gd name="connsiteX2" fmla="*/ 364152 w 3602330"/>
              <a:gd name="connsiteY2" fmla="*/ 130 h 756874"/>
              <a:gd name="connsiteX3" fmla="*/ 17311 w 3602330"/>
              <a:gd name="connsiteY3" fmla="*/ 268143 h 756874"/>
              <a:gd name="connsiteX4" fmla="*/ 96139 w 3602330"/>
              <a:gd name="connsiteY4" fmla="*/ 709578 h 756874"/>
              <a:gd name="connsiteX5" fmla="*/ 474511 w 3602330"/>
              <a:gd name="connsiteY5" fmla="*/ 741109 h 756874"/>
              <a:gd name="connsiteX6" fmla="*/ 3217711 w 3602330"/>
              <a:gd name="connsiteY6" fmla="*/ 756874 h 756874"/>
              <a:gd name="connsiteX0" fmla="*/ 3602330 w 3602330"/>
              <a:gd name="connsiteY0" fmla="*/ 66760 h 756874"/>
              <a:gd name="connsiteX1" fmla="*/ 616401 w 3602330"/>
              <a:gd name="connsiteY1" fmla="*/ 299674 h 756874"/>
              <a:gd name="connsiteX2" fmla="*/ 364152 w 3602330"/>
              <a:gd name="connsiteY2" fmla="*/ 130 h 756874"/>
              <a:gd name="connsiteX3" fmla="*/ 17311 w 3602330"/>
              <a:gd name="connsiteY3" fmla="*/ 268143 h 756874"/>
              <a:gd name="connsiteX4" fmla="*/ 96139 w 3602330"/>
              <a:gd name="connsiteY4" fmla="*/ 709578 h 756874"/>
              <a:gd name="connsiteX5" fmla="*/ 474511 w 3602330"/>
              <a:gd name="connsiteY5" fmla="*/ 741109 h 756874"/>
              <a:gd name="connsiteX6" fmla="*/ 3217711 w 3602330"/>
              <a:gd name="connsiteY6" fmla="*/ 756874 h 756874"/>
              <a:gd name="connsiteX0" fmla="*/ 3602330 w 3602330"/>
              <a:gd name="connsiteY0" fmla="*/ 66760 h 756874"/>
              <a:gd name="connsiteX1" fmla="*/ 616401 w 3602330"/>
              <a:gd name="connsiteY1" fmla="*/ 299674 h 756874"/>
              <a:gd name="connsiteX2" fmla="*/ 364152 w 3602330"/>
              <a:gd name="connsiteY2" fmla="*/ 130 h 756874"/>
              <a:gd name="connsiteX3" fmla="*/ 17311 w 3602330"/>
              <a:gd name="connsiteY3" fmla="*/ 268143 h 756874"/>
              <a:gd name="connsiteX4" fmla="*/ 96139 w 3602330"/>
              <a:gd name="connsiteY4" fmla="*/ 709578 h 756874"/>
              <a:gd name="connsiteX5" fmla="*/ 474511 w 3602330"/>
              <a:gd name="connsiteY5" fmla="*/ 741109 h 756874"/>
              <a:gd name="connsiteX6" fmla="*/ 3217711 w 3602330"/>
              <a:gd name="connsiteY6" fmla="*/ 756874 h 756874"/>
              <a:gd name="connsiteX0" fmla="*/ 3602330 w 3602330"/>
              <a:gd name="connsiteY0" fmla="*/ 66760 h 756874"/>
              <a:gd name="connsiteX1" fmla="*/ 2824749 w 3602330"/>
              <a:gd name="connsiteY1" fmla="*/ 294915 h 756874"/>
              <a:gd name="connsiteX2" fmla="*/ 616401 w 3602330"/>
              <a:gd name="connsiteY2" fmla="*/ 299674 h 756874"/>
              <a:gd name="connsiteX3" fmla="*/ 364152 w 3602330"/>
              <a:gd name="connsiteY3" fmla="*/ 130 h 756874"/>
              <a:gd name="connsiteX4" fmla="*/ 17311 w 3602330"/>
              <a:gd name="connsiteY4" fmla="*/ 268143 h 756874"/>
              <a:gd name="connsiteX5" fmla="*/ 96139 w 3602330"/>
              <a:gd name="connsiteY5" fmla="*/ 709578 h 756874"/>
              <a:gd name="connsiteX6" fmla="*/ 474511 w 3602330"/>
              <a:gd name="connsiteY6" fmla="*/ 741109 h 756874"/>
              <a:gd name="connsiteX7" fmla="*/ 3217711 w 3602330"/>
              <a:gd name="connsiteY7" fmla="*/ 756874 h 756874"/>
              <a:gd name="connsiteX0" fmla="*/ 3602330 w 3602330"/>
              <a:gd name="connsiteY0" fmla="*/ 66760 h 756874"/>
              <a:gd name="connsiteX1" fmla="*/ 3074915 w 3602330"/>
              <a:gd name="connsiteY1" fmla="*/ 303541 h 756874"/>
              <a:gd name="connsiteX2" fmla="*/ 616401 w 3602330"/>
              <a:gd name="connsiteY2" fmla="*/ 299674 h 756874"/>
              <a:gd name="connsiteX3" fmla="*/ 364152 w 3602330"/>
              <a:gd name="connsiteY3" fmla="*/ 130 h 756874"/>
              <a:gd name="connsiteX4" fmla="*/ 17311 w 3602330"/>
              <a:gd name="connsiteY4" fmla="*/ 268143 h 756874"/>
              <a:gd name="connsiteX5" fmla="*/ 96139 w 3602330"/>
              <a:gd name="connsiteY5" fmla="*/ 709578 h 756874"/>
              <a:gd name="connsiteX6" fmla="*/ 474511 w 3602330"/>
              <a:gd name="connsiteY6" fmla="*/ 741109 h 756874"/>
              <a:gd name="connsiteX7" fmla="*/ 3217711 w 3602330"/>
              <a:gd name="connsiteY7" fmla="*/ 756874 h 756874"/>
              <a:gd name="connsiteX0" fmla="*/ 3602330 w 3602330"/>
              <a:gd name="connsiteY0" fmla="*/ 66760 h 756874"/>
              <a:gd name="connsiteX1" fmla="*/ 3074915 w 3602330"/>
              <a:gd name="connsiteY1" fmla="*/ 303541 h 756874"/>
              <a:gd name="connsiteX2" fmla="*/ 616401 w 3602330"/>
              <a:gd name="connsiteY2" fmla="*/ 299674 h 756874"/>
              <a:gd name="connsiteX3" fmla="*/ 364152 w 3602330"/>
              <a:gd name="connsiteY3" fmla="*/ 130 h 756874"/>
              <a:gd name="connsiteX4" fmla="*/ 17311 w 3602330"/>
              <a:gd name="connsiteY4" fmla="*/ 268143 h 756874"/>
              <a:gd name="connsiteX5" fmla="*/ 96139 w 3602330"/>
              <a:gd name="connsiteY5" fmla="*/ 709578 h 756874"/>
              <a:gd name="connsiteX6" fmla="*/ 474511 w 3602330"/>
              <a:gd name="connsiteY6" fmla="*/ 741109 h 756874"/>
              <a:gd name="connsiteX7" fmla="*/ 3217711 w 3602330"/>
              <a:gd name="connsiteY7" fmla="*/ 756874 h 756874"/>
              <a:gd name="connsiteX0" fmla="*/ 3602330 w 3602330"/>
              <a:gd name="connsiteY0" fmla="*/ 66760 h 756874"/>
              <a:gd name="connsiteX1" fmla="*/ 3074915 w 3602330"/>
              <a:gd name="connsiteY1" fmla="*/ 329420 h 756874"/>
              <a:gd name="connsiteX2" fmla="*/ 616401 w 3602330"/>
              <a:gd name="connsiteY2" fmla="*/ 299674 h 756874"/>
              <a:gd name="connsiteX3" fmla="*/ 364152 w 3602330"/>
              <a:gd name="connsiteY3" fmla="*/ 130 h 756874"/>
              <a:gd name="connsiteX4" fmla="*/ 17311 w 3602330"/>
              <a:gd name="connsiteY4" fmla="*/ 268143 h 756874"/>
              <a:gd name="connsiteX5" fmla="*/ 96139 w 3602330"/>
              <a:gd name="connsiteY5" fmla="*/ 709578 h 756874"/>
              <a:gd name="connsiteX6" fmla="*/ 474511 w 3602330"/>
              <a:gd name="connsiteY6" fmla="*/ 741109 h 756874"/>
              <a:gd name="connsiteX7" fmla="*/ 3217711 w 3602330"/>
              <a:gd name="connsiteY7" fmla="*/ 756874 h 756874"/>
              <a:gd name="connsiteX0" fmla="*/ 3597413 w 3597413"/>
              <a:gd name="connsiteY0" fmla="*/ 66760 h 756874"/>
              <a:gd name="connsiteX1" fmla="*/ 3069998 w 3597413"/>
              <a:gd name="connsiteY1" fmla="*/ 329420 h 756874"/>
              <a:gd name="connsiteX2" fmla="*/ 611484 w 3597413"/>
              <a:gd name="connsiteY2" fmla="*/ 299674 h 756874"/>
              <a:gd name="connsiteX3" fmla="*/ 290224 w 3597413"/>
              <a:gd name="connsiteY3" fmla="*/ 130 h 756874"/>
              <a:gd name="connsiteX4" fmla="*/ 12394 w 3597413"/>
              <a:gd name="connsiteY4" fmla="*/ 268143 h 756874"/>
              <a:gd name="connsiteX5" fmla="*/ 91222 w 3597413"/>
              <a:gd name="connsiteY5" fmla="*/ 709578 h 756874"/>
              <a:gd name="connsiteX6" fmla="*/ 469594 w 3597413"/>
              <a:gd name="connsiteY6" fmla="*/ 741109 h 756874"/>
              <a:gd name="connsiteX7" fmla="*/ 3212794 w 3597413"/>
              <a:gd name="connsiteY7" fmla="*/ 756874 h 756874"/>
              <a:gd name="connsiteX0" fmla="*/ 3597413 w 3597413"/>
              <a:gd name="connsiteY0" fmla="*/ 67305 h 757419"/>
              <a:gd name="connsiteX1" fmla="*/ 3069998 w 3597413"/>
              <a:gd name="connsiteY1" fmla="*/ 329965 h 757419"/>
              <a:gd name="connsiteX2" fmla="*/ 611484 w 3597413"/>
              <a:gd name="connsiteY2" fmla="*/ 343351 h 757419"/>
              <a:gd name="connsiteX3" fmla="*/ 290224 w 3597413"/>
              <a:gd name="connsiteY3" fmla="*/ 675 h 757419"/>
              <a:gd name="connsiteX4" fmla="*/ 12394 w 3597413"/>
              <a:gd name="connsiteY4" fmla="*/ 268688 h 757419"/>
              <a:gd name="connsiteX5" fmla="*/ 91222 w 3597413"/>
              <a:gd name="connsiteY5" fmla="*/ 710123 h 757419"/>
              <a:gd name="connsiteX6" fmla="*/ 469594 w 3597413"/>
              <a:gd name="connsiteY6" fmla="*/ 741654 h 757419"/>
              <a:gd name="connsiteX7" fmla="*/ 3212794 w 3597413"/>
              <a:gd name="connsiteY7" fmla="*/ 757419 h 757419"/>
              <a:gd name="connsiteX0" fmla="*/ 3597413 w 3597413"/>
              <a:gd name="connsiteY0" fmla="*/ 67305 h 757419"/>
              <a:gd name="connsiteX1" fmla="*/ 3069998 w 3597413"/>
              <a:gd name="connsiteY1" fmla="*/ 329965 h 757419"/>
              <a:gd name="connsiteX2" fmla="*/ 611484 w 3597413"/>
              <a:gd name="connsiteY2" fmla="*/ 343351 h 757419"/>
              <a:gd name="connsiteX3" fmla="*/ 290224 w 3597413"/>
              <a:gd name="connsiteY3" fmla="*/ 675 h 757419"/>
              <a:gd name="connsiteX4" fmla="*/ 12394 w 3597413"/>
              <a:gd name="connsiteY4" fmla="*/ 268688 h 757419"/>
              <a:gd name="connsiteX5" fmla="*/ 91222 w 3597413"/>
              <a:gd name="connsiteY5" fmla="*/ 710123 h 757419"/>
              <a:gd name="connsiteX6" fmla="*/ 469594 w 3597413"/>
              <a:gd name="connsiteY6" fmla="*/ 741654 h 757419"/>
              <a:gd name="connsiteX7" fmla="*/ 3212794 w 3597413"/>
              <a:gd name="connsiteY7" fmla="*/ 757419 h 757419"/>
              <a:gd name="connsiteX0" fmla="*/ 3597413 w 3597413"/>
              <a:gd name="connsiteY0" fmla="*/ 67305 h 757419"/>
              <a:gd name="connsiteX1" fmla="*/ 3069998 w 3597413"/>
              <a:gd name="connsiteY1" fmla="*/ 329965 h 757419"/>
              <a:gd name="connsiteX2" fmla="*/ 611484 w 3597413"/>
              <a:gd name="connsiteY2" fmla="*/ 343351 h 757419"/>
              <a:gd name="connsiteX3" fmla="*/ 290224 w 3597413"/>
              <a:gd name="connsiteY3" fmla="*/ 675 h 757419"/>
              <a:gd name="connsiteX4" fmla="*/ 12394 w 3597413"/>
              <a:gd name="connsiteY4" fmla="*/ 268688 h 757419"/>
              <a:gd name="connsiteX5" fmla="*/ 91222 w 3597413"/>
              <a:gd name="connsiteY5" fmla="*/ 710123 h 757419"/>
              <a:gd name="connsiteX6" fmla="*/ 469594 w 3597413"/>
              <a:gd name="connsiteY6" fmla="*/ 741654 h 757419"/>
              <a:gd name="connsiteX7" fmla="*/ 3212794 w 3597413"/>
              <a:gd name="connsiteY7" fmla="*/ 757419 h 757419"/>
              <a:gd name="connsiteX0" fmla="*/ 3597413 w 3597413"/>
              <a:gd name="connsiteY0" fmla="*/ 67305 h 757419"/>
              <a:gd name="connsiteX1" fmla="*/ 3069998 w 3597413"/>
              <a:gd name="connsiteY1" fmla="*/ 329965 h 757419"/>
              <a:gd name="connsiteX2" fmla="*/ 611484 w 3597413"/>
              <a:gd name="connsiteY2" fmla="*/ 343351 h 757419"/>
              <a:gd name="connsiteX3" fmla="*/ 290224 w 3597413"/>
              <a:gd name="connsiteY3" fmla="*/ 675 h 757419"/>
              <a:gd name="connsiteX4" fmla="*/ 12394 w 3597413"/>
              <a:gd name="connsiteY4" fmla="*/ 268688 h 757419"/>
              <a:gd name="connsiteX5" fmla="*/ 91222 w 3597413"/>
              <a:gd name="connsiteY5" fmla="*/ 710123 h 757419"/>
              <a:gd name="connsiteX6" fmla="*/ 469594 w 3597413"/>
              <a:gd name="connsiteY6" fmla="*/ 741654 h 757419"/>
              <a:gd name="connsiteX7" fmla="*/ 3212794 w 3597413"/>
              <a:gd name="connsiteY7" fmla="*/ 757419 h 757419"/>
              <a:gd name="connsiteX0" fmla="*/ 3597413 w 3597413"/>
              <a:gd name="connsiteY0" fmla="*/ 67305 h 757419"/>
              <a:gd name="connsiteX1" fmla="*/ 3069998 w 3597413"/>
              <a:gd name="connsiteY1" fmla="*/ 329965 h 757419"/>
              <a:gd name="connsiteX2" fmla="*/ 611484 w 3597413"/>
              <a:gd name="connsiteY2" fmla="*/ 343351 h 757419"/>
              <a:gd name="connsiteX3" fmla="*/ 290224 w 3597413"/>
              <a:gd name="connsiteY3" fmla="*/ 675 h 757419"/>
              <a:gd name="connsiteX4" fmla="*/ 12394 w 3597413"/>
              <a:gd name="connsiteY4" fmla="*/ 268688 h 757419"/>
              <a:gd name="connsiteX5" fmla="*/ 91222 w 3597413"/>
              <a:gd name="connsiteY5" fmla="*/ 710123 h 757419"/>
              <a:gd name="connsiteX6" fmla="*/ 469594 w 3597413"/>
              <a:gd name="connsiteY6" fmla="*/ 741654 h 757419"/>
              <a:gd name="connsiteX7" fmla="*/ 3212794 w 3597413"/>
              <a:gd name="connsiteY7" fmla="*/ 757419 h 757419"/>
              <a:gd name="connsiteX0" fmla="*/ 3592014 w 3592014"/>
              <a:gd name="connsiteY0" fmla="*/ 67305 h 757419"/>
              <a:gd name="connsiteX1" fmla="*/ 3064599 w 3592014"/>
              <a:gd name="connsiteY1" fmla="*/ 329965 h 757419"/>
              <a:gd name="connsiteX2" fmla="*/ 606085 w 3592014"/>
              <a:gd name="connsiteY2" fmla="*/ 343351 h 757419"/>
              <a:gd name="connsiteX3" fmla="*/ 207187 w 3592014"/>
              <a:gd name="connsiteY3" fmla="*/ 675 h 757419"/>
              <a:gd name="connsiteX4" fmla="*/ 6995 w 3592014"/>
              <a:gd name="connsiteY4" fmla="*/ 268688 h 757419"/>
              <a:gd name="connsiteX5" fmla="*/ 85823 w 3592014"/>
              <a:gd name="connsiteY5" fmla="*/ 710123 h 757419"/>
              <a:gd name="connsiteX6" fmla="*/ 464195 w 3592014"/>
              <a:gd name="connsiteY6" fmla="*/ 741654 h 757419"/>
              <a:gd name="connsiteX7" fmla="*/ 3207395 w 3592014"/>
              <a:gd name="connsiteY7" fmla="*/ 757419 h 757419"/>
              <a:gd name="connsiteX0" fmla="*/ 3592014 w 3592014"/>
              <a:gd name="connsiteY0" fmla="*/ 67305 h 757419"/>
              <a:gd name="connsiteX1" fmla="*/ 3064599 w 3592014"/>
              <a:gd name="connsiteY1" fmla="*/ 329965 h 757419"/>
              <a:gd name="connsiteX2" fmla="*/ 606085 w 3592014"/>
              <a:gd name="connsiteY2" fmla="*/ 343351 h 757419"/>
              <a:gd name="connsiteX3" fmla="*/ 207187 w 3592014"/>
              <a:gd name="connsiteY3" fmla="*/ 675 h 757419"/>
              <a:gd name="connsiteX4" fmla="*/ 6995 w 3592014"/>
              <a:gd name="connsiteY4" fmla="*/ 268688 h 757419"/>
              <a:gd name="connsiteX5" fmla="*/ 85823 w 3592014"/>
              <a:gd name="connsiteY5" fmla="*/ 710123 h 757419"/>
              <a:gd name="connsiteX6" fmla="*/ 464195 w 3592014"/>
              <a:gd name="connsiteY6" fmla="*/ 741654 h 757419"/>
              <a:gd name="connsiteX7" fmla="*/ 3207395 w 3592014"/>
              <a:gd name="connsiteY7" fmla="*/ 757419 h 757419"/>
              <a:gd name="connsiteX0" fmla="*/ 3690982 w 3690982"/>
              <a:gd name="connsiteY0" fmla="*/ 66891 h 757005"/>
              <a:gd name="connsiteX1" fmla="*/ 3163567 w 3690982"/>
              <a:gd name="connsiteY1" fmla="*/ 329551 h 757005"/>
              <a:gd name="connsiteX2" fmla="*/ 705053 w 3690982"/>
              <a:gd name="connsiteY2" fmla="*/ 342937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690982 w 3690982"/>
              <a:gd name="connsiteY0" fmla="*/ 66891 h 757005"/>
              <a:gd name="connsiteX1" fmla="*/ 3163567 w 3690982"/>
              <a:gd name="connsiteY1" fmla="*/ 329551 h 757005"/>
              <a:gd name="connsiteX2" fmla="*/ 705053 w 3690982"/>
              <a:gd name="connsiteY2" fmla="*/ 342937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690982 w 3690982"/>
              <a:gd name="connsiteY0" fmla="*/ 66891 h 757005"/>
              <a:gd name="connsiteX1" fmla="*/ 3163567 w 3690982"/>
              <a:gd name="connsiteY1" fmla="*/ 329551 h 757005"/>
              <a:gd name="connsiteX2" fmla="*/ 705053 w 3690982"/>
              <a:gd name="connsiteY2" fmla="*/ 342937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690982 w 3690982"/>
              <a:gd name="connsiteY0" fmla="*/ 66891 h 757005"/>
              <a:gd name="connsiteX1" fmla="*/ 3163567 w 3690982"/>
              <a:gd name="connsiteY1" fmla="*/ 329551 h 757005"/>
              <a:gd name="connsiteX2" fmla="*/ 705053 w 3690982"/>
              <a:gd name="connsiteY2" fmla="*/ 342937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690982 w 3690982"/>
              <a:gd name="connsiteY0" fmla="*/ 66891 h 757005"/>
              <a:gd name="connsiteX1" fmla="*/ 3163567 w 3690982"/>
              <a:gd name="connsiteY1" fmla="*/ 329551 h 757005"/>
              <a:gd name="connsiteX2" fmla="*/ 713679 w 3690982"/>
              <a:gd name="connsiteY2" fmla="*/ 342937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690982 w 3690982"/>
              <a:gd name="connsiteY0" fmla="*/ 66891 h 757005"/>
              <a:gd name="connsiteX1" fmla="*/ 3163567 w 3690982"/>
              <a:gd name="connsiteY1" fmla="*/ 329551 h 757005"/>
              <a:gd name="connsiteX2" fmla="*/ 713679 w 3690982"/>
              <a:gd name="connsiteY2" fmla="*/ 325684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690982 w 3690982"/>
              <a:gd name="connsiteY0" fmla="*/ 66891 h 757005"/>
              <a:gd name="connsiteX1" fmla="*/ 3163567 w 3690982"/>
              <a:gd name="connsiteY1" fmla="*/ 329551 h 757005"/>
              <a:gd name="connsiteX2" fmla="*/ 713679 w 3690982"/>
              <a:gd name="connsiteY2" fmla="*/ 325684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690982 w 3690982"/>
              <a:gd name="connsiteY0" fmla="*/ 66891 h 757005"/>
              <a:gd name="connsiteX1" fmla="*/ 3163567 w 3690982"/>
              <a:gd name="connsiteY1" fmla="*/ 329551 h 757005"/>
              <a:gd name="connsiteX2" fmla="*/ 713679 w 3690982"/>
              <a:gd name="connsiteY2" fmla="*/ 325684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690982 w 3690982"/>
              <a:gd name="connsiteY0" fmla="*/ 66891 h 757005"/>
              <a:gd name="connsiteX1" fmla="*/ 3163567 w 3690982"/>
              <a:gd name="connsiteY1" fmla="*/ 329551 h 757005"/>
              <a:gd name="connsiteX2" fmla="*/ 713679 w 3690982"/>
              <a:gd name="connsiteY2" fmla="*/ 325684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690982 w 3690982"/>
              <a:gd name="connsiteY0" fmla="*/ 66891 h 757005"/>
              <a:gd name="connsiteX1" fmla="*/ 3163567 w 3690982"/>
              <a:gd name="connsiteY1" fmla="*/ 329551 h 757005"/>
              <a:gd name="connsiteX2" fmla="*/ 713679 w 3690982"/>
              <a:gd name="connsiteY2" fmla="*/ 325684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733575 w 3733575"/>
              <a:gd name="connsiteY0" fmla="*/ 66851 h 756965"/>
              <a:gd name="connsiteX1" fmla="*/ 3206160 w 3733575"/>
              <a:gd name="connsiteY1" fmla="*/ 329511 h 756965"/>
              <a:gd name="connsiteX2" fmla="*/ 756272 w 3733575"/>
              <a:gd name="connsiteY2" fmla="*/ 325644 h 756965"/>
              <a:gd name="connsiteX3" fmla="*/ 348748 w 3733575"/>
              <a:gd name="connsiteY3" fmla="*/ 221 h 756965"/>
              <a:gd name="connsiteX4" fmla="*/ 1907 w 3733575"/>
              <a:gd name="connsiteY4" fmla="*/ 328618 h 756965"/>
              <a:gd name="connsiteX5" fmla="*/ 227384 w 3733575"/>
              <a:gd name="connsiteY5" fmla="*/ 709669 h 756965"/>
              <a:gd name="connsiteX6" fmla="*/ 605756 w 3733575"/>
              <a:gd name="connsiteY6" fmla="*/ 741200 h 756965"/>
              <a:gd name="connsiteX7" fmla="*/ 3348956 w 3733575"/>
              <a:gd name="connsiteY7" fmla="*/ 756965 h 756965"/>
              <a:gd name="connsiteX0" fmla="*/ 3731697 w 3731697"/>
              <a:gd name="connsiteY0" fmla="*/ 66853 h 760341"/>
              <a:gd name="connsiteX1" fmla="*/ 3204282 w 3731697"/>
              <a:gd name="connsiteY1" fmla="*/ 329513 h 760341"/>
              <a:gd name="connsiteX2" fmla="*/ 754394 w 3731697"/>
              <a:gd name="connsiteY2" fmla="*/ 325646 h 760341"/>
              <a:gd name="connsiteX3" fmla="*/ 346870 w 3731697"/>
              <a:gd name="connsiteY3" fmla="*/ 223 h 760341"/>
              <a:gd name="connsiteX4" fmla="*/ 29 w 3731697"/>
              <a:gd name="connsiteY4" fmla="*/ 328620 h 760341"/>
              <a:gd name="connsiteX5" fmla="*/ 329023 w 3731697"/>
              <a:gd name="connsiteY5" fmla="*/ 726924 h 760341"/>
              <a:gd name="connsiteX6" fmla="*/ 603878 w 3731697"/>
              <a:gd name="connsiteY6" fmla="*/ 741202 h 760341"/>
              <a:gd name="connsiteX7" fmla="*/ 3347078 w 3731697"/>
              <a:gd name="connsiteY7" fmla="*/ 756967 h 760341"/>
              <a:gd name="connsiteX0" fmla="*/ 3731697 w 3731697"/>
              <a:gd name="connsiteY0" fmla="*/ 66853 h 760341"/>
              <a:gd name="connsiteX1" fmla="*/ 3204282 w 3731697"/>
              <a:gd name="connsiteY1" fmla="*/ 329513 h 760341"/>
              <a:gd name="connsiteX2" fmla="*/ 754394 w 3731697"/>
              <a:gd name="connsiteY2" fmla="*/ 325646 h 760341"/>
              <a:gd name="connsiteX3" fmla="*/ 346870 w 3731697"/>
              <a:gd name="connsiteY3" fmla="*/ 223 h 760341"/>
              <a:gd name="connsiteX4" fmla="*/ 29 w 3731697"/>
              <a:gd name="connsiteY4" fmla="*/ 328620 h 760341"/>
              <a:gd name="connsiteX5" fmla="*/ 329023 w 3731697"/>
              <a:gd name="connsiteY5" fmla="*/ 726924 h 760341"/>
              <a:gd name="connsiteX6" fmla="*/ 603878 w 3731697"/>
              <a:gd name="connsiteY6" fmla="*/ 741202 h 760341"/>
              <a:gd name="connsiteX7" fmla="*/ 3347078 w 3731697"/>
              <a:gd name="connsiteY7" fmla="*/ 756967 h 760341"/>
              <a:gd name="connsiteX0" fmla="*/ 3731736 w 3731736"/>
              <a:gd name="connsiteY0" fmla="*/ 66853 h 760341"/>
              <a:gd name="connsiteX1" fmla="*/ 3204321 w 3731736"/>
              <a:gd name="connsiteY1" fmla="*/ 329513 h 760341"/>
              <a:gd name="connsiteX2" fmla="*/ 754433 w 3731736"/>
              <a:gd name="connsiteY2" fmla="*/ 325646 h 760341"/>
              <a:gd name="connsiteX3" fmla="*/ 346909 w 3731736"/>
              <a:gd name="connsiteY3" fmla="*/ 223 h 760341"/>
              <a:gd name="connsiteX4" fmla="*/ 68 w 3731736"/>
              <a:gd name="connsiteY4" fmla="*/ 328620 h 760341"/>
              <a:gd name="connsiteX5" fmla="*/ 329062 w 3731736"/>
              <a:gd name="connsiteY5" fmla="*/ 726924 h 760341"/>
              <a:gd name="connsiteX6" fmla="*/ 603917 w 3731736"/>
              <a:gd name="connsiteY6" fmla="*/ 741202 h 760341"/>
              <a:gd name="connsiteX7" fmla="*/ 3347117 w 3731736"/>
              <a:gd name="connsiteY7" fmla="*/ 756967 h 760341"/>
              <a:gd name="connsiteX0" fmla="*/ 3731736 w 3731736"/>
              <a:gd name="connsiteY0" fmla="*/ 66853 h 760341"/>
              <a:gd name="connsiteX1" fmla="*/ 3204321 w 3731736"/>
              <a:gd name="connsiteY1" fmla="*/ 329513 h 760341"/>
              <a:gd name="connsiteX2" fmla="*/ 754433 w 3731736"/>
              <a:gd name="connsiteY2" fmla="*/ 325646 h 760341"/>
              <a:gd name="connsiteX3" fmla="*/ 346909 w 3731736"/>
              <a:gd name="connsiteY3" fmla="*/ 223 h 760341"/>
              <a:gd name="connsiteX4" fmla="*/ 68 w 3731736"/>
              <a:gd name="connsiteY4" fmla="*/ 328620 h 760341"/>
              <a:gd name="connsiteX5" fmla="*/ 329062 w 3731736"/>
              <a:gd name="connsiteY5" fmla="*/ 726924 h 760341"/>
              <a:gd name="connsiteX6" fmla="*/ 603917 w 3731736"/>
              <a:gd name="connsiteY6" fmla="*/ 741202 h 760341"/>
              <a:gd name="connsiteX7" fmla="*/ 3347117 w 3731736"/>
              <a:gd name="connsiteY7" fmla="*/ 756967 h 760341"/>
              <a:gd name="connsiteX0" fmla="*/ 3731736 w 3731736"/>
              <a:gd name="connsiteY0" fmla="*/ 66992 h 760480"/>
              <a:gd name="connsiteX1" fmla="*/ 3204321 w 3731736"/>
              <a:gd name="connsiteY1" fmla="*/ 329652 h 760480"/>
              <a:gd name="connsiteX2" fmla="*/ 754433 w 3731736"/>
              <a:gd name="connsiteY2" fmla="*/ 325785 h 760480"/>
              <a:gd name="connsiteX3" fmla="*/ 346909 w 3731736"/>
              <a:gd name="connsiteY3" fmla="*/ 362 h 760480"/>
              <a:gd name="connsiteX4" fmla="*/ 68 w 3731736"/>
              <a:gd name="connsiteY4" fmla="*/ 328759 h 760480"/>
              <a:gd name="connsiteX5" fmla="*/ 329062 w 3731736"/>
              <a:gd name="connsiteY5" fmla="*/ 727063 h 760480"/>
              <a:gd name="connsiteX6" fmla="*/ 603917 w 3731736"/>
              <a:gd name="connsiteY6" fmla="*/ 741341 h 760480"/>
              <a:gd name="connsiteX7" fmla="*/ 3347117 w 3731736"/>
              <a:gd name="connsiteY7" fmla="*/ 757106 h 760480"/>
              <a:gd name="connsiteX0" fmla="*/ 3731736 w 3731736"/>
              <a:gd name="connsiteY0" fmla="*/ 66992 h 760480"/>
              <a:gd name="connsiteX1" fmla="*/ 3204321 w 3731736"/>
              <a:gd name="connsiteY1" fmla="*/ 329652 h 760480"/>
              <a:gd name="connsiteX2" fmla="*/ 754433 w 3731736"/>
              <a:gd name="connsiteY2" fmla="*/ 325785 h 760480"/>
              <a:gd name="connsiteX3" fmla="*/ 346909 w 3731736"/>
              <a:gd name="connsiteY3" fmla="*/ 362 h 760480"/>
              <a:gd name="connsiteX4" fmla="*/ 68 w 3731736"/>
              <a:gd name="connsiteY4" fmla="*/ 328759 h 760480"/>
              <a:gd name="connsiteX5" fmla="*/ 329062 w 3731736"/>
              <a:gd name="connsiteY5" fmla="*/ 727063 h 760480"/>
              <a:gd name="connsiteX6" fmla="*/ 603917 w 3731736"/>
              <a:gd name="connsiteY6" fmla="*/ 741341 h 760480"/>
              <a:gd name="connsiteX7" fmla="*/ 3347117 w 3731736"/>
              <a:gd name="connsiteY7" fmla="*/ 757106 h 760480"/>
              <a:gd name="connsiteX0" fmla="*/ 3731736 w 3731736"/>
              <a:gd name="connsiteY0" fmla="*/ 66992 h 760480"/>
              <a:gd name="connsiteX1" fmla="*/ 3204321 w 3731736"/>
              <a:gd name="connsiteY1" fmla="*/ 329652 h 760480"/>
              <a:gd name="connsiteX2" fmla="*/ 754433 w 3731736"/>
              <a:gd name="connsiteY2" fmla="*/ 325785 h 760480"/>
              <a:gd name="connsiteX3" fmla="*/ 346909 w 3731736"/>
              <a:gd name="connsiteY3" fmla="*/ 362 h 760480"/>
              <a:gd name="connsiteX4" fmla="*/ 68 w 3731736"/>
              <a:gd name="connsiteY4" fmla="*/ 328759 h 760480"/>
              <a:gd name="connsiteX5" fmla="*/ 329062 w 3731736"/>
              <a:gd name="connsiteY5" fmla="*/ 727063 h 760480"/>
              <a:gd name="connsiteX6" fmla="*/ 603917 w 3731736"/>
              <a:gd name="connsiteY6" fmla="*/ 741341 h 760480"/>
              <a:gd name="connsiteX7" fmla="*/ 3347117 w 3731736"/>
              <a:gd name="connsiteY7" fmla="*/ 757106 h 760480"/>
              <a:gd name="connsiteX0" fmla="*/ 3731736 w 3731736"/>
              <a:gd name="connsiteY0" fmla="*/ 66992 h 760480"/>
              <a:gd name="connsiteX1" fmla="*/ 3204321 w 3731736"/>
              <a:gd name="connsiteY1" fmla="*/ 329652 h 760480"/>
              <a:gd name="connsiteX2" fmla="*/ 754433 w 3731736"/>
              <a:gd name="connsiteY2" fmla="*/ 325785 h 760480"/>
              <a:gd name="connsiteX3" fmla="*/ 346909 w 3731736"/>
              <a:gd name="connsiteY3" fmla="*/ 362 h 760480"/>
              <a:gd name="connsiteX4" fmla="*/ 68 w 3731736"/>
              <a:gd name="connsiteY4" fmla="*/ 328759 h 760480"/>
              <a:gd name="connsiteX5" fmla="*/ 329062 w 3731736"/>
              <a:gd name="connsiteY5" fmla="*/ 727063 h 760480"/>
              <a:gd name="connsiteX6" fmla="*/ 603917 w 3731736"/>
              <a:gd name="connsiteY6" fmla="*/ 741341 h 760480"/>
              <a:gd name="connsiteX7" fmla="*/ 3347117 w 3731736"/>
              <a:gd name="connsiteY7" fmla="*/ 757106 h 760480"/>
              <a:gd name="connsiteX0" fmla="*/ 3731668 w 3731668"/>
              <a:gd name="connsiteY0" fmla="*/ 66992 h 757106"/>
              <a:gd name="connsiteX1" fmla="*/ 3204253 w 3731668"/>
              <a:gd name="connsiteY1" fmla="*/ 329652 h 757106"/>
              <a:gd name="connsiteX2" fmla="*/ 754365 w 3731668"/>
              <a:gd name="connsiteY2" fmla="*/ 325785 h 757106"/>
              <a:gd name="connsiteX3" fmla="*/ 346841 w 3731668"/>
              <a:gd name="connsiteY3" fmla="*/ 362 h 757106"/>
              <a:gd name="connsiteX4" fmla="*/ 0 w 3731668"/>
              <a:gd name="connsiteY4" fmla="*/ 328759 h 757106"/>
              <a:gd name="connsiteX5" fmla="*/ 603849 w 3731668"/>
              <a:gd name="connsiteY5" fmla="*/ 741341 h 757106"/>
              <a:gd name="connsiteX6" fmla="*/ 3347049 w 3731668"/>
              <a:gd name="connsiteY6" fmla="*/ 757106 h 757106"/>
              <a:gd name="connsiteX0" fmla="*/ 3731668 w 3731668"/>
              <a:gd name="connsiteY0" fmla="*/ 66992 h 757106"/>
              <a:gd name="connsiteX1" fmla="*/ 3204253 w 3731668"/>
              <a:gd name="connsiteY1" fmla="*/ 329652 h 757106"/>
              <a:gd name="connsiteX2" fmla="*/ 754365 w 3731668"/>
              <a:gd name="connsiteY2" fmla="*/ 325785 h 757106"/>
              <a:gd name="connsiteX3" fmla="*/ 346841 w 3731668"/>
              <a:gd name="connsiteY3" fmla="*/ 362 h 757106"/>
              <a:gd name="connsiteX4" fmla="*/ 0 w 3731668"/>
              <a:gd name="connsiteY4" fmla="*/ 328759 h 757106"/>
              <a:gd name="connsiteX5" fmla="*/ 603849 w 3731668"/>
              <a:gd name="connsiteY5" fmla="*/ 741341 h 757106"/>
              <a:gd name="connsiteX6" fmla="*/ 3347049 w 3731668"/>
              <a:gd name="connsiteY6" fmla="*/ 757106 h 757106"/>
              <a:gd name="connsiteX0" fmla="*/ 3731668 w 3731668"/>
              <a:gd name="connsiteY0" fmla="*/ 66992 h 748479"/>
              <a:gd name="connsiteX1" fmla="*/ 3204253 w 3731668"/>
              <a:gd name="connsiteY1" fmla="*/ 329652 h 748479"/>
              <a:gd name="connsiteX2" fmla="*/ 754365 w 3731668"/>
              <a:gd name="connsiteY2" fmla="*/ 325785 h 748479"/>
              <a:gd name="connsiteX3" fmla="*/ 346841 w 3731668"/>
              <a:gd name="connsiteY3" fmla="*/ 362 h 748479"/>
              <a:gd name="connsiteX4" fmla="*/ 0 w 3731668"/>
              <a:gd name="connsiteY4" fmla="*/ 328759 h 748479"/>
              <a:gd name="connsiteX5" fmla="*/ 603849 w 3731668"/>
              <a:gd name="connsiteY5" fmla="*/ 741341 h 748479"/>
              <a:gd name="connsiteX6" fmla="*/ 2777706 w 3731668"/>
              <a:gd name="connsiteY6" fmla="*/ 748479 h 748479"/>
              <a:gd name="connsiteX0" fmla="*/ 3731668 w 3731668"/>
              <a:gd name="connsiteY0" fmla="*/ 66992 h 748479"/>
              <a:gd name="connsiteX1" fmla="*/ 3204253 w 3731668"/>
              <a:gd name="connsiteY1" fmla="*/ 329652 h 748479"/>
              <a:gd name="connsiteX2" fmla="*/ 754365 w 3731668"/>
              <a:gd name="connsiteY2" fmla="*/ 325785 h 748479"/>
              <a:gd name="connsiteX3" fmla="*/ 346841 w 3731668"/>
              <a:gd name="connsiteY3" fmla="*/ 362 h 748479"/>
              <a:gd name="connsiteX4" fmla="*/ 0 w 3731668"/>
              <a:gd name="connsiteY4" fmla="*/ 328759 h 748479"/>
              <a:gd name="connsiteX5" fmla="*/ 603849 w 3731668"/>
              <a:gd name="connsiteY5" fmla="*/ 741341 h 748479"/>
              <a:gd name="connsiteX6" fmla="*/ 2777706 w 3731668"/>
              <a:gd name="connsiteY6" fmla="*/ 748479 h 748479"/>
              <a:gd name="connsiteX0" fmla="*/ 3731668 w 3731668"/>
              <a:gd name="connsiteY0" fmla="*/ 66992 h 748479"/>
              <a:gd name="connsiteX1" fmla="*/ 3204253 w 3731668"/>
              <a:gd name="connsiteY1" fmla="*/ 329652 h 748479"/>
              <a:gd name="connsiteX2" fmla="*/ 754365 w 3731668"/>
              <a:gd name="connsiteY2" fmla="*/ 325785 h 748479"/>
              <a:gd name="connsiteX3" fmla="*/ 277830 w 3731668"/>
              <a:gd name="connsiteY3" fmla="*/ 362 h 748479"/>
              <a:gd name="connsiteX4" fmla="*/ 0 w 3731668"/>
              <a:gd name="connsiteY4" fmla="*/ 328759 h 748479"/>
              <a:gd name="connsiteX5" fmla="*/ 603849 w 3731668"/>
              <a:gd name="connsiteY5" fmla="*/ 741341 h 748479"/>
              <a:gd name="connsiteX6" fmla="*/ 2777706 w 3731668"/>
              <a:gd name="connsiteY6" fmla="*/ 748479 h 748479"/>
              <a:gd name="connsiteX0" fmla="*/ 3731668 w 3731668"/>
              <a:gd name="connsiteY0" fmla="*/ 66992 h 748479"/>
              <a:gd name="connsiteX1" fmla="*/ 3204253 w 3731668"/>
              <a:gd name="connsiteY1" fmla="*/ 329652 h 748479"/>
              <a:gd name="connsiteX2" fmla="*/ 754365 w 3731668"/>
              <a:gd name="connsiteY2" fmla="*/ 325785 h 748479"/>
              <a:gd name="connsiteX3" fmla="*/ 277830 w 3731668"/>
              <a:gd name="connsiteY3" fmla="*/ 362 h 748479"/>
              <a:gd name="connsiteX4" fmla="*/ 0 w 3731668"/>
              <a:gd name="connsiteY4" fmla="*/ 328759 h 748479"/>
              <a:gd name="connsiteX5" fmla="*/ 603849 w 3731668"/>
              <a:gd name="connsiteY5" fmla="*/ 741341 h 748479"/>
              <a:gd name="connsiteX6" fmla="*/ 2777706 w 3731668"/>
              <a:gd name="connsiteY6" fmla="*/ 748479 h 748479"/>
              <a:gd name="connsiteX0" fmla="*/ 3731668 w 3731668"/>
              <a:gd name="connsiteY0" fmla="*/ 68006 h 749493"/>
              <a:gd name="connsiteX1" fmla="*/ 3204253 w 3731668"/>
              <a:gd name="connsiteY1" fmla="*/ 330666 h 749493"/>
              <a:gd name="connsiteX2" fmla="*/ 754365 w 3731668"/>
              <a:gd name="connsiteY2" fmla="*/ 326799 h 749493"/>
              <a:gd name="connsiteX3" fmla="*/ 277830 w 3731668"/>
              <a:gd name="connsiteY3" fmla="*/ 1376 h 749493"/>
              <a:gd name="connsiteX4" fmla="*/ 0 w 3731668"/>
              <a:gd name="connsiteY4" fmla="*/ 329773 h 749493"/>
              <a:gd name="connsiteX5" fmla="*/ 603849 w 3731668"/>
              <a:gd name="connsiteY5" fmla="*/ 742355 h 749493"/>
              <a:gd name="connsiteX6" fmla="*/ 2777706 w 3731668"/>
              <a:gd name="connsiteY6" fmla="*/ 749493 h 749493"/>
              <a:gd name="connsiteX0" fmla="*/ 3731668 w 3731668"/>
              <a:gd name="connsiteY0" fmla="*/ 68006 h 749493"/>
              <a:gd name="connsiteX1" fmla="*/ 3204253 w 3731668"/>
              <a:gd name="connsiteY1" fmla="*/ 330666 h 749493"/>
              <a:gd name="connsiteX2" fmla="*/ 754365 w 3731668"/>
              <a:gd name="connsiteY2" fmla="*/ 326799 h 749493"/>
              <a:gd name="connsiteX3" fmla="*/ 277830 w 3731668"/>
              <a:gd name="connsiteY3" fmla="*/ 1376 h 749493"/>
              <a:gd name="connsiteX4" fmla="*/ 0 w 3731668"/>
              <a:gd name="connsiteY4" fmla="*/ 329773 h 749493"/>
              <a:gd name="connsiteX5" fmla="*/ 603849 w 3731668"/>
              <a:gd name="connsiteY5" fmla="*/ 742355 h 749493"/>
              <a:gd name="connsiteX6" fmla="*/ 2777706 w 3731668"/>
              <a:gd name="connsiteY6" fmla="*/ 749493 h 749493"/>
              <a:gd name="connsiteX0" fmla="*/ 3731668 w 3731668"/>
              <a:gd name="connsiteY0" fmla="*/ 68006 h 749493"/>
              <a:gd name="connsiteX1" fmla="*/ 3204253 w 3731668"/>
              <a:gd name="connsiteY1" fmla="*/ 330666 h 749493"/>
              <a:gd name="connsiteX2" fmla="*/ 754365 w 3731668"/>
              <a:gd name="connsiteY2" fmla="*/ 326799 h 749493"/>
              <a:gd name="connsiteX3" fmla="*/ 277830 w 3731668"/>
              <a:gd name="connsiteY3" fmla="*/ 1376 h 749493"/>
              <a:gd name="connsiteX4" fmla="*/ 0 w 3731668"/>
              <a:gd name="connsiteY4" fmla="*/ 329773 h 749493"/>
              <a:gd name="connsiteX5" fmla="*/ 603849 w 3731668"/>
              <a:gd name="connsiteY5" fmla="*/ 742355 h 749493"/>
              <a:gd name="connsiteX6" fmla="*/ 2777706 w 3731668"/>
              <a:gd name="connsiteY6" fmla="*/ 749493 h 749493"/>
              <a:gd name="connsiteX0" fmla="*/ 3731668 w 3731668"/>
              <a:gd name="connsiteY0" fmla="*/ 93690 h 775177"/>
              <a:gd name="connsiteX1" fmla="*/ 3204253 w 3731668"/>
              <a:gd name="connsiteY1" fmla="*/ 356350 h 775177"/>
              <a:gd name="connsiteX2" fmla="*/ 754365 w 3731668"/>
              <a:gd name="connsiteY2" fmla="*/ 352483 h 775177"/>
              <a:gd name="connsiteX3" fmla="*/ 277830 w 3731668"/>
              <a:gd name="connsiteY3" fmla="*/ 1181 h 775177"/>
              <a:gd name="connsiteX4" fmla="*/ 0 w 3731668"/>
              <a:gd name="connsiteY4" fmla="*/ 355457 h 775177"/>
              <a:gd name="connsiteX5" fmla="*/ 603849 w 3731668"/>
              <a:gd name="connsiteY5" fmla="*/ 768039 h 775177"/>
              <a:gd name="connsiteX6" fmla="*/ 2777706 w 3731668"/>
              <a:gd name="connsiteY6" fmla="*/ 775177 h 775177"/>
              <a:gd name="connsiteX0" fmla="*/ 3731668 w 3731668"/>
              <a:gd name="connsiteY0" fmla="*/ 93690 h 775177"/>
              <a:gd name="connsiteX1" fmla="*/ 3204253 w 3731668"/>
              <a:gd name="connsiteY1" fmla="*/ 356350 h 775177"/>
              <a:gd name="connsiteX2" fmla="*/ 754365 w 3731668"/>
              <a:gd name="connsiteY2" fmla="*/ 352483 h 775177"/>
              <a:gd name="connsiteX3" fmla="*/ 277830 w 3731668"/>
              <a:gd name="connsiteY3" fmla="*/ 1181 h 775177"/>
              <a:gd name="connsiteX4" fmla="*/ 0 w 3731668"/>
              <a:gd name="connsiteY4" fmla="*/ 355457 h 775177"/>
              <a:gd name="connsiteX5" fmla="*/ 603849 w 3731668"/>
              <a:gd name="connsiteY5" fmla="*/ 768039 h 775177"/>
              <a:gd name="connsiteX6" fmla="*/ 2777706 w 3731668"/>
              <a:gd name="connsiteY6" fmla="*/ 775177 h 775177"/>
              <a:gd name="connsiteX0" fmla="*/ 3731668 w 3731668"/>
              <a:gd name="connsiteY0" fmla="*/ 93690 h 775177"/>
              <a:gd name="connsiteX1" fmla="*/ 3204253 w 3731668"/>
              <a:gd name="connsiteY1" fmla="*/ 356350 h 775177"/>
              <a:gd name="connsiteX2" fmla="*/ 754365 w 3731668"/>
              <a:gd name="connsiteY2" fmla="*/ 352483 h 775177"/>
              <a:gd name="connsiteX3" fmla="*/ 277830 w 3731668"/>
              <a:gd name="connsiteY3" fmla="*/ 1181 h 775177"/>
              <a:gd name="connsiteX4" fmla="*/ 0 w 3731668"/>
              <a:gd name="connsiteY4" fmla="*/ 355457 h 775177"/>
              <a:gd name="connsiteX5" fmla="*/ 603849 w 3731668"/>
              <a:gd name="connsiteY5" fmla="*/ 768039 h 775177"/>
              <a:gd name="connsiteX6" fmla="*/ 2777706 w 3731668"/>
              <a:gd name="connsiteY6" fmla="*/ 775177 h 775177"/>
              <a:gd name="connsiteX0" fmla="*/ 3731668 w 3731668"/>
              <a:gd name="connsiteY0" fmla="*/ 93690 h 775177"/>
              <a:gd name="connsiteX1" fmla="*/ 3204253 w 3731668"/>
              <a:gd name="connsiteY1" fmla="*/ 356350 h 775177"/>
              <a:gd name="connsiteX2" fmla="*/ 754365 w 3731668"/>
              <a:gd name="connsiteY2" fmla="*/ 352483 h 775177"/>
              <a:gd name="connsiteX3" fmla="*/ 277830 w 3731668"/>
              <a:gd name="connsiteY3" fmla="*/ 1181 h 775177"/>
              <a:gd name="connsiteX4" fmla="*/ 0 w 3731668"/>
              <a:gd name="connsiteY4" fmla="*/ 355457 h 775177"/>
              <a:gd name="connsiteX5" fmla="*/ 603849 w 3731668"/>
              <a:gd name="connsiteY5" fmla="*/ 768039 h 775177"/>
              <a:gd name="connsiteX6" fmla="*/ 2777706 w 3731668"/>
              <a:gd name="connsiteY6" fmla="*/ 775177 h 775177"/>
              <a:gd name="connsiteX0" fmla="*/ 3731668 w 3731668"/>
              <a:gd name="connsiteY0" fmla="*/ 145186 h 826673"/>
              <a:gd name="connsiteX1" fmla="*/ 3204253 w 3731668"/>
              <a:gd name="connsiteY1" fmla="*/ 407846 h 826673"/>
              <a:gd name="connsiteX2" fmla="*/ 754365 w 3731668"/>
              <a:gd name="connsiteY2" fmla="*/ 403979 h 826673"/>
              <a:gd name="connsiteX3" fmla="*/ 286457 w 3731668"/>
              <a:gd name="connsiteY3" fmla="*/ 918 h 826673"/>
              <a:gd name="connsiteX4" fmla="*/ 0 w 3731668"/>
              <a:gd name="connsiteY4" fmla="*/ 406953 h 826673"/>
              <a:gd name="connsiteX5" fmla="*/ 603849 w 3731668"/>
              <a:gd name="connsiteY5" fmla="*/ 819535 h 826673"/>
              <a:gd name="connsiteX6" fmla="*/ 2777706 w 3731668"/>
              <a:gd name="connsiteY6" fmla="*/ 826673 h 826673"/>
              <a:gd name="connsiteX0" fmla="*/ 3731668 w 3731668"/>
              <a:gd name="connsiteY0" fmla="*/ 161733 h 843220"/>
              <a:gd name="connsiteX1" fmla="*/ 3204253 w 3731668"/>
              <a:gd name="connsiteY1" fmla="*/ 424393 h 843220"/>
              <a:gd name="connsiteX2" fmla="*/ 754365 w 3731668"/>
              <a:gd name="connsiteY2" fmla="*/ 420526 h 843220"/>
              <a:gd name="connsiteX3" fmla="*/ 286457 w 3731668"/>
              <a:gd name="connsiteY3" fmla="*/ 17465 h 843220"/>
              <a:gd name="connsiteX4" fmla="*/ 0 w 3731668"/>
              <a:gd name="connsiteY4" fmla="*/ 423500 h 843220"/>
              <a:gd name="connsiteX5" fmla="*/ 603849 w 3731668"/>
              <a:gd name="connsiteY5" fmla="*/ 836082 h 843220"/>
              <a:gd name="connsiteX6" fmla="*/ 2777706 w 3731668"/>
              <a:gd name="connsiteY6" fmla="*/ 843220 h 843220"/>
              <a:gd name="connsiteX0" fmla="*/ 3731668 w 3731668"/>
              <a:gd name="connsiteY0" fmla="*/ 147435 h 828922"/>
              <a:gd name="connsiteX1" fmla="*/ 3204253 w 3731668"/>
              <a:gd name="connsiteY1" fmla="*/ 410095 h 828922"/>
              <a:gd name="connsiteX2" fmla="*/ 754365 w 3731668"/>
              <a:gd name="connsiteY2" fmla="*/ 406228 h 828922"/>
              <a:gd name="connsiteX3" fmla="*/ 286457 w 3731668"/>
              <a:gd name="connsiteY3" fmla="*/ 3167 h 828922"/>
              <a:gd name="connsiteX4" fmla="*/ 0 w 3731668"/>
              <a:gd name="connsiteY4" fmla="*/ 409202 h 828922"/>
              <a:gd name="connsiteX5" fmla="*/ 603849 w 3731668"/>
              <a:gd name="connsiteY5" fmla="*/ 821784 h 828922"/>
              <a:gd name="connsiteX6" fmla="*/ 2777706 w 3731668"/>
              <a:gd name="connsiteY6" fmla="*/ 828922 h 828922"/>
              <a:gd name="connsiteX0" fmla="*/ 3731668 w 3731668"/>
              <a:gd name="connsiteY0" fmla="*/ 147435 h 828922"/>
              <a:gd name="connsiteX1" fmla="*/ 3204253 w 3731668"/>
              <a:gd name="connsiteY1" fmla="*/ 410095 h 828922"/>
              <a:gd name="connsiteX2" fmla="*/ 754365 w 3731668"/>
              <a:gd name="connsiteY2" fmla="*/ 406228 h 828922"/>
              <a:gd name="connsiteX3" fmla="*/ 286457 w 3731668"/>
              <a:gd name="connsiteY3" fmla="*/ 3167 h 828922"/>
              <a:gd name="connsiteX4" fmla="*/ 0 w 3731668"/>
              <a:gd name="connsiteY4" fmla="*/ 409202 h 828922"/>
              <a:gd name="connsiteX5" fmla="*/ 603849 w 3731668"/>
              <a:gd name="connsiteY5" fmla="*/ 821784 h 828922"/>
              <a:gd name="connsiteX6" fmla="*/ 2777706 w 3731668"/>
              <a:gd name="connsiteY6" fmla="*/ 828922 h 828922"/>
              <a:gd name="connsiteX0" fmla="*/ 3731668 w 4011283"/>
              <a:gd name="connsiteY0" fmla="*/ 147435 h 821784"/>
              <a:gd name="connsiteX1" fmla="*/ 3204253 w 4011283"/>
              <a:gd name="connsiteY1" fmla="*/ 410095 h 821784"/>
              <a:gd name="connsiteX2" fmla="*/ 754365 w 4011283"/>
              <a:gd name="connsiteY2" fmla="*/ 406228 h 821784"/>
              <a:gd name="connsiteX3" fmla="*/ 286457 w 4011283"/>
              <a:gd name="connsiteY3" fmla="*/ 3167 h 821784"/>
              <a:gd name="connsiteX4" fmla="*/ 0 w 4011283"/>
              <a:gd name="connsiteY4" fmla="*/ 409202 h 821784"/>
              <a:gd name="connsiteX5" fmla="*/ 603849 w 4011283"/>
              <a:gd name="connsiteY5" fmla="*/ 821784 h 821784"/>
              <a:gd name="connsiteX6" fmla="*/ 4011283 w 4011283"/>
              <a:gd name="connsiteY6" fmla="*/ 820296 h 821784"/>
              <a:gd name="connsiteX0" fmla="*/ 3731668 w 4048282"/>
              <a:gd name="connsiteY0" fmla="*/ 147435 h 821784"/>
              <a:gd name="connsiteX1" fmla="*/ 3204253 w 4048282"/>
              <a:gd name="connsiteY1" fmla="*/ 410095 h 821784"/>
              <a:gd name="connsiteX2" fmla="*/ 754365 w 4048282"/>
              <a:gd name="connsiteY2" fmla="*/ 406228 h 821784"/>
              <a:gd name="connsiteX3" fmla="*/ 286457 w 4048282"/>
              <a:gd name="connsiteY3" fmla="*/ 3167 h 821784"/>
              <a:gd name="connsiteX4" fmla="*/ 0 w 4048282"/>
              <a:gd name="connsiteY4" fmla="*/ 409202 h 821784"/>
              <a:gd name="connsiteX5" fmla="*/ 603849 w 4048282"/>
              <a:gd name="connsiteY5" fmla="*/ 821784 h 821784"/>
              <a:gd name="connsiteX6" fmla="*/ 4048282 w 4048282"/>
              <a:gd name="connsiteY6" fmla="*/ 820296 h 82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48282" h="821784">
                <a:moveTo>
                  <a:pt x="3731668" y="147435"/>
                </a:moveTo>
                <a:cubicBezTo>
                  <a:pt x="3576192" y="245846"/>
                  <a:pt x="3674591" y="297951"/>
                  <a:pt x="3204253" y="410095"/>
                </a:cubicBezTo>
                <a:lnTo>
                  <a:pt x="754365" y="406228"/>
                </a:lnTo>
                <a:cubicBezTo>
                  <a:pt x="588682" y="32168"/>
                  <a:pt x="532952" y="-14581"/>
                  <a:pt x="286457" y="3167"/>
                </a:cubicBezTo>
                <a:cubicBezTo>
                  <a:pt x="91719" y="-13591"/>
                  <a:pt x="2974" y="201821"/>
                  <a:pt x="0" y="409202"/>
                </a:cubicBezTo>
                <a:cubicBezTo>
                  <a:pt x="42835" y="532698"/>
                  <a:pt x="20128" y="819404"/>
                  <a:pt x="603849" y="821784"/>
                </a:cubicBezTo>
                <a:lnTo>
                  <a:pt x="4048282" y="820296"/>
                </a:lnTo>
              </a:path>
            </a:pathLst>
          </a:cu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2000">
              <a:solidFill>
                <a:srgbClr val="FFFFFF"/>
              </a:solidFill>
              <a:latin typeface="Arial"/>
              <a:ea typeface="ＭＳ Ｐゴシック"/>
            </a:endParaRPr>
          </a:p>
        </p:txBody>
      </p:sp>
      <p:sp>
        <p:nvSpPr>
          <p:cNvPr id="20" name="円/楕円 19"/>
          <p:cNvSpPr/>
          <p:nvPr/>
        </p:nvSpPr>
        <p:spPr>
          <a:xfrm>
            <a:off x="3779912" y="2593633"/>
            <a:ext cx="1368152" cy="720080"/>
          </a:xfrm>
          <a:prstGeom prst="ellipse">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2000">
              <a:solidFill>
                <a:srgbClr val="FFFFFF"/>
              </a:solidFill>
              <a:latin typeface="Arial"/>
              <a:ea typeface="ＭＳ Ｐゴシック"/>
            </a:endParaRPr>
          </a:p>
        </p:txBody>
      </p:sp>
      <p:sp>
        <p:nvSpPr>
          <p:cNvPr id="21" name="フリーフォーム 20"/>
          <p:cNvSpPr/>
          <p:nvPr/>
        </p:nvSpPr>
        <p:spPr>
          <a:xfrm>
            <a:off x="408284" y="2844831"/>
            <a:ext cx="3731668" cy="828922"/>
          </a:xfrm>
          <a:custGeom>
            <a:avLst/>
            <a:gdLst>
              <a:gd name="connsiteX0" fmla="*/ 2524028 w 3217711"/>
              <a:gd name="connsiteY0" fmla="*/ 299674 h 756874"/>
              <a:gd name="connsiteX1" fmla="*/ 616401 w 3217711"/>
              <a:gd name="connsiteY1" fmla="*/ 299674 h 756874"/>
              <a:gd name="connsiteX2" fmla="*/ 364152 w 3217711"/>
              <a:gd name="connsiteY2" fmla="*/ 130 h 756874"/>
              <a:gd name="connsiteX3" fmla="*/ 17311 w 3217711"/>
              <a:gd name="connsiteY3" fmla="*/ 268143 h 756874"/>
              <a:gd name="connsiteX4" fmla="*/ 96139 w 3217711"/>
              <a:gd name="connsiteY4" fmla="*/ 709578 h 756874"/>
              <a:gd name="connsiteX5" fmla="*/ 474511 w 3217711"/>
              <a:gd name="connsiteY5" fmla="*/ 741109 h 756874"/>
              <a:gd name="connsiteX6" fmla="*/ 3217711 w 3217711"/>
              <a:gd name="connsiteY6" fmla="*/ 756874 h 756874"/>
              <a:gd name="connsiteX0" fmla="*/ 3602330 w 3602330"/>
              <a:gd name="connsiteY0" fmla="*/ 66760 h 756874"/>
              <a:gd name="connsiteX1" fmla="*/ 616401 w 3602330"/>
              <a:gd name="connsiteY1" fmla="*/ 299674 h 756874"/>
              <a:gd name="connsiteX2" fmla="*/ 364152 w 3602330"/>
              <a:gd name="connsiteY2" fmla="*/ 130 h 756874"/>
              <a:gd name="connsiteX3" fmla="*/ 17311 w 3602330"/>
              <a:gd name="connsiteY3" fmla="*/ 268143 h 756874"/>
              <a:gd name="connsiteX4" fmla="*/ 96139 w 3602330"/>
              <a:gd name="connsiteY4" fmla="*/ 709578 h 756874"/>
              <a:gd name="connsiteX5" fmla="*/ 474511 w 3602330"/>
              <a:gd name="connsiteY5" fmla="*/ 741109 h 756874"/>
              <a:gd name="connsiteX6" fmla="*/ 3217711 w 3602330"/>
              <a:gd name="connsiteY6" fmla="*/ 756874 h 756874"/>
              <a:gd name="connsiteX0" fmla="*/ 3602330 w 3602330"/>
              <a:gd name="connsiteY0" fmla="*/ 66760 h 756874"/>
              <a:gd name="connsiteX1" fmla="*/ 616401 w 3602330"/>
              <a:gd name="connsiteY1" fmla="*/ 299674 h 756874"/>
              <a:gd name="connsiteX2" fmla="*/ 364152 w 3602330"/>
              <a:gd name="connsiteY2" fmla="*/ 130 h 756874"/>
              <a:gd name="connsiteX3" fmla="*/ 17311 w 3602330"/>
              <a:gd name="connsiteY3" fmla="*/ 268143 h 756874"/>
              <a:gd name="connsiteX4" fmla="*/ 96139 w 3602330"/>
              <a:gd name="connsiteY4" fmla="*/ 709578 h 756874"/>
              <a:gd name="connsiteX5" fmla="*/ 474511 w 3602330"/>
              <a:gd name="connsiteY5" fmla="*/ 741109 h 756874"/>
              <a:gd name="connsiteX6" fmla="*/ 3217711 w 3602330"/>
              <a:gd name="connsiteY6" fmla="*/ 756874 h 756874"/>
              <a:gd name="connsiteX0" fmla="*/ 3602330 w 3602330"/>
              <a:gd name="connsiteY0" fmla="*/ 66760 h 756874"/>
              <a:gd name="connsiteX1" fmla="*/ 616401 w 3602330"/>
              <a:gd name="connsiteY1" fmla="*/ 299674 h 756874"/>
              <a:gd name="connsiteX2" fmla="*/ 364152 w 3602330"/>
              <a:gd name="connsiteY2" fmla="*/ 130 h 756874"/>
              <a:gd name="connsiteX3" fmla="*/ 17311 w 3602330"/>
              <a:gd name="connsiteY3" fmla="*/ 268143 h 756874"/>
              <a:gd name="connsiteX4" fmla="*/ 96139 w 3602330"/>
              <a:gd name="connsiteY4" fmla="*/ 709578 h 756874"/>
              <a:gd name="connsiteX5" fmla="*/ 474511 w 3602330"/>
              <a:gd name="connsiteY5" fmla="*/ 741109 h 756874"/>
              <a:gd name="connsiteX6" fmla="*/ 3217711 w 3602330"/>
              <a:gd name="connsiteY6" fmla="*/ 756874 h 756874"/>
              <a:gd name="connsiteX0" fmla="*/ 3602330 w 3602330"/>
              <a:gd name="connsiteY0" fmla="*/ 66760 h 756874"/>
              <a:gd name="connsiteX1" fmla="*/ 2824749 w 3602330"/>
              <a:gd name="connsiteY1" fmla="*/ 294915 h 756874"/>
              <a:gd name="connsiteX2" fmla="*/ 616401 w 3602330"/>
              <a:gd name="connsiteY2" fmla="*/ 299674 h 756874"/>
              <a:gd name="connsiteX3" fmla="*/ 364152 w 3602330"/>
              <a:gd name="connsiteY3" fmla="*/ 130 h 756874"/>
              <a:gd name="connsiteX4" fmla="*/ 17311 w 3602330"/>
              <a:gd name="connsiteY4" fmla="*/ 268143 h 756874"/>
              <a:gd name="connsiteX5" fmla="*/ 96139 w 3602330"/>
              <a:gd name="connsiteY5" fmla="*/ 709578 h 756874"/>
              <a:gd name="connsiteX6" fmla="*/ 474511 w 3602330"/>
              <a:gd name="connsiteY6" fmla="*/ 741109 h 756874"/>
              <a:gd name="connsiteX7" fmla="*/ 3217711 w 3602330"/>
              <a:gd name="connsiteY7" fmla="*/ 756874 h 756874"/>
              <a:gd name="connsiteX0" fmla="*/ 3602330 w 3602330"/>
              <a:gd name="connsiteY0" fmla="*/ 66760 h 756874"/>
              <a:gd name="connsiteX1" fmla="*/ 3074915 w 3602330"/>
              <a:gd name="connsiteY1" fmla="*/ 303541 h 756874"/>
              <a:gd name="connsiteX2" fmla="*/ 616401 w 3602330"/>
              <a:gd name="connsiteY2" fmla="*/ 299674 h 756874"/>
              <a:gd name="connsiteX3" fmla="*/ 364152 w 3602330"/>
              <a:gd name="connsiteY3" fmla="*/ 130 h 756874"/>
              <a:gd name="connsiteX4" fmla="*/ 17311 w 3602330"/>
              <a:gd name="connsiteY4" fmla="*/ 268143 h 756874"/>
              <a:gd name="connsiteX5" fmla="*/ 96139 w 3602330"/>
              <a:gd name="connsiteY5" fmla="*/ 709578 h 756874"/>
              <a:gd name="connsiteX6" fmla="*/ 474511 w 3602330"/>
              <a:gd name="connsiteY6" fmla="*/ 741109 h 756874"/>
              <a:gd name="connsiteX7" fmla="*/ 3217711 w 3602330"/>
              <a:gd name="connsiteY7" fmla="*/ 756874 h 756874"/>
              <a:gd name="connsiteX0" fmla="*/ 3602330 w 3602330"/>
              <a:gd name="connsiteY0" fmla="*/ 66760 h 756874"/>
              <a:gd name="connsiteX1" fmla="*/ 3074915 w 3602330"/>
              <a:gd name="connsiteY1" fmla="*/ 303541 h 756874"/>
              <a:gd name="connsiteX2" fmla="*/ 616401 w 3602330"/>
              <a:gd name="connsiteY2" fmla="*/ 299674 h 756874"/>
              <a:gd name="connsiteX3" fmla="*/ 364152 w 3602330"/>
              <a:gd name="connsiteY3" fmla="*/ 130 h 756874"/>
              <a:gd name="connsiteX4" fmla="*/ 17311 w 3602330"/>
              <a:gd name="connsiteY4" fmla="*/ 268143 h 756874"/>
              <a:gd name="connsiteX5" fmla="*/ 96139 w 3602330"/>
              <a:gd name="connsiteY5" fmla="*/ 709578 h 756874"/>
              <a:gd name="connsiteX6" fmla="*/ 474511 w 3602330"/>
              <a:gd name="connsiteY6" fmla="*/ 741109 h 756874"/>
              <a:gd name="connsiteX7" fmla="*/ 3217711 w 3602330"/>
              <a:gd name="connsiteY7" fmla="*/ 756874 h 756874"/>
              <a:gd name="connsiteX0" fmla="*/ 3602330 w 3602330"/>
              <a:gd name="connsiteY0" fmla="*/ 66760 h 756874"/>
              <a:gd name="connsiteX1" fmla="*/ 3074915 w 3602330"/>
              <a:gd name="connsiteY1" fmla="*/ 329420 h 756874"/>
              <a:gd name="connsiteX2" fmla="*/ 616401 w 3602330"/>
              <a:gd name="connsiteY2" fmla="*/ 299674 h 756874"/>
              <a:gd name="connsiteX3" fmla="*/ 364152 w 3602330"/>
              <a:gd name="connsiteY3" fmla="*/ 130 h 756874"/>
              <a:gd name="connsiteX4" fmla="*/ 17311 w 3602330"/>
              <a:gd name="connsiteY4" fmla="*/ 268143 h 756874"/>
              <a:gd name="connsiteX5" fmla="*/ 96139 w 3602330"/>
              <a:gd name="connsiteY5" fmla="*/ 709578 h 756874"/>
              <a:gd name="connsiteX6" fmla="*/ 474511 w 3602330"/>
              <a:gd name="connsiteY6" fmla="*/ 741109 h 756874"/>
              <a:gd name="connsiteX7" fmla="*/ 3217711 w 3602330"/>
              <a:gd name="connsiteY7" fmla="*/ 756874 h 756874"/>
              <a:gd name="connsiteX0" fmla="*/ 3597413 w 3597413"/>
              <a:gd name="connsiteY0" fmla="*/ 66760 h 756874"/>
              <a:gd name="connsiteX1" fmla="*/ 3069998 w 3597413"/>
              <a:gd name="connsiteY1" fmla="*/ 329420 h 756874"/>
              <a:gd name="connsiteX2" fmla="*/ 611484 w 3597413"/>
              <a:gd name="connsiteY2" fmla="*/ 299674 h 756874"/>
              <a:gd name="connsiteX3" fmla="*/ 290224 w 3597413"/>
              <a:gd name="connsiteY3" fmla="*/ 130 h 756874"/>
              <a:gd name="connsiteX4" fmla="*/ 12394 w 3597413"/>
              <a:gd name="connsiteY4" fmla="*/ 268143 h 756874"/>
              <a:gd name="connsiteX5" fmla="*/ 91222 w 3597413"/>
              <a:gd name="connsiteY5" fmla="*/ 709578 h 756874"/>
              <a:gd name="connsiteX6" fmla="*/ 469594 w 3597413"/>
              <a:gd name="connsiteY6" fmla="*/ 741109 h 756874"/>
              <a:gd name="connsiteX7" fmla="*/ 3212794 w 3597413"/>
              <a:gd name="connsiteY7" fmla="*/ 756874 h 756874"/>
              <a:gd name="connsiteX0" fmla="*/ 3597413 w 3597413"/>
              <a:gd name="connsiteY0" fmla="*/ 67305 h 757419"/>
              <a:gd name="connsiteX1" fmla="*/ 3069998 w 3597413"/>
              <a:gd name="connsiteY1" fmla="*/ 329965 h 757419"/>
              <a:gd name="connsiteX2" fmla="*/ 611484 w 3597413"/>
              <a:gd name="connsiteY2" fmla="*/ 343351 h 757419"/>
              <a:gd name="connsiteX3" fmla="*/ 290224 w 3597413"/>
              <a:gd name="connsiteY3" fmla="*/ 675 h 757419"/>
              <a:gd name="connsiteX4" fmla="*/ 12394 w 3597413"/>
              <a:gd name="connsiteY4" fmla="*/ 268688 h 757419"/>
              <a:gd name="connsiteX5" fmla="*/ 91222 w 3597413"/>
              <a:gd name="connsiteY5" fmla="*/ 710123 h 757419"/>
              <a:gd name="connsiteX6" fmla="*/ 469594 w 3597413"/>
              <a:gd name="connsiteY6" fmla="*/ 741654 h 757419"/>
              <a:gd name="connsiteX7" fmla="*/ 3212794 w 3597413"/>
              <a:gd name="connsiteY7" fmla="*/ 757419 h 757419"/>
              <a:gd name="connsiteX0" fmla="*/ 3597413 w 3597413"/>
              <a:gd name="connsiteY0" fmla="*/ 67305 h 757419"/>
              <a:gd name="connsiteX1" fmla="*/ 3069998 w 3597413"/>
              <a:gd name="connsiteY1" fmla="*/ 329965 h 757419"/>
              <a:gd name="connsiteX2" fmla="*/ 611484 w 3597413"/>
              <a:gd name="connsiteY2" fmla="*/ 343351 h 757419"/>
              <a:gd name="connsiteX3" fmla="*/ 290224 w 3597413"/>
              <a:gd name="connsiteY3" fmla="*/ 675 h 757419"/>
              <a:gd name="connsiteX4" fmla="*/ 12394 w 3597413"/>
              <a:gd name="connsiteY4" fmla="*/ 268688 h 757419"/>
              <a:gd name="connsiteX5" fmla="*/ 91222 w 3597413"/>
              <a:gd name="connsiteY5" fmla="*/ 710123 h 757419"/>
              <a:gd name="connsiteX6" fmla="*/ 469594 w 3597413"/>
              <a:gd name="connsiteY6" fmla="*/ 741654 h 757419"/>
              <a:gd name="connsiteX7" fmla="*/ 3212794 w 3597413"/>
              <a:gd name="connsiteY7" fmla="*/ 757419 h 757419"/>
              <a:gd name="connsiteX0" fmla="*/ 3597413 w 3597413"/>
              <a:gd name="connsiteY0" fmla="*/ 67305 h 757419"/>
              <a:gd name="connsiteX1" fmla="*/ 3069998 w 3597413"/>
              <a:gd name="connsiteY1" fmla="*/ 329965 h 757419"/>
              <a:gd name="connsiteX2" fmla="*/ 611484 w 3597413"/>
              <a:gd name="connsiteY2" fmla="*/ 343351 h 757419"/>
              <a:gd name="connsiteX3" fmla="*/ 290224 w 3597413"/>
              <a:gd name="connsiteY3" fmla="*/ 675 h 757419"/>
              <a:gd name="connsiteX4" fmla="*/ 12394 w 3597413"/>
              <a:gd name="connsiteY4" fmla="*/ 268688 h 757419"/>
              <a:gd name="connsiteX5" fmla="*/ 91222 w 3597413"/>
              <a:gd name="connsiteY5" fmla="*/ 710123 h 757419"/>
              <a:gd name="connsiteX6" fmla="*/ 469594 w 3597413"/>
              <a:gd name="connsiteY6" fmla="*/ 741654 h 757419"/>
              <a:gd name="connsiteX7" fmla="*/ 3212794 w 3597413"/>
              <a:gd name="connsiteY7" fmla="*/ 757419 h 757419"/>
              <a:gd name="connsiteX0" fmla="*/ 3597413 w 3597413"/>
              <a:gd name="connsiteY0" fmla="*/ 67305 h 757419"/>
              <a:gd name="connsiteX1" fmla="*/ 3069998 w 3597413"/>
              <a:gd name="connsiteY1" fmla="*/ 329965 h 757419"/>
              <a:gd name="connsiteX2" fmla="*/ 611484 w 3597413"/>
              <a:gd name="connsiteY2" fmla="*/ 343351 h 757419"/>
              <a:gd name="connsiteX3" fmla="*/ 290224 w 3597413"/>
              <a:gd name="connsiteY3" fmla="*/ 675 h 757419"/>
              <a:gd name="connsiteX4" fmla="*/ 12394 w 3597413"/>
              <a:gd name="connsiteY4" fmla="*/ 268688 h 757419"/>
              <a:gd name="connsiteX5" fmla="*/ 91222 w 3597413"/>
              <a:gd name="connsiteY5" fmla="*/ 710123 h 757419"/>
              <a:gd name="connsiteX6" fmla="*/ 469594 w 3597413"/>
              <a:gd name="connsiteY6" fmla="*/ 741654 h 757419"/>
              <a:gd name="connsiteX7" fmla="*/ 3212794 w 3597413"/>
              <a:gd name="connsiteY7" fmla="*/ 757419 h 757419"/>
              <a:gd name="connsiteX0" fmla="*/ 3597413 w 3597413"/>
              <a:gd name="connsiteY0" fmla="*/ 67305 h 757419"/>
              <a:gd name="connsiteX1" fmla="*/ 3069998 w 3597413"/>
              <a:gd name="connsiteY1" fmla="*/ 329965 h 757419"/>
              <a:gd name="connsiteX2" fmla="*/ 611484 w 3597413"/>
              <a:gd name="connsiteY2" fmla="*/ 343351 h 757419"/>
              <a:gd name="connsiteX3" fmla="*/ 290224 w 3597413"/>
              <a:gd name="connsiteY3" fmla="*/ 675 h 757419"/>
              <a:gd name="connsiteX4" fmla="*/ 12394 w 3597413"/>
              <a:gd name="connsiteY4" fmla="*/ 268688 h 757419"/>
              <a:gd name="connsiteX5" fmla="*/ 91222 w 3597413"/>
              <a:gd name="connsiteY5" fmla="*/ 710123 h 757419"/>
              <a:gd name="connsiteX6" fmla="*/ 469594 w 3597413"/>
              <a:gd name="connsiteY6" fmla="*/ 741654 h 757419"/>
              <a:gd name="connsiteX7" fmla="*/ 3212794 w 3597413"/>
              <a:gd name="connsiteY7" fmla="*/ 757419 h 757419"/>
              <a:gd name="connsiteX0" fmla="*/ 3592014 w 3592014"/>
              <a:gd name="connsiteY0" fmla="*/ 67305 h 757419"/>
              <a:gd name="connsiteX1" fmla="*/ 3064599 w 3592014"/>
              <a:gd name="connsiteY1" fmla="*/ 329965 h 757419"/>
              <a:gd name="connsiteX2" fmla="*/ 606085 w 3592014"/>
              <a:gd name="connsiteY2" fmla="*/ 343351 h 757419"/>
              <a:gd name="connsiteX3" fmla="*/ 207187 w 3592014"/>
              <a:gd name="connsiteY3" fmla="*/ 675 h 757419"/>
              <a:gd name="connsiteX4" fmla="*/ 6995 w 3592014"/>
              <a:gd name="connsiteY4" fmla="*/ 268688 h 757419"/>
              <a:gd name="connsiteX5" fmla="*/ 85823 w 3592014"/>
              <a:gd name="connsiteY5" fmla="*/ 710123 h 757419"/>
              <a:gd name="connsiteX6" fmla="*/ 464195 w 3592014"/>
              <a:gd name="connsiteY6" fmla="*/ 741654 h 757419"/>
              <a:gd name="connsiteX7" fmla="*/ 3207395 w 3592014"/>
              <a:gd name="connsiteY7" fmla="*/ 757419 h 757419"/>
              <a:gd name="connsiteX0" fmla="*/ 3592014 w 3592014"/>
              <a:gd name="connsiteY0" fmla="*/ 67305 h 757419"/>
              <a:gd name="connsiteX1" fmla="*/ 3064599 w 3592014"/>
              <a:gd name="connsiteY1" fmla="*/ 329965 h 757419"/>
              <a:gd name="connsiteX2" fmla="*/ 606085 w 3592014"/>
              <a:gd name="connsiteY2" fmla="*/ 343351 h 757419"/>
              <a:gd name="connsiteX3" fmla="*/ 207187 w 3592014"/>
              <a:gd name="connsiteY3" fmla="*/ 675 h 757419"/>
              <a:gd name="connsiteX4" fmla="*/ 6995 w 3592014"/>
              <a:gd name="connsiteY4" fmla="*/ 268688 h 757419"/>
              <a:gd name="connsiteX5" fmla="*/ 85823 w 3592014"/>
              <a:gd name="connsiteY5" fmla="*/ 710123 h 757419"/>
              <a:gd name="connsiteX6" fmla="*/ 464195 w 3592014"/>
              <a:gd name="connsiteY6" fmla="*/ 741654 h 757419"/>
              <a:gd name="connsiteX7" fmla="*/ 3207395 w 3592014"/>
              <a:gd name="connsiteY7" fmla="*/ 757419 h 757419"/>
              <a:gd name="connsiteX0" fmla="*/ 3690982 w 3690982"/>
              <a:gd name="connsiteY0" fmla="*/ 66891 h 757005"/>
              <a:gd name="connsiteX1" fmla="*/ 3163567 w 3690982"/>
              <a:gd name="connsiteY1" fmla="*/ 329551 h 757005"/>
              <a:gd name="connsiteX2" fmla="*/ 705053 w 3690982"/>
              <a:gd name="connsiteY2" fmla="*/ 342937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690982 w 3690982"/>
              <a:gd name="connsiteY0" fmla="*/ 66891 h 757005"/>
              <a:gd name="connsiteX1" fmla="*/ 3163567 w 3690982"/>
              <a:gd name="connsiteY1" fmla="*/ 329551 h 757005"/>
              <a:gd name="connsiteX2" fmla="*/ 705053 w 3690982"/>
              <a:gd name="connsiteY2" fmla="*/ 342937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690982 w 3690982"/>
              <a:gd name="connsiteY0" fmla="*/ 66891 h 757005"/>
              <a:gd name="connsiteX1" fmla="*/ 3163567 w 3690982"/>
              <a:gd name="connsiteY1" fmla="*/ 329551 h 757005"/>
              <a:gd name="connsiteX2" fmla="*/ 705053 w 3690982"/>
              <a:gd name="connsiteY2" fmla="*/ 342937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690982 w 3690982"/>
              <a:gd name="connsiteY0" fmla="*/ 66891 h 757005"/>
              <a:gd name="connsiteX1" fmla="*/ 3163567 w 3690982"/>
              <a:gd name="connsiteY1" fmla="*/ 329551 h 757005"/>
              <a:gd name="connsiteX2" fmla="*/ 705053 w 3690982"/>
              <a:gd name="connsiteY2" fmla="*/ 342937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690982 w 3690982"/>
              <a:gd name="connsiteY0" fmla="*/ 66891 h 757005"/>
              <a:gd name="connsiteX1" fmla="*/ 3163567 w 3690982"/>
              <a:gd name="connsiteY1" fmla="*/ 329551 h 757005"/>
              <a:gd name="connsiteX2" fmla="*/ 713679 w 3690982"/>
              <a:gd name="connsiteY2" fmla="*/ 342937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690982 w 3690982"/>
              <a:gd name="connsiteY0" fmla="*/ 66891 h 757005"/>
              <a:gd name="connsiteX1" fmla="*/ 3163567 w 3690982"/>
              <a:gd name="connsiteY1" fmla="*/ 329551 h 757005"/>
              <a:gd name="connsiteX2" fmla="*/ 713679 w 3690982"/>
              <a:gd name="connsiteY2" fmla="*/ 325684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690982 w 3690982"/>
              <a:gd name="connsiteY0" fmla="*/ 66891 h 757005"/>
              <a:gd name="connsiteX1" fmla="*/ 3163567 w 3690982"/>
              <a:gd name="connsiteY1" fmla="*/ 329551 h 757005"/>
              <a:gd name="connsiteX2" fmla="*/ 713679 w 3690982"/>
              <a:gd name="connsiteY2" fmla="*/ 325684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690982 w 3690982"/>
              <a:gd name="connsiteY0" fmla="*/ 66891 h 757005"/>
              <a:gd name="connsiteX1" fmla="*/ 3163567 w 3690982"/>
              <a:gd name="connsiteY1" fmla="*/ 329551 h 757005"/>
              <a:gd name="connsiteX2" fmla="*/ 713679 w 3690982"/>
              <a:gd name="connsiteY2" fmla="*/ 325684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690982 w 3690982"/>
              <a:gd name="connsiteY0" fmla="*/ 66891 h 757005"/>
              <a:gd name="connsiteX1" fmla="*/ 3163567 w 3690982"/>
              <a:gd name="connsiteY1" fmla="*/ 329551 h 757005"/>
              <a:gd name="connsiteX2" fmla="*/ 713679 w 3690982"/>
              <a:gd name="connsiteY2" fmla="*/ 325684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690982 w 3690982"/>
              <a:gd name="connsiteY0" fmla="*/ 66891 h 757005"/>
              <a:gd name="connsiteX1" fmla="*/ 3163567 w 3690982"/>
              <a:gd name="connsiteY1" fmla="*/ 329551 h 757005"/>
              <a:gd name="connsiteX2" fmla="*/ 713679 w 3690982"/>
              <a:gd name="connsiteY2" fmla="*/ 325684 h 757005"/>
              <a:gd name="connsiteX3" fmla="*/ 306155 w 3690982"/>
              <a:gd name="connsiteY3" fmla="*/ 261 h 757005"/>
              <a:gd name="connsiteX4" fmla="*/ 2446 w 3690982"/>
              <a:gd name="connsiteY4" fmla="*/ 294153 h 757005"/>
              <a:gd name="connsiteX5" fmla="*/ 184791 w 3690982"/>
              <a:gd name="connsiteY5" fmla="*/ 709709 h 757005"/>
              <a:gd name="connsiteX6" fmla="*/ 563163 w 3690982"/>
              <a:gd name="connsiteY6" fmla="*/ 741240 h 757005"/>
              <a:gd name="connsiteX7" fmla="*/ 3306363 w 3690982"/>
              <a:gd name="connsiteY7" fmla="*/ 757005 h 757005"/>
              <a:gd name="connsiteX0" fmla="*/ 3733575 w 3733575"/>
              <a:gd name="connsiteY0" fmla="*/ 66851 h 756965"/>
              <a:gd name="connsiteX1" fmla="*/ 3206160 w 3733575"/>
              <a:gd name="connsiteY1" fmla="*/ 329511 h 756965"/>
              <a:gd name="connsiteX2" fmla="*/ 756272 w 3733575"/>
              <a:gd name="connsiteY2" fmla="*/ 325644 h 756965"/>
              <a:gd name="connsiteX3" fmla="*/ 348748 w 3733575"/>
              <a:gd name="connsiteY3" fmla="*/ 221 h 756965"/>
              <a:gd name="connsiteX4" fmla="*/ 1907 w 3733575"/>
              <a:gd name="connsiteY4" fmla="*/ 328618 h 756965"/>
              <a:gd name="connsiteX5" fmla="*/ 227384 w 3733575"/>
              <a:gd name="connsiteY5" fmla="*/ 709669 h 756965"/>
              <a:gd name="connsiteX6" fmla="*/ 605756 w 3733575"/>
              <a:gd name="connsiteY6" fmla="*/ 741200 h 756965"/>
              <a:gd name="connsiteX7" fmla="*/ 3348956 w 3733575"/>
              <a:gd name="connsiteY7" fmla="*/ 756965 h 756965"/>
              <a:gd name="connsiteX0" fmla="*/ 3731697 w 3731697"/>
              <a:gd name="connsiteY0" fmla="*/ 66853 h 760341"/>
              <a:gd name="connsiteX1" fmla="*/ 3204282 w 3731697"/>
              <a:gd name="connsiteY1" fmla="*/ 329513 h 760341"/>
              <a:gd name="connsiteX2" fmla="*/ 754394 w 3731697"/>
              <a:gd name="connsiteY2" fmla="*/ 325646 h 760341"/>
              <a:gd name="connsiteX3" fmla="*/ 346870 w 3731697"/>
              <a:gd name="connsiteY3" fmla="*/ 223 h 760341"/>
              <a:gd name="connsiteX4" fmla="*/ 29 w 3731697"/>
              <a:gd name="connsiteY4" fmla="*/ 328620 h 760341"/>
              <a:gd name="connsiteX5" fmla="*/ 329023 w 3731697"/>
              <a:gd name="connsiteY5" fmla="*/ 726924 h 760341"/>
              <a:gd name="connsiteX6" fmla="*/ 603878 w 3731697"/>
              <a:gd name="connsiteY6" fmla="*/ 741202 h 760341"/>
              <a:gd name="connsiteX7" fmla="*/ 3347078 w 3731697"/>
              <a:gd name="connsiteY7" fmla="*/ 756967 h 760341"/>
              <a:gd name="connsiteX0" fmla="*/ 3731697 w 3731697"/>
              <a:gd name="connsiteY0" fmla="*/ 66853 h 760341"/>
              <a:gd name="connsiteX1" fmla="*/ 3204282 w 3731697"/>
              <a:gd name="connsiteY1" fmla="*/ 329513 h 760341"/>
              <a:gd name="connsiteX2" fmla="*/ 754394 w 3731697"/>
              <a:gd name="connsiteY2" fmla="*/ 325646 h 760341"/>
              <a:gd name="connsiteX3" fmla="*/ 346870 w 3731697"/>
              <a:gd name="connsiteY3" fmla="*/ 223 h 760341"/>
              <a:gd name="connsiteX4" fmla="*/ 29 w 3731697"/>
              <a:gd name="connsiteY4" fmla="*/ 328620 h 760341"/>
              <a:gd name="connsiteX5" fmla="*/ 329023 w 3731697"/>
              <a:gd name="connsiteY5" fmla="*/ 726924 h 760341"/>
              <a:gd name="connsiteX6" fmla="*/ 603878 w 3731697"/>
              <a:gd name="connsiteY6" fmla="*/ 741202 h 760341"/>
              <a:gd name="connsiteX7" fmla="*/ 3347078 w 3731697"/>
              <a:gd name="connsiteY7" fmla="*/ 756967 h 760341"/>
              <a:gd name="connsiteX0" fmla="*/ 3731736 w 3731736"/>
              <a:gd name="connsiteY0" fmla="*/ 66853 h 760341"/>
              <a:gd name="connsiteX1" fmla="*/ 3204321 w 3731736"/>
              <a:gd name="connsiteY1" fmla="*/ 329513 h 760341"/>
              <a:gd name="connsiteX2" fmla="*/ 754433 w 3731736"/>
              <a:gd name="connsiteY2" fmla="*/ 325646 h 760341"/>
              <a:gd name="connsiteX3" fmla="*/ 346909 w 3731736"/>
              <a:gd name="connsiteY3" fmla="*/ 223 h 760341"/>
              <a:gd name="connsiteX4" fmla="*/ 68 w 3731736"/>
              <a:gd name="connsiteY4" fmla="*/ 328620 h 760341"/>
              <a:gd name="connsiteX5" fmla="*/ 329062 w 3731736"/>
              <a:gd name="connsiteY5" fmla="*/ 726924 h 760341"/>
              <a:gd name="connsiteX6" fmla="*/ 603917 w 3731736"/>
              <a:gd name="connsiteY6" fmla="*/ 741202 h 760341"/>
              <a:gd name="connsiteX7" fmla="*/ 3347117 w 3731736"/>
              <a:gd name="connsiteY7" fmla="*/ 756967 h 760341"/>
              <a:gd name="connsiteX0" fmla="*/ 3731736 w 3731736"/>
              <a:gd name="connsiteY0" fmla="*/ 66853 h 760341"/>
              <a:gd name="connsiteX1" fmla="*/ 3204321 w 3731736"/>
              <a:gd name="connsiteY1" fmla="*/ 329513 h 760341"/>
              <a:gd name="connsiteX2" fmla="*/ 754433 w 3731736"/>
              <a:gd name="connsiteY2" fmla="*/ 325646 h 760341"/>
              <a:gd name="connsiteX3" fmla="*/ 346909 w 3731736"/>
              <a:gd name="connsiteY3" fmla="*/ 223 h 760341"/>
              <a:gd name="connsiteX4" fmla="*/ 68 w 3731736"/>
              <a:gd name="connsiteY4" fmla="*/ 328620 h 760341"/>
              <a:gd name="connsiteX5" fmla="*/ 329062 w 3731736"/>
              <a:gd name="connsiteY5" fmla="*/ 726924 h 760341"/>
              <a:gd name="connsiteX6" fmla="*/ 603917 w 3731736"/>
              <a:gd name="connsiteY6" fmla="*/ 741202 h 760341"/>
              <a:gd name="connsiteX7" fmla="*/ 3347117 w 3731736"/>
              <a:gd name="connsiteY7" fmla="*/ 756967 h 760341"/>
              <a:gd name="connsiteX0" fmla="*/ 3731736 w 3731736"/>
              <a:gd name="connsiteY0" fmla="*/ 66992 h 760480"/>
              <a:gd name="connsiteX1" fmla="*/ 3204321 w 3731736"/>
              <a:gd name="connsiteY1" fmla="*/ 329652 h 760480"/>
              <a:gd name="connsiteX2" fmla="*/ 754433 w 3731736"/>
              <a:gd name="connsiteY2" fmla="*/ 325785 h 760480"/>
              <a:gd name="connsiteX3" fmla="*/ 346909 w 3731736"/>
              <a:gd name="connsiteY3" fmla="*/ 362 h 760480"/>
              <a:gd name="connsiteX4" fmla="*/ 68 w 3731736"/>
              <a:gd name="connsiteY4" fmla="*/ 328759 h 760480"/>
              <a:gd name="connsiteX5" fmla="*/ 329062 w 3731736"/>
              <a:gd name="connsiteY5" fmla="*/ 727063 h 760480"/>
              <a:gd name="connsiteX6" fmla="*/ 603917 w 3731736"/>
              <a:gd name="connsiteY6" fmla="*/ 741341 h 760480"/>
              <a:gd name="connsiteX7" fmla="*/ 3347117 w 3731736"/>
              <a:gd name="connsiteY7" fmla="*/ 757106 h 760480"/>
              <a:gd name="connsiteX0" fmla="*/ 3731736 w 3731736"/>
              <a:gd name="connsiteY0" fmla="*/ 66992 h 760480"/>
              <a:gd name="connsiteX1" fmla="*/ 3204321 w 3731736"/>
              <a:gd name="connsiteY1" fmla="*/ 329652 h 760480"/>
              <a:gd name="connsiteX2" fmla="*/ 754433 w 3731736"/>
              <a:gd name="connsiteY2" fmla="*/ 325785 h 760480"/>
              <a:gd name="connsiteX3" fmla="*/ 346909 w 3731736"/>
              <a:gd name="connsiteY3" fmla="*/ 362 h 760480"/>
              <a:gd name="connsiteX4" fmla="*/ 68 w 3731736"/>
              <a:gd name="connsiteY4" fmla="*/ 328759 h 760480"/>
              <a:gd name="connsiteX5" fmla="*/ 329062 w 3731736"/>
              <a:gd name="connsiteY5" fmla="*/ 727063 h 760480"/>
              <a:gd name="connsiteX6" fmla="*/ 603917 w 3731736"/>
              <a:gd name="connsiteY6" fmla="*/ 741341 h 760480"/>
              <a:gd name="connsiteX7" fmla="*/ 3347117 w 3731736"/>
              <a:gd name="connsiteY7" fmla="*/ 757106 h 760480"/>
              <a:gd name="connsiteX0" fmla="*/ 3731736 w 3731736"/>
              <a:gd name="connsiteY0" fmla="*/ 66992 h 760480"/>
              <a:gd name="connsiteX1" fmla="*/ 3204321 w 3731736"/>
              <a:gd name="connsiteY1" fmla="*/ 329652 h 760480"/>
              <a:gd name="connsiteX2" fmla="*/ 754433 w 3731736"/>
              <a:gd name="connsiteY2" fmla="*/ 325785 h 760480"/>
              <a:gd name="connsiteX3" fmla="*/ 346909 w 3731736"/>
              <a:gd name="connsiteY3" fmla="*/ 362 h 760480"/>
              <a:gd name="connsiteX4" fmla="*/ 68 w 3731736"/>
              <a:gd name="connsiteY4" fmla="*/ 328759 h 760480"/>
              <a:gd name="connsiteX5" fmla="*/ 329062 w 3731736"/>
              <a:gd name="connsiteY5" fmla="*/ 727063 h 760480"/>
              <a:gd name="connsiteX6" fmla="*/ 603917 w 3731736"/>
              <a:gd name="connsiteY6" fmla="*/ 741341 h 760480"/>
              <a:gd name="connsiteX7" fmla="*/ 3347117 w 3731736"/>
              <a:gd name="connsiteY7" fmla="*/ 757106 h 760480"/>
              <a:gd name="connsiteX0" fmla="*/ 3731736 w 3731736"/>
              <a:gd name="connsiteY0" fmla="*/ 66992 h 760480"/>
              <a:gd name="connsiteX1" fmla="*/ 3204321 w 3731736"/>
              <a:gd name="connsiteY1" fmla="*/ 329652 h 760480"/>
              <a:gd name="connsiteX2" fmla="*/ 754433 w 3731736"/>
              <a:gd name="connsiteY2" fmla="*/ 325785 h 760480"/>
              <a:gd name="connsiteX3" fmla="*/ 346909 w 3731736"/>
              <a:gd name="connsiteY3" fmla="*/ 362 h 760480"/>
              <a:gd name="connsiteX4" fmla="*/ 68 w 3731736"/>
              <a:gd name="connsiteY4" fmla="*/ 328759 h 760480"/>
              <a:gd name="connsiteX5" fmla="*/ 329062 w 3731736"/>
              <a:gd name="connsiteY5" fmla="*/ 727063 h 760480"/>
              <a:gd name="connsiteX6" fmla="*/ 603917 w 3731736"/>
              <a:gd name="connsiteY6" fmla="*/ 741341 h 760480"/>
              <a:gd name="connsiteX7" fmla="*/ 3347117 w 3731736"/>
              <a:gd name="connsiteY7" fmla="*/ 757106 h 760480"/>
              <a:gd name="connsiteX0" fmla="*/ 3731668 w 3731668"/>
              <a:gd name="connsiteY0" fmla="*/ 66992 h 757106"/>
              <a:gd name="connsiteX1" fmla="*/ 3204253 w 3731668"/>
              <a:gd name="connsiteY1" fmla="*/ 329652 h 757106"/>
              <a:gd name="connsiteX2" fmla="*/ 754365 w 3731668"/>
              <a:gd name="connsiteY2" fmla="*/ 325785 h 757106"/>
              <a:gd name="connsiteX3" fmla="*/ 346841 w 3731668"/>
              <a:gd name="connsiteY3" fmla="*/ 362 h 757106"/>
              <a:gd name="connsiteX4" fmla="*/ 0 w 3731668"/>
              <a:gd name="connsiteY4" fmla="*/ 328759 h 757106"/>
              <a:gd name="connsiteX5" fmla="*/ 603849 w 3731668"/>
              <a:gd name="connsiteY5" fmla="*/ 741341 h 757106"/>
              <a:gd name="connsiteX6" fmla="*/ 3347049 w 3731668"/>
              <a:gd name="connsiteY6" fmla="*/ 757106 h 757106"/>
              <a:gd name="connsiteX0" fmla="*/ 3731668 w 3731668"/>
              <a:gd name="connsiteY0" fmla="*/ 66992 h 757106"/>
              <a:gd name="connsiteX1" fmla="*/ 3204253 w 3731668"/>
              <a:gd name="connsiteY1" fmla="*/ 329652 h 757106"/>
              <a:gd name="connsiteX2" fmla="*/ 754365 w 3731668"/>
              <a:gd name="connsiteY2" fmla="*/ 325785 h 757106"/>
              <a:gd name="connsiteX3" fmla="*/ 346841 w 3731668"/>
              <a:gd name="connsiteY3" fmla="*/ 362 h 757106"/>
              <a:gd name="connsiteX4" fmla="*/ 0 w 3731668"/>
              <a:gd name="connsiteY4" fmla="*/ 328759 h 757106"/>
              <a:gd name="connsiteX5" fmla="*/ 603849 w 3731668"/>
              <a:gd name="connsiteY5" fmla="*/ 741341 h 757106"/>
              <a:gd name="connsiteX6" fmla="*/ 3347049 w 3731668"/>
              <a:gd name="connsiteY6" fmla="*/ 757106 h 757106"/>
              <a:gd name="connsiteX0" fmla="*/ 3731668 w 3731668"/>
              <a:gd name="connsiteY0" fmla="*/ 66992 h 748479"/>
              <a:gd name="connsiteX1" fmla="*/ 3204253 w 3731668"/>
              <a:gd name="connsiteY1" fmla="*/ 329652 h 748479"/>
              <a:gd name="connsiteX2" fmla="*/ 754365 w 3731668"/>
              <a:gd name="connsiteY2" fmla="*/ 325785 h 748479"/>
              <a:gd name="connsiteX3" fmla="*/ 346841 w 3731668"/>
              <a:gd name="connsiteY3" fmla="*/ 362 h 748479"/>
              <a:gd name="connsiteX4" fmla="*/ 0 w 3731668"/>
              <a:gd name="connsiteY4" fmla="*/ 328759 h 748479"/>
              <a:gd name="connsiteX5" fmla="*/ 603849 w 3731668"/>
              <a:gd name="connsiteY5" fmla="*/ 741341 h 748479"/>
              <a:gd name="connsiteX6" fmla="*/ 2777706 w 3731668"/>
              <a:gd name="connsiteY6" fmla="*/ 748479 h 748479"/>
              <a:gd name="connsiteX0" fmla="*/ 3731668 w 3731668"/>
              <a:gd name="connsiteY0" fmla="*/ 66992 h 748479"/>
              <a:gd name="connsiteX1" fmla="*/ 3204253 w 3731668"/>
              <a:gd name="connsiteY1" fmla="*/ 329652 h 748479"/>
              <a:gd name="connsiteX2" fmla="*/ 754365 w 3731668"/>
              <a:gd name="connsiteY2" fmla="*/ 325785 h 748479"/>
              <a:gd name="connsiteX3" fmla="*/ 346841 w 3731668"/>
              <a:gd name="connsiteY3" fmla="*/ 362 h 748479"/>
              <a:gd name="connsiteX4" fmla="*/ 0 w 3731668"/>
              <a:gd name="connsiteY4" fmla="*/ 328759 h 748479"/>
              <a:gd name="connsiteX5" fmla="*/ 603849 w 3731668"/>
              <a:gd name="connsiteY5" fmla="*/ 741341 h 748479"/>
              <a:gd name="connsiteX6" fmla="*/ 2777706 w 3731668"/>
              <a:gd name="connsiteY6" fmla="*/ 748479 h 748479"/>
              <a:gd name="connsiteX0" fmla="*/ 3731668 w 3731668"/>
              <a:gd name="connsiteY0" fmla="*/ 66992 h 748479"/>
              <a:gd name="connsiteX1" fmla="*/ 3204253 w 3731668"/>
              <a:gd name="connsiteY1" fmla="*/ 329652 h 748479"/>
              <a:gd name="connsiteX2" fmla="*/ 754365 w 3731668"/>
              <a:gd name="connsiteY2" fmla="*/ 325785 h 748479"/>
              <a:gd name="connsiteX3" fmla="*/ 277830 w 3731668"/>
              <a:gd name="connsiteY3" fmla="*/ 362 h 748479"/>
              <a:gd name="connsiteX4" fmla="*/ 0 w 3731668"/>
              <a:gd name="connsiteY4" fmla="*/ 328759 h 748479"/>
              <a:gd name="connsiteX5" fmla="*/ 603849 w 3731668"/>
              <a:gd name="connsiteY5" fmla="*/ 741341 h 748479"/>
              <a:gd name="connsiteX6" fmla="*/ 2777706 w 3731668"/>
              <a:gd name="connsiteY6" fmla="*/ 748479 h 748479"/>
              <a:gd name="connsiteX0" fmla="*/ 3731668 w 3731668"/>
              <a:gd name="connsiteY0" fmla="*/ 66992 h 748479"/>
              <a:gd name="connsiteX1" fmla="*/ 3204253 w 3731668"/>
              <a:gd name="connsiteY1" fmla="*/ 329652 h 748479"/>
              <a:gd name="connsiteX2" fmla="*/ 754365 w 3731668"/>
              <a:gd name="connsiteY2" fmla="*/ 325785 h 748479"/>
              <a:gd name="connsiteX3" fmla="*/ 277830 w 3731668"/>
              <a:gd name="connsiteY3" fmla="*/ 362 h 748479"/>
              <a:gd name="connsiteX4" fmla="*/ 0 w 3731668"/>
              <a:gd name="connsiteY4" fmla="*/ 328759 h 748479"/>
              <a:gd name="connsiteX5" fmla="*/ 603849 w 3731668"/>
              <a:gd name="connsiteY5" fmla="*/ 741341 h 748479"/>
              <a:gd name="connsiteX6" fmla="*/ 2777706 w 3731668"/>
              <a:gd name="connsiteY6" fmla="*/ 748479 h 748479"/>
              <a:gd name="connsiteX0" fmla="*/ 3731668 w 3731668"/>
              <a:gd name="connsiteY0" fmla="*/ 68006 h 749493"/>
              <a:gd name="connsiteX1" fmla="*/ 3204253 w 3731668"/>
              <a:gd name="connsiteY1" fmla="*/ 330666 h 749493"/>
              <a:gd name="connsiteX2" fmla="*/ 754365 w 3731668"/>
              <a:gd name="connsiteY2" fmla="*/ 326799 h 749493"/>
              <a:gd name="connsiteX3" fmla="*/ 277830 w 3731668"/>
              <a:gd name="connsiteY3" fmla="*/ 1376 h 749493"/>
              <a:gd name="connsiteX4" fmla="*/ 0 w 3731668"/>
              <a:gd name="connsiteY4" fmla="*/ 329773 h 749493"/>
              <a:gd name="connsiteX5" fmla="*/ 603849 w 3731668"/>
              <a:gd name="connsiteY5" fmla="*/ 742355 h 749493"/>
              <a:gd name="connsiteX6" fmla="*/ 2777706 w 3731668"/>
              <a:gd name="connsiteY6" fmla="*/ 749493 h 749493"/>
              <a:gd name="connsiteX0" fmla="*/ 3731668 w 3731668"/>
              <a:gd name="connsiteY0" fmla="*/ 68006 h 749493"/>
              <a:gd name="connsiteX1" fmla="*/ 3204253 w 3731668"/>
              <a:gd name="connsiteY1" fmla="*/ 330666 h 749493"/>
              <a:gd name="connsiteX2" fmla="*/ 754365 w 3731668"/>
              <a:gd name="connsiteY2" fmla="*/ 326799 h 749493"/>
              <a:gd name="connsiteX3" fmla="*/ 277830 w 3731668"/>
              <a:gd name="connsiteY3" fmla="*/ 1376 h 749493"/>
              <a:gd name="connsiteX4" fmla="*/ 0 w 3731668"/>
              <a:gd name="connsiteY4" fmla="*/ 329773 h 749493"/>
              <a:gd name="connsiteX5" fmla="*/ 603849 w 3731668"/>
              <a:gd name="connsiteY5" fmla="*/ 742355 h 749493"/>
              <a:gd name="connsiteX6" fmla="*/ 2777706 w 3731668"/>
              <a:gd name="connsiteY6" fmla="*/ 749493 h 749493"/>
              <a:gd name="connsiteX0" fmla="*/ 3731668 w 3731668"/>
              <a:gd name="connsiteY0" fmla="*/ 68006 h 749493"/>
              <a:gd name="connsiteX1" fmla="*/ 3204253 w 3731668"/>
              <a:gd name="connsiteY1" fmla="*/ 330666 h 749493"/>
              <a:gd name="connsiteX2" fmla="*/ 754365 w 3731668"/>
              <a:gd name="connsiteY2" fmla="*/ 326799 h 749493"/>
              <a:gd name="connsiteX3" fmla="*/ 277830 w 3731668"/>
              <a:gd name="connsiteY3" fmla="*/ 1376 h 749493"/>
              <a:gd name="connsiteX4" fmla="*/ 0 w 3731668"/>
              <a:gd name="connsiteY4" fmla="*/ 329773 h 749493"/>
              <a:gd name="connsiteX5" fmla="*/ 603849 w 3731668"/>
              <a:gd name="connsiteY5" fmla="*/ 742355 h 749493"/>
              <a:gd name="connsiteX6" fmla="*/ 2777706 w 3731668"/>
              <a:gd name="connsiteY6" fmla="*/ 749493 h 749493"/>
              <a:gd name="connsiteX0" fmla="*/ 3731668 w 3731668"/>
              <a:gd name="connsiteY0" fmla="*/ 93690 h 775177"/>
              <a:gd name="connsiteX1" fmla="*/ 3204253 w 3731668"/>
              <a:gd name="connsiteY1" fmla="*/ 356350 h 775177"/>
              <a:gd name="connsiteX2" fmla="*/ 754365 w 3731668"/>
              <a:gd name="connsiteY2" fmla="*/ 352483 h 775177"/>
              <a:gd name="connsiteX3" fmla="*/ 277830 w 3731668"/>
              <a:gd name="connsiteY3" fmla="*/ 1181 h 775177"/>
              <a:gd name="connsiteX4" fmla="*/ 0 w 3731668"/>
              <a:gd name="connsiteY4" fmla="*/ 355457 h 775177"/>
              <a:gd name="connsiteX5" fmla="*/ 603849 w 3731668"/>
              <a:gd name="connsiteY5" fmla="*/ 768039 h 775177"/>
              <a:gd name="connsiteX6" fmla="*/ 2777706 w 3731668"/>
              <a:gd name="connsiteY6" fmla="*/ 775177 h 775177"/>
              <a:gd name="connsiteX0" fmla="*/ 3731668 w 3731668"/>
              <a:gd name="connsiteY0" fmla="*/ 93690 h 775177"/>
              <a:gd name="connsiteX1" fmla="*/ 3204253 w 3731668"/>
              <a:gd name="connsiteY1" fmla="*/ 356350 h 775177"/>
              <a:gd name="connsiteX2" fmla="*/ 754365 w 3731668"/>
              <a:gd name="connsiteY2" fmla="*/ 352483 h 775177"/>
              <a:gd name="connsiteX3" fmla="*/ 277830 w 3731668"/>
              <a:gd name="connsiteY3" fmla="*/ 1181 h 775177"/>
              <a:gd name="connsiteX4" fmla="*/ 0 w 3731668"/>
              <a:gd name="connsiteY4" fmla="*/ 355457 h 775177"/>
              <a:gd name="connsiteX5" fmla="*/ 603849 w 3731668"/>
              <a:gd name="connsiteY5" fmla="*/ 768039 h 775177"/>
              <a:gd name="connsiteX6" fmla="*/ 2777706 w 3731668"/>
              <a:gd name="connsiteY6" fmla="*/ 775177 h 775177"/>
              <a:gd name="connsiteX0" fmla="*/ 3731668 w 3731668"/>
              <a:gd name="connsiteY0" fmla="*/ 93690 h 775177"/>
              <a:gd name="connsiteX1" fmla="*/ 3204253 w 3731668"/>
              <a:gd name="connsiteY1" fmla="*/ 356350 h 775177"/>
              <a:gd name="connsiteX2" fmla="*/ 754365 w 3731668"/>
              <a:gd name="connsiteY2" fmla="*/ 352483 h 775177"/>
              <a:gd name="connsiteX3" fmla="*/ 277830 w 3731668"/>
              <a:gd name="connsiteY3" fmla="*/ 1181 h 775177"/>
              <a:gd name="connsiteX4" fmla="*/ 0 w 3731668"/>
              <a:gd name="connsiteY4" fmla="*/ 355457 h 775177"/>
              <a:gd name="connsiteX5" fmla="*/ 603849 w 3731668"/>
              <a:gd name="connsiteY5" fmla="*/ 768039 h 775177"/>
              <a:gd name="connsiteX6" fmla="*/ 2777706 w 3731668"/>
              <a:gd name="connsiteY6" fmla="*/ 775177 h 775177"/>
              <a:gd name="connsiteX0" fmla="*/ 3731668 w 3731668"/>
              <a:gd name="connsiteY0" fmla="*/ 93690 h 775177"/>
              <a:gd name="connsiteX1" fmla="*/ 3204253 w 3731668"/>
              <a:gd name="connsiteY1" fmla="*/ 356350 h 775177"/>
              <a:gd name="connsiteX2" fmla="*/ 754365 w 3731668"/>
              <a:gd name="connsiteY2" fmla="*/ 352483 h 775177"/>
              <a:gd name="connsiteX3" fmla="*/ 277830 w 3731668"/>
              <a:gd name="connsiteY3" fmla="*/ 1181 h 775177"/>
              <a:gd name="connsiteX4" fmla="*/ 0 w 3731668"/>
              <a:gd name="connsiteY4" fmla="*/ 355457 h 775177"/>
              <a:gd name="connsiteX5" fmla="*/ 603849 w 3731668"/>
              <a:gd name="connsiteY5" fmla="*/ 768039 h 775177"/>
              <a:gd name="connsiteX6" fmla="*/ 2777706 w 3731668"/>
              <a:gd name="connsiteY6" fmla="*/ 775177 h 775177"/>
              <a:gd name="connsiteX0" fmla="*/ 3731668 w 3731668"/>
              <a:gd name="connsiteY0" fmla="*/ 145186 h 826673"/>
              <a:gd name="connsiteX1" fmla="*/ 3204253 w 3731668"/>
              <a:gd name="connsiteY1" fmla="*/ 407846 h 826673"/>
              <a:gd name="connsiteX2" fmla="*/ 754365 w 3731668"/>
              <a:gd name="connsiteY2" fmla="*/ 403979 h 826673"/>
              <a:gd name="connsiteX3" fmla="*/ 286457 w 3731668"/>
              <a:gd name="connsiteY3" fmla="*/ 918 h 826673"/>
              <a:gd name="connsiteX4" fmla="*/ 0 w 3731668"/>
              <a:gd name="connsiteY4" fmla="*/ 406953 h 826673"/>
              <a:gd name="connsiteX5" fmla="*/ 603849 w 3731668"/>
              <a:gd name="connsiteY5" fmla="*/ 819535 h 826673"/>
              <a:gd name="connsiteX6" fmla="*/ 2777706 w 3731668"/>
              <a:gd name="connsiteY6" fmla="*/ 826673 h 826673"/>
              <a:gd name="connsiteX0" fmla="*/ 3731668 w 3731668"/>
              <a:gd name="connsiteY0" fmla="*/ 161733 h 843220"/>
              <a:gd name="connsiteX1" fmla="*/ 3204253 w 3731668"/>
              <a:gd name="connsiteY1" fmla="*/ 424393 h 843220"/>
              <a:gd name="connsiteX2" fmla="*/ 754365 w 3731668"/>
              <a:gd name="connsiteY2" fmla="*/ 420526 h 843220"/>
              <a:gd name="connsiteX3" fmla="*/ 286457 w 3731668"/>
              <a:gd name="connsiteY3" fmla="*/ 17465 h 843220"/>
              <a:gd name="connsiteX4" fmla="*/ 0 w 3731668"/>
              <a:gd name="connsiteY4" fmla="*/ 423500 h 843220"/>
              <a:gd name="connsiteX5" fmla="*/ 603849 w 3731668"/>
              <a:gd name="connsiteY5" fmla="*/ 836082 h 843220"/>
              <a:gd name="connsiteX6" fmla="*/ 2777706 w 3731668"/>
              <a:gd name="connsiteY6" fmla="*/ 843220 h 843220"/>
              <a:gd name="connsiteX0" fmla="*/ 3731668 w 3731668"/>
              <a:gd name="connsiteY0" fmla="*/ 147435 h 828922"/>
              <a:gd name="connsiteX1" fmla="*/ 3204253 w 3731668"/>
              <a:gd name="connsiteY1" fmla="*/ 410095 h 828922"/>
              <a:gd name="connsiteX2" fmla="*/ 754365 w 3731668"/>
              <a:gd name="connsiteY2" fmla="*/ 406228 h 828922"/>
              <a:gd name="connsiteX3" fmla="*/ 286457 w 3731668"/>
              <a:gd name="connsiteY3" fmla="*/ 3167 h 828922"/>
              <a:gd name="connsiteX4" fmla="*/ 0 w 3731668"/>
              <a:gd name="connsiteY4" fmla="*/ 409202 h 828922"/>
              <a:gd name="connsiteX5" fmla="*/ 603849 w 3731668"/>
              <a:gd name="connsiteY5" fmla="*/ 821784 h 828922"/>
              <a:gd name="connsiteX6" fmla="*/ 2777706 w 3731668"/>
              <a:gd name="connsiteY6" fmla="*/ 828922 h 828922"/>
              <a:gd name="connsiteX0" fmla="*/ 3731668 w 3731668"/>
              <a:gd name="connsiteY0" fmla="*/ 147435 h 828922"/>
              <a:gd name="connsiteX1" fmla="*/ 3204253 w 3731668"/>
              <a:gd name="connsiteY1" fmla="*/ 410095 h 828922"/>
              <a:gd name="connsiteX2" fmla="*/ 754365 w 3731668"/>
              <a:gd name="connsiteY2" fmla="*/ 406228 h 828922"/>
              <a:gd name="connsiteX3" fmla="*/ 286457 w 3731668"/>
              <a:gd name="connsiteY3" fmla="*/ 3167 h 828922"/>
              <a:gd name="connsiteX4" fmla="*/ 0 w 3731668"/>
              <a:gd name="connsiteY4" fmla="*/ 409202 h 828922"/>
              <a:gd name="connsiteX5" fmla="*/ 603849 w 3731668"/>
              <a:gd name="connsiteY5" fmla="*/ 821784 h 828922"/>
              <a:gd name="connsiteX6" fmla="*/ 3062377 w 3731668"/>
              <a:gd name="connsiteY6" fmla="*/ 828922 h 828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31668" h="828922">
                <a:moveTo>
                  <a:pt x="3731668" y="147435"/>
                </a:moveTo>
                <a:cubicBezTo>
                  <a:pt x="3602071" y="185461"/>
                  <a:pt x="3674591" y="297951"/>
                  <a:pt x="3204253" y="410095"/>
                </a:cubicBezTo>
                <a:lnTo>
                  <a:pt x="754365" y="406228"/>
                </a:lnTo>
                <a:cubicBezTo>
                  <a:pt x="588682" y="32168"/>
                  <a:pt x="532952" y="-14581"/>
                  <a:pt x="286457" y="3167"/>
                </a:cubicBezTo>
                <a:cubicBezTo>
                  <a:pt x="91719" y="-13591"/>
                  <a:pt x="2974" y="201821"/>
                  <a:pt x="0" y="409202"/>
                </a:cubicBezTo>
                <a:cubicBezTo>
                  <a:pt x="42835" y="532698"/>
                  <a:pt x="20128" y="819404"/>
                  <a:pt x="603849" y="821784"/>
                </a:cubicBezTo>
                <a:lnTo>
                  <a:pt x="3062377" y="828922"/>
                </a:ln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2000">
              <a:solidFill>
                <a:srgbClr val="FFFFFF"/>
              </a:solidFill>
              <a:latin typeface="Arial"/>
              <a:ea typeface="ＭＳ Ｐゴシック"/>
            </a:endParaRPr>
          </a:p>
        </p:txBody>
      </p:sp>
      <p:cxnSp>
        <p:nvCxnSpPr>
          <p:cNvPr id="7" name="直線コネクタ 6"/>
          <p:cNvCxnSpPr/>
          <p:nvPr/>
        </p:nvCxnSpPr>
        <p:spPr>
          <a:xfrm>
            <a:off x="2409140" y="3671224"/>
            <a:ext cx="792088" cy="0"/>
          </a:xfrm>
          <a:prstGeom prst="line">
            <a:avLst/>
          </a:prstGeom>
          <a:ln w="127000">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a:off x="3419872" y="3673753"/>
            <a:ext cx="58964" cy="0"/>
          </a:xfrm>
          <a:prstGeom prst="line">
            <a:avLst/>
          </a:prstGeom>
          <a:ln w="1270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3533341" y="3675191"/>
            <a:ext cx="196315" cy="0"/>
          </a:xfrm>
          <a:prstGeom prst="line">
            <a:avLst/>
          </a:prstGeom>
          <a:ln w="127000">
            <a:solidFill>
              <a:srgbClr val="92D050"/>
            </a:solidFill>
          </a:ln>
        </p:spPr>
        <p:style>
          <a:lnRef idx="1">
            <a:schemeClr val="accent1"/>
          </a:lnRef>
          <a:fillRef idx="0">
            <a:schemeClr val="accent1"/>
          </a:fillRef>
          <a:effectRef idx="0">
            <a:schemeClr val="accent1"/>
          </a:effectRef>
          <a:fontRef idx="minor">
            <a:schemeClr val="tx1"/>
          </a:fontRef>
        </p:style>
      </p:cxnSp>
      <p:sp>
        <p:nvSpPr>
          <p:cNvPr id="17" name="フリーフォーム 16"/>
          <p:cNvSpPr/>
          <p:nvPr/>
        </p:nvSpPr>
        <p:spPr>
          <a:xfrm>
            <a:off x="3441940" y="3289878"/>
            <a:ext cx="741871" cy="388188"/>
          </a:xfrm>
          <a:custGeom>
            <a:avLst/>
            <a:gdLst>
              <a:gd name="connsiteX0" fmla="*/ 0 w 741871"/>
              <a:gd name="connsiteY0" fmla="*/ 388188 h 425541"/>
              <a:gd name="connsiteX1" fmla="*/ 267418 w 741871"/>
              <a:gd name="connsiteY1" fmla="*/ 388188 h 425541"/>
              <a:gd name="connsiteX2" fmla="*/ 741871 w 741871"/>
              <a:gd name="connsiteY2" fmla="*/ 0 h 425541"/>
              <a:gd name="connsiteX0" fmla="*/ 0 w 741871"/>
              <a:gd name="connsiteY0" fmla="*/ 388188 h 398897"/>
              <a:gd name="connsiteX1" fmla="*/ 431320 w 741871"/>
              <a:gd name="connsiteY1" fmla="*/ 310551 h 398897"/>
              <a:gd name="connsiteX2" fmla="*/ 741871 w 741871"/>
              <a:gd name="connsiteY2" fmla="*/ 0 h 398897"/>
              <a:gd name="connsiteX0" fmla="*/ 0 w 741871"/>
              <a:gd name="connsiteY0" fmla="*/ 388188 h 388188"/>
              <a:gd name="connsiteX1" fmla="*/ 431320 w 741871"/>
              <a:gd name="connsiteY1" fmla="*/ 310551 h 388188"/>
              <a:gd name="connsiteX2" fmla="*/ 741871 w 741871"/>
              <a:gd name="connsiteY2" fmla="*/ 0 h 388188"/>
              <a:gd name="connsiteX0" fmla="*/ 0 w 741871"/>
              <a:gd name="connsiteY0" fmla="*/ 388188 h 388188"/>
              <a:gd name="connsiteX1" fmla="*/ 465826 w 741871"/>
              <a:gd name="connsiteY1" fmla="*/ 276045 h 388188"/>
              <a:gd name="connsiteX2" fmla="*/ 741871 w 741871"/>
              <a:gd name="connsiteY2" fmla="*/ 0 h 388188"/>
              <a:gd name="connsiteX0" fmla="*/ 0 w 741871"/>
              <a:gd name="connsiteY0" fmla="*/ 388188 h 388188"/>
              <a:gd name="connsiteX1" fmla="*/ 465826 w 741871"/>
              <a:gd name="connsiteY1" fmla="*/ 276045 h 388188"/>
              <a:gd name="connsiteX2" fmla="*/ 741871 w 741871"/>
              <a:gd name="connsiteY2" fmla="*/ 0 h 388188"/>
              <a:gd name="connsiteX0" fmla="*/ 0 w 741871"/>
              <a:gd name="connsiteY0" fmla="*/ 388188 h 388188"/>
              <a:gd name="connsiteX1" fmla="*/ 465826 w 741871"/>
              <a:gd name="connsiteY1" fmla="*/ 276045 h 388188"/>
              <a:gd name="connsiteX2" fmla="*/ 741871 w 741871"/>
              <a:gd name="connsiteY2" fmla="*/ 0 h 388188"/>
              <a:gd name="connsiteX0" fmla="*/ 0 w 741871"/>
              <a:gd name="connsiteY0" fmla="*/ 388188 h 388188"/>
              <a:gd name="connsiteX1" fmla="*/ 465826 w 741871"/>
              <a:gd name="connsiteY1" fmla="*/ 276045 h 388188"/>
              <a:gd name="connsiteX2" fmla="*/ 741871 w 741871"/>
              <a:gd name="connsiteY2" fmla="*/ 0 h 388188"/>
              <a:gd name="connsiteX0" fmla="*/ 0 w 741871"/>
              <a:gd name="connsiteY0" fmla="*/ 388188 h 388188"/>
              <a:gd name="connsiteX1" fmla="*/ 465826 w 741871"/>
              <a:gd name="connsiteY1" fmla="*/ 276045 h 388188"/>
              <a:gd name="connsiteX2" fmla="*/ 741871 w 741871"/>
              <a:gd name="connsiteY2" fmla="*/ 0 h 388188"/>
            </a:gdLst>
            <a:ahLst/>
            <a:cxnLst>
              <a:cxn ang="0">
                <a:pos x="connsiteX0" y="connsiteY0"/>
              </a:cxn>
              <a:cxn ang="0">
                <a:pos x="connsiteX1" y="connsiteY1"/>
              </a:cxn>
              <a:cxn ang="0">
                <a:pos x="connsiteX2" y="connsiteY2"/>
              </a:cxn>
            </a:cxnLst>
            <a:rect l="l" t="t" r="r" b="b"/>
            <a:pathLst>
              <a:path w="741871" h="388188">
                <a:moveTo>
                  <a:pt x="0" y="388188"/>
                </a:moveTo>
                <a:cubicBezTo>
                  <a:pt x="339305" y="377405"/>
                  <a:pt x="307675" y="383875"/>
                  <a:pt x="465826" y="276045"/>
                </a:cubicBezTo>
                <a:cubicBezTo>
                  <a:pt x="598098" y="176841"/>
                  <a:pt x="592346" y="187625"/>
                  <a:pt x="741871" y="0"/>
                </a:cubicBezTo>
              </a:path>
            </a:pathLst>
          </a:cu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2000">
              <a:solidFill>
                <a:srgbClr val="FFFFFF"/>
              </a:solidFill>
              <a:latin typeface="Arial"/>
              <a:ea typeface="ＭＳ Ｐゴシック"/>
            </a:endParaRPr>
          </a:p>
        </p:txBody>
      </p:sp>
      <p:sp>
        <p:nvSpPr>
          <p:cNvPr id="22" name="フリーフォーム 21"/>
          <p:cNvSpPr/>
          <p:nvPr/>
        </p:nvSpPr>
        <p:spPr>
          <a:xfrm>
            <a:off x="3235561" y="3678602"/>
            <a:ext cx="1235848" cy="276045"/>
          </a:xfrm>
          <a:custGeom>
            <a:avLst/>
            <a:gdLst>
              <a:gd name="connsiteX0" fmla="*/ 0 w 1259457"/>
              <a:gd name="connsiteY0" fmla="*/ 0 h 290075"/>
              <a:gd name="connsiteX1" fmla="*/ 215660 w 1259457"/>
              <a:gd name="connsiteY1" fmla="*/ 258792 h 290075"/>
              <a:gd name="connsiteX2" fmla="*/ 1259457 w 1259457"/>
              <a:gd name="connsiteY2" fmla="*/ 276045 h 290075"/>
              <a:gd name="connsiteX0" fmla="*/ 0 w 1259457"/>
              <a:gd name="connsiteY0" fmla="*/ 0 h 290075"/>
              <a:gd name="connsiteX1" fmla="*/ 215660 w 1259457"/>
              <a:gd name="connsiteY1" fmla="*/ 258792 h 290075"/>
              <a:gd name="connsiteX2" fmla="*/ 1259457 w 1259457"/>
              <a:gd name="connsiteY2" fmla="*/ 276045 h 290075"/>
              <a:gd name="connsiteX0" fmla="*/ 0 w 1259457"/>
              <a:gd name="connsiteY0" fmla="*/ 0 h 296771"/>
              <a:gd name="connsiteX1" fmla="*/ 215660 w 1259457"/>
              <a:gd name="connsiteY1" fmla="*/ 258792 h 296771"/>
              <a:gd name="connsiteX2" fmla="*/ 1259457 w 1259457"/>
              <a:gd name="connsiteY2" fmla="*/ 276045 h 296771"/>
              <a:gd name="connsiteX0" fmla="*/ 0 w 1259457"/>
              <a:gd name="connsiteY0" fmla="*/ 0 h 296771"/>
              <a:gd name="connsiteX1" fmla="*/ 215660 w 1259457"/>
              <a:gd name="connsiteY1" fmla="*/ 258792 h 296771"/>
              <a:gd name="connsiteX2" fmla="*/ 1259457 w 1259457"/>
              <a:gd name="connsiteY2" fmla="*/ 276045 h 296771"/>
              <a:gd name="connsiteX0" fmla="*/ 0 w 1259457"/>
              <a:gd name="connsiteY0" fmla="*/ 0 h 296771"/>
              <a:gd name="connsiteX1" fmla="*/ 215660 w 1259457"/>
              <a:gd name="connsiteY1" fmla="*/ 258792 h 296771"/>
              <a:gd name="connsiteX2" fmla="*/ 1259457 w 1259457"/>
              <a:gd name="connsiteY2" fmla="*/ 276045 h 296771"/>
              <a:gd name="connsiteX0" fmla="*/ 0 w 1259457"/>
              <a:gd name="connsiteY0" fmla="*/ 0 h 287073"/>
              <a:gd name="connsiteX1" fmla="*/ 215660 w 1259457"/>
              <a:gd name="connsiteY1" fmla="*/ 258792 h 287073"/>
              <a:gd name="connsiteX2" fmla="*/ 1259457 w 1259457"/>
              <a:gd name="connsiteY2" fmla="*/ 276045 h 287073"/>
              <a:gd name="connsiteX0" fmla="*/ 0 w 1259457"/>
              <a:gd name="connsiteY0" fmla="*/ 0 h 302260"/>
              <a:gd name="connsiteX1" fmla="*/ 232913 w 1259457"/>
              <a:gd name="connsiteY1" fmla="*/ 284671 h 302260"/>
              <a:gd name="connsiteX2" fmla="*/ 1259457 w 1259457"/>
              <a:gd name="connsiteY2" fmla="*/ 276045 h 302260"/>
              <a:gd name="connsiteX0" fmla="*/ 0 w 1259457"/>
              <a:gd name="connsiteY0" fmla="*/ 0 h 291199"/>
              <a:gd name="connsiteX1" fmla="*/ 232913 w 1259457"/>
              <a:gd name="connsiteY1" fmla="*/ 267419 h 291199"/>
              <a:gd name="connsiteX2" fmla="*/ 1259457 w 1259457"/>
              <a:gd name="connsiteY2" fmla="*/ 276045 h 291199"/>
              <a:gd name="connsiteX0" fmla="*/ 0 w 1276710"/>
              <a:gd name="connsiteY0" fmla="*/ 0 h 291199"/>
              <a:gd name="connsiteX1" fmla="*/ 232913 w 1276710"/>
              <a:gd name="connsiteY1" fmla="*/ 267419 h 291199"/>
              <a:gd name="connsiteX2" fmla="*/ 1276710 w 1276710"/>
              <a:gd name="connsiteY2" fmla="*/ 276045 h 291199"/>
              <a:gd name="connsiteX0" fmla="*/ 0 w 1276710"/>
              <a:gd name="connsiteY0" fmla="*/ 0 h 283712"/>
              <a:gd name="connsiteX1" fmla="*/ 232913 w 1276710"/>
              <a:gd name="connsiteY1" fmla="*/ 267419 h 283712"/>
              <a:gd name="connsiteX2" fmla="*/ 1276710 w 1276710"/>
              <a:gd name="connsiteY2" fmla="*/ 276045 h 283712"/>
              <a:gd name="connsiteX0" fmla="*/ 0 w 1276710"/>
              <a:gd name="connsiteY0" fmla="*/ 0 h 276045"/>
              <a:gd name="connsiteX1" fmla="*/ 232913 w 1276710"/>
              <a:gd name="connsiteY1" fmla="*/ 267419 h 276045"/>
              <a:gd name="connsiteX2" fmla="*/ 1276710 w 1276710"/>
              <a:gd name="connsiteY2" fmla="*/ 276045 h 276045"/>
              <a:gd name="connsiteX0" fmla="*/ 0 w 1255568"/>
              <a:gd name="connsiteY0" fmla="*/ 0 h 276045"/>
              <a:gd name="connsiteX1" fmla="*/ 232913 w 1255568"/>
              <a:gd name="connsiteY1" fmla="*/ 267419 h 276045"/>
              <a:gd name="connsiteX2" fmla="*/ 1255568 w 1255568"/>
              <a:gd name="connsiteY2" fmla="*/ 276045 h 276045"/>
              <a:gd name="connsiteX0" fmla="*/ 0 w 1223855"/>
              <a:gd name="connsiteY0" fmla="*/ 0 h 276045"/>
              <a:gd name="connsiteX1" fmla="*/ 201200 w 1223855"/>
              <a:gd name="connsiteY1" fmla="*/ 267419 h 276045"/>
              <a:gd name="connsiteX2" fmla="*/ 1223855 w 1223855"/>
              <a:gd name="connsiteY2" fmla="*/ 276045 h 276045"/>
              <a:gd name="connsiteX0" fmla="*/ 0 w 1223855"/>
              <a:gd name="connsiteY0" fmla="*/ 0 h 276045"/>
              <a:gd name="connsiteX1" fmla="*/ 243484 w 1223855"/>
              <a:gd name="connsiteY1" fmla="*/ 267419 h 276045"/>
              <a:gd name="connsiteX2" fmla="*/ 1223855 w 1223855"/>
              <a:gd name="connsiteY2" fmla="*/ 276045 h 276045"/>
            </a:gdLst>
            <a:ahLst/>
            <a:cxnLst>
              <a:cxn ang="0">
                <a:pos x="connsiteX0" y="connsiteY0"/>
              </a:cxn>
              <a:cxn ang="0">
                <a:pos x="connsiteX1" y="connsiteY1"/>
              </a:cxn>
              <a:cxn ang="0">
                <a:pos x="connsiteX2" y="connsiteY2"/>
              </a:cxn>
            </a:cxnLst>
            <a:rect l="l" t="t" r="r" b="b"/>
            <a:pathLst>
              <a:path w="1223855" h="276045">
                <a:moveTo>
                  <a:pt x="0" y="0"/>
                </a:moveTo>
                <a:cubicBezTo>
                  <a:pt x="115019" y="184030"/>
                  <a:pt x="119839" y="195532"/>
                  <a:pt x="243484" y="267419"/>
                </a:cubicBezTo>
                <a:cubicBezTo>
                  <a:pt x="712186" y="287546"/>
                  <a:pt x="643010" y="264542"/>
                  <a:pt x="1223855" y="276045"/>
                </a:cubicBez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2000">
              <a:solidFill>
                <a:srgbClr val="FFFFFF"/>
              </a:solidFill>
              <a:latin typeface="Arial"/>
              <a:ea typeface="ＭＳ Ｐゴシック"/>
            </a:endParaRPr>
          </a:p>
        </p:txBody>
      </p:sp>
      <p:cxnSp>
        <p:nvCxnSpPr>
          <p:cNvPr id="38" name="直線コネクタ 37"/>
          <p:cNvCxnSpPr/>
          <p:nvPr/>
        </p:nvCxnSpPr>
        <p:spPr>
          <a:xfrm>
            <a:off x="5508104" y="2377609"/>
            <a:ext cx="504056" cy="0"/>
          </a:xfrm>
          <a:prstGeom prst="line">
            <a:avLst/>
          </a:prstGeom>
          <a:ln w="127000">
            <a:solidFill>
              <a:srgbClr val="0000FF"/>
            </a:solidFill>
          </a:ln>
        </p:spPr>
        <p:style>
          <a:lnRef idx="1">
            <a:schemeClr val="accent1"/>
          </a:lnRef>
          <a:fillRef idx="0">
            <a:schemeClr val="accent1"/>
          </a:fillRef>
          <a:effectRef idx="0">
            <a:schemeClr val="accent1"/>
          </a:effectRef>
          <a:fontRef idx="minor">
            <a:schemeClr val="tx1"/>
          </a:fontRef>
        </p:style>
      </p:cxnSp>
      <p:sp>
        <p:nvSpPr>
          <p:cNvPr id="26" name="フリーフォーム 25"/>
          <p:cNvSpPr/>
          <p:nvPr/>
        </p:nvSpPr>
        <p:spPr>
          <a:xfrm>
            <a:off x="5142840" y="2373516"/>
            <a:ext cx="364702" cy="265594"/>
          </a:xfrm>
          <a:custGeom>
            <a:avLst/>
            <a:gdLst>
              <a:gd name="connsiteX0" fmla="*/ 359417 w 359417"/>
              <a:gd name="connsiteY0" fmla="*/ 16356 h 227778"/>
              <a:gd name="connsiteX1" fmla="*/ 158566 w 359417"/>
              <a:gd name="connsiteY1" fmla="*/ 21642 h 227778"/>
              <a:gd name="connsiteX2" fmla="*/ 0 w 359417"/>
              <a:gd name="connsiteY2" fmla="*/ 227778 h 227778"/>
              <a:gd name="connsiteX0" fmla="*/ 369988 w 369988"/>
              <a:gd name="connsiteY0" fmla="*/ 18896 h 267317"/>
              <a:gd name="connsiteX1" fmla="*/ 169137 w 369988"/>
              <a:gd name="connsiteY1" fmla="*/ 24182 h 267317"/>
              <a:gd name="connsiteX2" fmla="*/ 0 w 369988"/>
              <a:gd name="connsiteY2" fmla="*/ 267317 h 267317"/>
              <a:gd name="connsiteX0" fmla="*/ 369988 w 369988"/>
              <a:gd name="connsiteY0" fmla="*/ 6457 h 254878"/>
              <a:gd name="connsiteX1" fmla="*/ 147995 w 369988"/>
              <a:gd name="connsiteY1" fmla="*/ 43456 h 254878"/>
              <a:gd name="connsiteX2" fmla="*/ 0 w 369988"/>
              <a:gd name="connsiteY2" fmla="*/ 254878 h 254878"/>
              <a:gd name="connsiteX0" fmla="*/ 369988 w 369988"/>
              <a:gd name="connsiteY0" fmla="*/ 6457 h 254878"/>
              <a:gd name="connsiteX1" fmla="*/ 147995 w 369988"/>
              <a:gd name="connsiteY1" fmla="*/ 43456 h 254878"/>
              <a:gd name="connsiteX2" fmla="*/ 0 w 369988"/>
              <a:gd name="connsiteY2" fmla="*/ 254878 h 254878"/>
              <a:gd name="connsiteX0" fmla="*/ 369988 w 369988"/>
              <a:gd name="connsiteY0" fmla="*/ 5618 h 254039"/>
              <a:gd name="connsiteX1" fmla="*/ 147995 w 369988"/>
              <a:gd name="connsiteY1" fmla="*/ 42617 h 254039"/>
              <a:gd name="connsiteX2" fmla="*/ 0 w 369988"/>
              <a:gd name="connsiteY2" fmla="*/ 254039 h 254039"/>
              <a:gd name="connsiteX0" fmla="*/ 369988 w 369988"/>
              <a:gd name="connsiteY0" fmla="*/ 1317 h 249738"/>
              <a:gd name="connsiteX1" fmla="*/ 147995 w 369988"/>
              <a:gd name="connsiteY1" fmla="*/ 38316 h 249738"/>
              <a:gd name="connsiteX2" fmla="*/ 0 w 369988"/>
              <a:gd name="connsiteY2" fmla="*/ 249738 h 249738"/>
              <a:gd name="connsiteX0" fmla="*/ 369988 w 369988"/>
              <a:gd name="connsiteY0" fmla="*/ 5370 h 253791"/>
              <a:gd name="connsiteX1" fmla="*/ 147995 w 369988"/>
              <a:gd name="connsiteY1" fmla="*/ 42369 h 253791"/>
              <a:gd name="connsiteX2" fmla="*/ 0 w 369988"/>
              <a:gd name="connsiteY2" fmla="*/ 253791 h 253791"/>
              <a:gd name="connsiteX0" fmla="*/ 369988 w 369988"/>
              <a:gd name="connsiteY0" fmla="*/ 2777 h 251198"/>
              <a:gd name="connsiteX1" fmla="*/ 147995 w 369988"/>
              <a:gd name="connsiteY1" fmla="*/ 39776 h 251198"/>
              <a:gd name="connsiteX2" fmla="*/ 0 w 369988"/>
              <a:gd name="connsiteY2" fmla="*/ 251198 h 251198"/>
              <a:gd name="connsiteX0" fmla="*/ 369988 w 369988"/>
              <a:gd name="connsiteY0" fmla="*/ 6983 h 255404"/>
              <a:gd name="connsiteX1" fmla="*/ 147995 w 369988"/>
              <a:gd name="connsiteY1" fmla="*/ 43982 h 255404"/>
              <a:gd name="connsiteX2" fmla="*/ 0 w 369988"/>
              <a:gd name="connsiteY2" fmla="*/ 255404 h 255404"/>
              <a:gd name="connsiteX0" fmla="*/ 369988 w 369988"/>
              <a:gd name="connsiteY0" fmla="*/ 418 h 248839"/>
              <a:gd name="connsiteX1" fmla="*/ 147995 w 369988"/>
              <a:gd name="connsiteY1" fmla="*/ 37417 h 248839"/>
              <a:gd name="connsiteX2" fmla="*/ 0 w 369988"/>
              <a:gd name="connsiteY2" fmla="*/ 248839 h 248839"/>
              <a:gd name="connsiteX0" fmla="*/ 369988 w 369988"/>
              <a:gd name="connsiteY0" fmla="*/ 1316 h 249737"/>
              <a:gd name="connsiteX1" fmla="*/ 147995 w 369988"/>
              <a:gd name="connsiteY1" fmla="*/ 38315 h 249737"/>
              <a:gd name="connsiteX2" fmla="*/ 0 w 369988"/>
              <a:gd name="connsiteY2" fmla="*/ 249737 h 249737"/>
              <a:gd name="connsiteX0" fmla="*/ 369988 w 369988"/>
              <a:gd name="connsiteY0" fmla="*/ 1316 h 249737"/>
              <a:gd name="connsiteX1" fmla="*/ 147995 w 369988"/>
              <a:gd name="connsiteY1" fmla="*/ 38315 h 249737"/>
              <a:gd name="connsiteX2" fmla="*/ 0 w 369988"/>
              <a:gd name="connsiteY2" fmla="*/ 249737 h 249737"/>
              <a:gd name="connsiteX0" fmla="*/ 369988 w 369988"/>
              <a:gd name="connsiteY0" fmla="*/ 1316 h 249737"/>
              <a:gd name="connsiteX1" fmla="*/ 147995 w 369988"/>
              <a:gd name="connsiteY1" fmla="*/ 38315 h 249737"/>
              <a:gd name="connsiteX2" fmla="*/ 0 w 369988"/>
              <a:gd name="connsiteY2" fmla="*/ 249737 h 249737"/>
              <a:gd name="connsiteX0" fmla="*/ 369988 w 369988"/>
              <a:gd name="connsiteY0" fmla="*/ 1316 h 249737"/>
              <a:gd name="connsiteX1" fmla="*/ 147995 w 369988"/>
              <a:gd name="connsiteY1" fmla="*/ 38315 h 249737"/>
              <a:gd name="connsiteX2" fmla="*/ 0 w 369988"/>
              <a:gd name="connsiteY2" fmla="*/ 249737 h 249737"/>
              <a:gd name="connsiteX0" fmla="*/ 364702 w 364702"/>
              <a:gd name="connsiteY0" fmla="*/ 1316 h 265594"/>
              <a:gd name="connsiteX1" fmla="*/ 142709 w 364702"/>
              <a:gd name="connsiteY1" fmla="*/ 38315 h 265594"/>
              <a:gd name="connsiteX2" fmla="*/ 0 w 364702"/>
              <a:gd name="connsiteY2" fmla="*/ 265594 h 265594"/>
            </a:gdLst>
            <a:ahLst/>
            <a:cxnLst>
              <a:cxn ang="0">
                <a:pos x="connsiteX0" y="connsiteY0"/>
              </a:cxn>
              <a:cxn ang="0">
                <a:pos x="connsiteX1" y="connsiteY1"/>
              </a:cxn>
              <a:cxn ang="0">
                <a:pos x="connsiteX2" y="connsiteY2"/>
              </a:cxn>
            </a:cxnLst>
            <a:rect l="l" t="t" r="r" b="b"/>
            <a:pathLst>
              <a:path w="364702" h="265594">
                <a:moveTo>
                  <a:pt x="364702" y="1316"/>
                </a:moveTo>
                <a:cubicBezTo>
                  <a:pt x="177946" y="-3089"/>
                  <a:pt x="241372" y="2196"/>
                  <a:pt x="142709" y="38315"/>
                </a:cubicBezTo>
                <a:cubicBezTo>
                  <a:pt x="81044" y="79719"/>
                  <a:pt x="49331" y="143145"/>
                  <a:pt x="0" y="265594"/>
                </a:cubicBezTo>
              </a:path>
            </a:pathLst>
          </a:cu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2000">
              <a:solidFill>
                <a:srgbClr val="FFFFFF"/>
              </a:solidFill>
              <a:latin typeface="Arial"/>
              <a:ea typeface="ＭＳ Ｐゴシック"/>
            </a:endParaRPr>
          </a:p>
        </p:txBody>
      </p:sp>
      <p:sp>
        <p:nvSpPr>
          <p:cNvPr id="41" name="Oval 22"/>
          <p:cNvSpPr>
            <a:spLocks noChangeArrowheads="1"/>
          </p:cNvSpPr>
          <p:nvPr/>
        </p:nvSpPr>
        <p:spPr bwMode="auto">
          <a:xfrm>
            <a:off x="5508104" y="2299779"/>
            <a:ext cx="153859" cy="144463"/>
          </a:xfrm>
          <a:prstGeom prst="ellipse">
            <a:avLst/>
          </a:prstGeom>
          <a:solidFill>
            <a:srgbClr val="00CCFF"/>
          </a:solidFill>
          <a:ln w="9525">
            <a:noFill/>
            <a:round/>
            <a:headEnd/>
            <a:tailEnd/>
          </a:ln>
          <a:effectLst/>
        </p:spPr>
        <p:txBody>
          <a:bodyPr wrap="none" anchor="ctr"/>
          <a:lstStyle/>
          <a:p>
            <a:pPr defTabSz="914400"/>
            <a:endParaRPr lang="ja-JP" altLang="en-US" sz="2000">
              <a:solidFill>
                <a:srgbClr val="FFFFFF"/>
              </a:solidFill>
              <a:ea typeface="ＭＳ Ｐゴシック" pitchFamily="50" charset="-128"/>
              <a:cs typeface="+mn-cs"/>
            </a:endParaRPr>
          </a:p>
        </p:txBody>
      </p:sp>
      <p:sp>
        <p:nvSpPr>
          <p:cNvPr id="43" name="Oval 22"/>
          <p:cNvSpPr>
            <a:spLocks noChangeArrowheads="1"/>
          </p:cNvSpPr>
          <p:nvPr/>
        </p:nvSpPr>
        <p:spPr bwMode="auto">
          <a:xfrm>
            <a:off x="5512012" y="2307117"/>
            <a:ext cx="153859" cy="144463"/>
          </a:xfrm>
          <a:prstGeom prst="ellipse">
            <a:avLst/>
          </a:prstGeom>
          <a:solidFill>
            <a:srgbClr val="00CCFF"/>
          </a:solidFill>
          <a:ln w="9525">
            <a:noFill/>
            <a:round/>
            <a:headEnd/>
            <a:tailEnd/>
          </a:ln>
          <a:effectLst/>
        </p:spPr>
        <p:txBody>
          <a:bodyPr wrap="none" anchor="ctr"/>
          <a:lstStyle/>
          <a:p>
            <a:pPr defTabSz="914400"/>
            <a:endParaRPr lang="ja-JP" altLang="en-US" sz="2000">
              <a:solidFill>
                <a:srgbClr val="FFFFFF"/>
              </a:solidFill>
              <a:ea typeface="ＭＳ Ｐゴシック" pitchFamily="50" charset="-128"/>
              <a:cs typeface="+mn-cs"/>
            </a:endParaRPr>
          </a:p>
        </p:txBody>
      </p:sp>
      <p:sp>
        <p:nvSpPr>
          <p:cNvPr id="44" name="Text Box 11"/>
          <p:cNvSpPr txBox="1">
            <a:spLocks noChangeArrowheads="1"/>
          </p:cNvSpPr>
          <p:nvPr/>
        </p:nvSpPr>
        <p:spPr bwMode="auto">
          <a:xfrm>
            <a:off x="7740352" y="2352192"/>
            <a:ext cx="1433505" cy="461665"/>
          </a:xfrm>
          <a:prstGeom prst="rect">
            <a:avLst/>
          </a:prstGeom>
          <a:noFill/>
          <a:ln w="9525">
            <a:noFill/>
            <a:miter lim="800000"/>
            <a:headEnd/>
            <a:tailEnd/>
          </a:ln>
          <a:effectLst/>
        </p:spPr>
        <p:txBody>
          <a:bodyPr wrap="none">
            <a:spAutoFit/>
          </a:bodyPr>
          <a:lstStyle/>
          <a:p>
            <a:pPr defTabSz="914400"/>
            <a:r>
              <a:rPr lang="en-US" altLang="ja-JP" sz="2400" dirty="0" smtClean="0">
                <a:solidFill>
                  <a:srgbClr val="FFFF00"/>
                </a:solidFill>
                <a:ea typeface="ＭＳ Ｐゴシック" pitchFamily="50" charset="-128"/>
                <a:cs typeface="+mn-cs"/>
              </a:rPr>
              <a:t>positrons</a:t>
            </a:r>
            <a:endParaRPr lang="ja-JP" altLang="en-US" sz="2400" dirty="0">
              <a:solidFill>
                <a:srgbClr val="FFFF00"/>
              </a:solidFill>
              <a:ea typeface="ＭＳ Ｐゴシック" pitchFamily="50" charset="-128"/>
              <a:cs typeface="+mn-cs"/>
            </a:endParaRPr>
          </a:p>
        </p:txBody>
      </p:sp>
      <p:sp>
        <p:nvSpPr>
          <p:cNvPr id="45" name="Text Box 11"/>
          <p:cNvSpPr txBox="1">
            <a:spLocks noChangeArrowheads="1"/>
          </p:cNvSpPr>
          <p:nvPr/>
        </p:nvSpPr>
        <p:spPr bwMode="auto">
          <a:xfrm>
            <a:off x="3441940" y="1722398"/>
            <a:ext cx="2134869" cy="461665"/>
          </a:xfrm>
          <a:prstGeom prst="rect">
            <a:avLst/>
          </a:prstGeom>
          <a:noFill/>
          <a:ln w="9525">
            <a:noFill/>
            <a:miter lim="800000"/>
            <a:headEnd/>
            <a:tailEnd/>
          </a:ln>
          <a:effectLst/>
        </p:spPr>
        <p:txBody>
          <a:bodyPr wrap="none">
            <a:spAutoFit/>
          </a:bodyPr>
          <a:lstStyle/>
          <a:p>
            <a:pPr defTabSz="914400"/>
            <a:r>
              <a:rPr lang="en-US" altLang="ja-JP" sz="2400" dirty="0" smtClean="0">
                <a:solidFill>
                  <a:srgbClr val="FFFF00"/>
                </a:solidFill>
                <a:ea typeface="ＭＳ Ｐゴシック" pitchFamily="50" charset="-128"/>
                <a:cs typeface="+mn-cs"/>
              </a:rPr>
              <a:t>Damping Ring</a:t>
            </a:r>
            <a:endParaRPr lang="ja-JP" altLang="en-US" sz="2400" dirty="0">
              <a:solidFill>
                <a:srgbClr val="FFFF00"/>
              </a:solidFill>
              <a:ea typeface="ＭＳ Ｐゴシック" pitchFamily="50" charset="-128"/>
              <a:cs typeface="+mn-cs"/>
            </a:endParaRPr>
          </a:p>
        </p:txBody>
      </p:sp>
      <p:sp>
        <p:nvSpPr>
          <p:cNvPr id="46" name="Text Box 11"/>
          <p:cNvSpPr txBox="1">
            <a:spLocks noChangeArrowheads="1"/>
          </p:cNvSpPr>
          <p:nvPr/>
        </p:nvSpPr>
        <p:spPr bwMode="auto">
          <a:xfrm>
            <a:off x="1043608" y="3816623"/>
            <a:ext cx="1570262" cy="461665"/>
          </a:xfrm>
          <a:prstGeom prst="rect">
            <a:avLst/>
          </a:prstGeom>
          <a:noFill/>
          <a:ln w="9525">
            <a:noFill/>
            <a:miter lim="800000"/>
            <a:headEnd/>
            <a:tailEnd/>
          </a:ln>
          <a:effectLst/>
        </p:spPr>
        <p:txBody>
          <a:bodyPr wrap="none">
            <a:spAutoFit/>
          </a:bodyPr>
          <a:lstStyle/>
          <a:p>
            <a:pPr defTabSz="914400"/>
            <a:r>
              <a:rPr lang="en-US" altLang="ja-JP" sz="2400" dirty="0" smtClean="0">
                <a:solidFill>
                  <a:srgbClr val="FFFF00"/>
                </a:solidFill>
                <a:ea typeface="ＭＳ Ｐゴシック" pitchFamily="50" charset="-128"/>
                <a:cs typeface="+mn-cs"/>
              </a:rPr>
              <a:t>Main </a:t>
            </a:r>
            <a:r>
              <a:rPr lang="en-US" altLang="ja-JP" sz="2400" dirty="0" err="1" smtClean="0">
                <a:solidFill>
                  <a:srgbClr val="FFFF00"/>
                </a:solidFill>
                <a:ea typeface="ＭＳ Ｐゴシック" pitchFamily="50" charset="-128"/>
                <a:cs typeface="+mn-cs"/>
              </a:rPr>
              <a:t>linac</a:t>
            </a:r>
            <a:endParaRPr lang="ja-JP" altLang="en-US" sz="2400" dirty="0">
              <a:solidFill>
                <a:srgbClr val="FFFF00"/>
              </a:solidFill>
              <a:ea typeface="ＭＳ Ｐゴシック" pitchFamily="50" charset="-128"/>
              <a:cs typeface="+mn-cs"/>
            </a:endParaRPr>
          </a:p>
        </p:txBody>
      </p:sp>
      <p:sp>
        <p:nvSpPr>
          <p:cNvPr id="47" name="Text Box 11"/>
          <p:cNvSpPr txBox="1">
            <a:spLocks noChangeArrowheads="1"/>
          </p:cNvSpPr>
          <p:nvPr/>
        </p:nvSpPr>
        <p:spPr bwMode="auto">
          <a:xfrm>
            <a:off x="5760132" y="4047455"/>
            <a:ext cx="1570262" cy="461665"/>
          </a:xfrm>
          <a:prstGeom prst="rect">
            <a:avLst/>
          </a:prstGeom>
          <a:noFill/>
          <a:ln w="9525">
            <a:noFill/>
            <a:miter lim="800000"/>
            <a:headEnd/>
            <a:tailEnd/>
          </a:ln>
          <a:effectLst/>
        </p:spPr>
        <p:txBody>
          <a:bodyPr wrap="none">
            <a:spAutoFit/>
          </a:bodyPr>
          <a:lstStyle/>
          <a:p>
            <a:pPr defTabSz="914400"/>
            <a:r>
              <a:rPr lang="en-US" altLang="ja-JP" sz="2400" dirty="0" smtClean="0">
                <a:solidFill>
                  <a:srgbClr val="FFFF00"/>
                </a:solidFill>
                <a:ea typeface="ＭＳ Ｐゴシック" pitchFamily="50" charset="-128"/>
                <a:cs typeface="+mn-cs"/>
              </a:rPr>
              <a:t>Main </a:t>
            </a:r>
            <a:r>
              <a:rPr lang="en-US" altLang="ja-JP" sz="2400" dirty="0" err="1" smtClean="0">
                <a:solidFill>
                  <a:srgbClr val="FFFF00"/>
                </a:solidFill>
                <a:ea typeface="ＭＳ Ｐゴシック" pitchFamily="50" charset="-128"/>
                <a:cs typeface="+mn-cs"/>
              </a:rPr>
              <a:t>linac</a:t>
            </a:r>
            <a:endParaRPr lang="ja-JP" altLang="en-US" sz="2400" dirty="0">
              <a:solidFill>
                <a:srgbClr val="FFFF00"/>
              </a:solidFill>
              <a:ea typeface="ＭＳ Ｐゴシック" pitchFamily="50" charset="-128"/>
              <a:cs typeface="+mn-cs"/>
            </a:endParaRPr>
          </a:p>
        </p:txBody>
      </p:sp>
      <p:sp>
        <p:nvSpPr>
          <p:cNvPr id="104" name="Text Box 11"/>
          <p:cNvSpPr txBox="1">
            <a:spLocks noChangeArrowheads="1"/>
          </p:cNvSpPr>
          <p:nvPr/>
        </p:nvSpPr>
        <p:spPr bwMode="auto">
          <a:xfrm>
            <a:off x="5433221" y="2583024"/>
            <a:ext cx="2323022" cy="461665"/>
          </a:xfrm>
          <a:prstGeom prst="rect">
            <a:avLst/>
          </a:prstGeom>
          <a:noFill/>
          <a:ln w="9525">
            <a:noFill/>
            <a:miter lim="800000"/>
            <a:headEnd/>
            <a:tailEnd/>
          </a:ln>
          <a:effectLst/>
        </p:spPr>
        <p:txBody>
          <a:bodyPr wrap="none">
            <a:spAutoFit/>
          </a:bodyPr>
          <a:lstStyle/>
          <a:p>
            <a:pPr defTabSz="914400"/>
            <a:r>
              <a:rPr lang="en-US" altLang="ja-JP" sz="2400" dirty="0" smtClean="0">
                <a:solidFill>
                  <a:srgbClr val="FFFF00"/>
                </a:solidFill>
                <a:ea typeface="ＭＳ Ｐゴシック" pitchFamily="50" charset="-128"/>
                <a:cs typeface="+mn-cs"/>
              </a:rPr>
              <a:t>Electron source</a:t>
            </a:r>
            <a:endParaRPr lang="ja-JP" altLang="en-US" sz="2400" dirty="0">
              <a:solidFill>
                <a:srgbClr val="FFFF00"/>
              </a:solidFill>
              <a:ea typeface="ＭＳ Ｐゴシック" pitchFamily="50" charset="-128"/>
              <a:cs typeface="+mn-cs"/>
            </a:endParaRPr>
          </a:p>
        </p:txBody>
      </p:sp>
      <p:sp>
        <p:nvSpPr>
          <p:cNvPr id="105" name="Oval 22"/>
          <p:cNvSpPr>
            <a:spLocks noChangeArrowheads="1"/>
          </p:cNvSpPr>
          <p:nvPr/>
        </p:nvSpPr>
        <p:spPr bwMode="auto">
          <a:xfrm>
            <a:off x="3203848" y="3606370"/>
            <a:ext cx="153859" cy="144463"/>
          </a:xfrm>
          <a:prstGeom prst="ellipse">
            <a:avLst/>
          </a:prstGeom>
          <a:solidFill>
            <a:srgbClr val="00CCFF"/>
          </a:solidFill>
          <a:ln w="9525">
            <a:noFill/>
            <a:round/>
            <a:headEnd/>
            <a:tailEnd/>
          </a:ln>
          <a:effectLst/>
        </p:spPr>
        <p:txBody>
          <a:bodyPr wrap="none" anchor="ctr"/>
          <a:lstStyle/>
          <a:p>
            <a:pPr defTabSz="914400"/>
            <a:endParaRPr lang="ja-JP" altLang="en-US" sz="2000">
              <a:solidFill>
                <a:srgbClr val="FFFFFF"/>
              </a:solidFill>
              <a:ea typeface="ＭＳ Ｐゴシック" pitchFamily="50" charset="-128"/>
              <a:cs typeface="+mn-cs"/>
            </a:endParaRPr>
          </a:p>
        </p:txBody>
      </p:sp>
      <p:sp>
        <p:nvSpPr>
          <p:cNvPr id="106" name="Oval 22"/>
          <p:cNvSpPr>
            <a:spLocks noChangeArrowheads="1"/>
          </p:cNvSpPr>
          <p:nvPr/>
        </p:nvSpPr>
        <p:spPr bwMode="auto">
          <a:xfrm>
            <a:off x="3203982" y="3609370"/>
            <a:ext cx="153859" cy="144463"/>
          </a:xfrm>
          <a:prstGeom prst="ellipse">
            <a:avLst/>
          </a:prstGeom>
          <a:solidFill>
            <a:schemeClr val="accent2"/>
          </a:solidFill>
          <a:ln w="9525">
            <a:noFill/>
            <a:round/>
            <a:headEnd/>
            <a:tailEnd/>
          </a:ln>
          <a:effectLst/>
        </p:spPr>
        <p:txBody>
          <a:bodyPr wrap="none" anchor="ctr"/>
          <a:lstStyle/>
          <a:p>
            <a:pPr defTabSz="914400"/>
            <a:endParaRPr lang="ja-JP" altLang="en-US" sz="2000">
              <a:solidFill>
                <a:srgbClr val="FFFFFF"/>
              </a:solidFill>
              <a:ea typeface="ＭＳ Ｐゴシック" pitchFamily="50" charset="-128"/>
              <a:cs typeface="+mn-cs"/>
            </a:endParaRPr>
          </a:p>
        </p:txBody>
      </p:sp>
      <p:grpSp>
        <p:nvGrpSpPr>
          <p:cNvPr id="164" name="Group 24"/>
          <p:cNvGrpSpPr>
            <a:grpSpLocks/>
          </p:cNvGrpSpPr>
          <p:nvPr/>
        </p:nvGrpSpPr>
        <p:grpSpPr bwMode="auto">
          <a:xfrm>
            <a:off x="2478883" y="2450064"/>
            <a:ext cx="3581400" cy="2971800"/>
            <a:chOff x="1445" y="1388"/>
            <a:chExt cx="2256" cy="1872"/>
          </a:xfrm>
        </p:grpSpPr>
        <p:grpSp>
          <p:nvGrpSpPr>
            <p:cNvPr id="165" name="Group 25"/>
            <p:cNvGrpSpPr>
              <a:grpSpLocks/>
            </p:cNvGrpSpPr>
            <p:nvPr/>
          </p:nvGrpSpPr>
          <p:grpSpPr bwMode="auto">
            <a:xfrm>
              <a:off x="2064" y="1525"/>
              <a:ext cx="1407" cy="1609"/>
              <a:chOff x="2064" y="1525"/>
              <a:chExt cx="1407" cy="1609"/>
            </a:xfrm>
          </p:grpSpPr>
          <p:sp>
            <p:nvSpPr>
              <p:cNvPr id="192" name="Oval 26"/>
              <p:cNvSpPr>
                <a:spLocks noChangeArrowheads="1"/>
              </p:cNvSpPr>
              <p:nvPr/>
            </p:nvSpPr>
            <p:spPr bwMode="auto">
              <a:xfrm>
                <a:off x="2542" y="2351"/>
                <a:ext cx="293" cy="308"/>
              </a:xfrm>
              <a:prstGeom prst="ellipse">
                <a:avLst/>
              </a:prstGeom>
              <a:noFill/>
              <a:ln w="12700">
                <a:solidFill>
                  <a:srgbClr val="00CC00"/>
                </a:solidFill>
                <a:round/>
                <a:headEnd/>
                <a:tailEnd/>
              </a:ln>
              <a:effectLst/>
            </p:spPr>
            <p:txBody>
              <a:bodyPr wrap="none" anchor="ctr"/>
              <a:lstStyle/>
              <a:p>
                <a:pPr defTabSz="914400"/>
                <a:endParaRPr lang="ja-JP" altLang="en-US" sz="2000">
                  <a:solidFill>
                    <a:srgbClr val="FFFFFF"/>
                  </a:solidFill>
                  <a:ea typeface="ＭＳ Ｐゴシック" pitchFamily="50" charset="-128"/>
                  <a:cs typeface="+mn-cs"/>
                </a:endParaRPr>
              </a:p>
            </p:txBody>
          </p:sp>
          <p:sp>
            <p:nvSpPr>
              <p:cNvPr id="193" name="Line 27"/>
              <p:cNvSpPr>
                <a:spLocks noChangeShapeType="1"/>
              </p:cNvSpPr>
              <p:nvPr/>
            </p:nvSpPr>
            <p:spPr bwMode="auto">
              <a:xfrm>
                <a:off x="2689" y="2341"/>
                <a:ext cx="171" cy="793"/>
              </a:xfrm>
              <a:prstGeom prst="line">
                <a:avLst/>
              </a:prstGeom>
              <a:noFill/>
              <a:ln w="12700">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194" name="Line 28"/>
              <p:cNvSpPr>
                <a:spLocks noChangeShapeType="1"/>
              </p:cNvSpPr>
              <p:nvPr/>
            </p:nvSpPr>
            <p:spPr bwMode="auto">
              <a:xfrm flipV="1">
                <a:off x="2064" y="2346"/>
                <a:ext cx="627" cy="494"/>
              </a:xfrm>
              <a:prstGeom prst="line">
                <a:avLst/>
              </a:prstGeom>
              <a:noFill/>
              <a:ln w="12700">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195" name="Freeform 29"/>
              <p:cNvSpPr>
                <a:spLocks/>
              </p:cNvSpPr>
              <p:nvPr/>
            </p:nvSpPr>
            <p:spPr bwMode="auto">
              <a:xfrm>
                <a:off x="2699" y="2249"/>
                <a:ext cx="772" cy="92"/>
              </a:xfrm>
              <a:custGeom>
                <a:avLst/>
                <a:gdLst/>
                <a:ahLst/>
                <a:cxnLst>
                  <a:cxn ang="0">
                    <a:pos x="0" y="92"/>
                  </a:cxn>
                  <a:cxn ang="0">
                    <a:pos x="397" y="13"/>
                  </a:cxn>
                  <a:cxn ang="0">
                    <a:pos x="772" y="13"/>
                  </a:cxn>
                </a:cxnLst>
                <a:rect l="0" t="0" r="r" b="b"/>
                <a:pathLst>
                  <a:path w="772" h="92">
                    <a:moveTo>
                      <a:pt x="0" y="92"/>
                    </a:moveTo>
                    <a:cubicBezTo>
                      <a:pt x="66" y="79"/>
                      <a:pt x="268" y="26"/>
                      <a:pt x="397" y="13"/>
                    </a:cubicBezTo>
                    <a:cubicBezTo>
                      <a:pt x="526" y="0"/>
                      <a:pt x="694" y="13"/>
                      <a:pt x="772" y="13"/>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196" name="Freeform 30"/>
              <p:cNvSpPr>
                <a:spLocks/>
              </p:cNvSpPr>
              <p:nvPr/>
            </p:nvSpPr>
            <p:spPr bwMode="auto">
              <a:xfrm>
                <a:off x="2699" y="2259"/>
                <a:ext cx="760" cy="240"/>
              </a:xfrm>
              <a:custGeom>
                <a:avLst/>
                <a:gdLst/>
                <a:ahLst/>
                <a:cxnLst>
                  <a:cxn ang="0">
                    <a:pos x="0" y="82"/>
                  </a:cxn>
                  <a:cxn ang="0">
                    <a:pos x="225" y="11"/>
                  </a:cxn>
                  <a:cxn ang="0">
                    <a:pos x="387" y="17"/>
                  </a:cxn>
                  <a:cxn ang="0">
                    <a:pos x="585" y="91"/>
                  </a:cxn>
                  <a:cxn ang="0">
                    <a:pos x="760" y="240"/>
                  </a:cxn>
                </a:cxnLst>
                <a:rect l="0" t="0" r="r" b="b"/>
                <a:pathLst>
                  <a:path w="760" h="240">
                    <a:moveTo>
                      <a:pt x="0" y="82"/>
                    </a:moveTo>
                    <a:cubicBezTo>
                      <a:pt x="37" y="70"/>
                      <a:pt x="161" y="22"/>
                      <a:pt x="225" y="11"/>
                    </a:cubicBezTo>
                    <a:cubicBezTo>
                      <a:pt x="289" y="0"/>
                      <a:pt x="327" y="4"/>
                      <a:pt x="387" y="17"/>
                    </a:cubicBezTo>
                    <a:cubicBezTo>
                      <a:pt x="447" y="30"/>
                      <a:pt x="523" y="54"/>
                      <a:pt x="585" y="91"/>
                    </a:cubicBezTo>
                    <a:cubicBezTo>
                      <a:pt x="647" y="128"/>
                      <a:pt x="724" y="209"/>
                      <a:pt x="760" y="240"/>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197" name="Freeform 31"/>
              <p:cNvSpPr>
                <a:spLocks/>
              </p:cNvSpPr>
              <p:nvPr/>
            </p:nvSpPr>
            <p:spPr bwMode="auto">
              <a:xfrm>
                <a:off x="2684" y="2156"/>
                <a:ext cx="760" cy="192"/>
              </a:xfrm>
              <a:custGeom>
                <a:avLst/>
                <a:gdLst/>
                <a:ahLst/>
                <a:cxnLst>
                  <a:cxn ang="0">
                    <a:pos x="0" y="192"/>
                  </a:cxn>
                  <a:cxn ang="0">
                    <a:pos x="296" y="82"/>
                  </a:cxn>
                  <a:cxn ang="0">
                    <a:pos x="512" y="26"/>
                  </a:cxn>
                  <a:cxn ang="0">
                    <a:pos x="760" y="0"/>
                  </a:cxn>
                </a:cxnLst>
                <a:rect l="0" t="0" r="r" b="b"/>
                <a:pathLst>
                  <a:path w="760" h="192">
                    <a:moveTo>
                      <a:pt x="0" y="192"/>
                    </a:moveTo>
                    <a:cubicBezTo>
                      <a:pt x="49" y="174"/>
                      <a:pt x="211" y="110"/>
                      <a:pt x="296" y="82"/>
                    </a:cubicBezTo>
                    <a:cubicBezTo>
                      <a:pt x="381" y="54"/>
                      <a:pt x="435" y="40"/>
                      <a:pt x="512" y="26"/>
                    </a:cubicBezTo>
                    <a:cubicBezTo>
                      <a:pt x="589" y="12"/>
                      <a:pt x="708" y="6"/>
                      <a:pt x="760" y="0"/>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198" name="Freeform 32"/>
              <p:cNvSpPr>
                <a:spLocks/>
              </p:cNvSpPr>
              <p:nvPr/>
            </p:nvSpPr>
            <p:spPr bwMode="auto">
              <a:xfrm>
                <a:off x="2688" y="2144"/>
                <a:ext cx="756" cy="204"/>
              </a:xfrm>
              <a:custGeom>
                <a:avLst/>
                <a:gdLst/>
                <a:ahLst/>
                <a:cxnLst>
                  <a:cxn ang="0">
                    <a:pos x="0" y="204"/>
                  </a:cxn>
                  <a:cxn ang="0">
                    <a:pos x="292" y="86"/>
                  </a:cxn>
                  <a:cxn ang="0">
                    <a:pos x="500" y="32"/>
                  </a:cxn>
                  <a:cxn ang="0">
                    <a:pos x="756" y="0"/>
                  </a:cxn>
                </a:cxnLst>
                <a:rect l="0" t="0" r="r" b="b"/>
                <a:pathLst>
                  <a:path w="756" h="204">
                    <a:moveTo>
                      <a:pt x="0" y="204"/>
                    </a:moveTo>
                    <a:cubicBezTo>
                      <a:pt x="49" y="184"/>
                      <a:pt x="209" y="115"/>
                      <a:pt x="292" y="86"/>
                    </a:cubicBezTo>
                    <a:cubicBezTo>
                      <a:pt x="375" y="57"/>
                      <a:pt x="423" y="46"/>
                      <a:pt x="500" y="32"/>
                    </a:cubicBezTo>
                    <a:cubicBezTo>
                      <a:pt x="577" y="18"/>
                      <a:pt x="703" y="7"/>
                      <a:pt x="756" y="0"/>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199" name="Freeform 33"/>
              <p:cNvSpPr>
                <a:spLocks/>
              </p:cNvSpPr>
              <p:nvPr/>
            </p:nvSpPr>
            <p:spPr bwMode="auto">
              <a:xfrm>
                <a:off x="2688" y="2115"/>
                <a:ext cx="748" cy="229"/>
              </a:xfrm>
              <a:custGeom>
                <a:avLst/>
                <a:gdLst/>
                <a:ahLst/>
                <a:cxnLst>
                  <a:cxn ang="0">
                    <a:pos x="736" y="0"/>
                  </a:cxn>
                  <a:cxn ang="0">
                    <a:pos x="748" y="5"/>
                  </a:cxn>
                  <a:cxn ang="0">
                    <a:pos x="380" y="81"/>
                  </a:cxn>
                  <a:cxn ang="0">
                    <a:pos x="0" y="229"/>
                  </a:cxn>
                </a:cxnLst>
                <a:rect l="0" t="0" r="r" b="b"/>
                <a:pathLst>
                  <a:path w="748" h="229">
                    <a:moveTo>
                      <a:pt x="736" y="0"/>
                    </a:moveTo>
                    <a:lnTo>
                      <a:pt x="748" y="5"/>
                    </a:lnTo>
                    <a:cubicBezTo>
                      <a:pt x="689" y="18"/>
                      <a:pt x="505" y="44"/>
                      <a:pt x="380" y="81"/>
                    </a:cubicBezTo>
                    <a:cubicBezTo>
                      <a:pt x="255" y="118"/>
                      <a:pt x="127" y="173"/>
                      <a:pt x="0" y="229"/>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00" name="Freeform 34"/>
              <p:cNvSpPr>
                <a:spLocks/>
              </p:cNvSpPr>
              <p:nvPr/>
            </p:nvSpPr>
            <p:spPr bwMode="auto">
              <a:xfrm>
                <a:off x="2686" y="2069"/>
                <a:ext cx="738" cy="279"/>
              </a:xfrm>
              <a:custGeom>
                <a:avLst/>
                <a:gdLst/>
                <a:ahLst/>
                <a:cxnLst>
                  <a:cxn ang="0">
                    <a:pos x="738" y="0"/>
                  </a:cxn>
                  <a:cxn ang="0">
                    <a:pos x="368" y="125"/>
                  </a:cxn>
                  <a:cxn ang="0">
                    <a:pos x="0" y="279"/>
                  </a:cxn>
                  <a:cxn ang="0">
                    <a:pos x="13" y="272"/>
                  </a:cxn>
                </a:cxnLst>
                <a:rect l="0" t="0" r="r" b="b"/>
                <a:pathLst>
                  <a:path w="738" h="279">
                    <a:moveTo>
                      <a:pt x="738" y="0"/>
                    </a:moveTo>
                    <a:cubicBezTo>
                      <a:pt x="614" y="39"/>
                      <a:pt x="491" y="79"/>
                      <a:pt x="368" y="125"/>
                    </a:cubicBezTo>
                    <a:cubicBezTo>
                      <a:pt x="245" y="171"/>
                      <a:pt x="59" y="255"/>
                      <a:pt x="0" y="279"/>
                    </a:cubicBezTo>
                    <a:lnTo>
                      <a:pt x="13" y="272"/>
                    </a:ln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01" name="Freeform 35"/>
              <p:cNvSpPr>
                <a:spLocks/>
              </p:cNvSpPr>
              <p:nvPr/>
            </p:nvSpPr>
            <p:spPr bwMode="auto">
              <a:xfrm>
                <a:off x="2682" y="2006"/>
                <a:ext cx="712" cy="340"/>
              </a:xfrm>
              <a:custGeom>
                <a:avLst/>
                <a:gdLst/>
                <a:ahLst/>
                <a:cxnLst>
                  <a:cxn ang="0">
                    <a:pos x="712" y="0"/>
                  </a:cxn>
                  <a:cxn ang="0">
                    <a:pos x="432" y="148"/>
                  </a:cxn>
                  <a:cxn ang="0">
                    <a:pos x="0" y="340"/>
                  </a:cxn>
                </a:cxnLst>
                <a:rect l="0" t="0" r="r" b="b"/>
                <a:pathLst>
                  <a:path w="712" h="340">
                    <a:moveTo>
                      <a:pt x="712" y="0"/>
                    </a:moveTo>
                    <a:cubicBezTo>
                      <a:pt x="665" y="25"/>
                      <a:pt x="551" y="91"/>
                      <a:pt x="432" y="148"/>
                    </a:cubicBezTo>
                    <a:cubicBezTo>
                      <a:pt x="313" y="205"/>
                      <a:pt x="156" y="272"/>
                      <a:pt x="0" y="340"/>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02" name="Freeform 36"/>
              <p:cNvSpPr>
                <a:spLocks/>
              </p:cNvSpPr>
              <p:nvPr/>
            </p:nvSpPr>
            <p:spPr bwMode="auto">
              <a:xfrm>
                <a:off x="2684" y="2000"/>
                <a:ext cx="704" cy="346"/>
              </a:xfrm>
              <a:custGeom>
                <a:avLst/>
                <a:gdLst/>
                <a:ahLst/>
                <a:cxnLst>
                  <a:cxn ang="0">
                    <a:pos x="704" y="0"/>
                  </a:cxn>
                  <a:cxn ang="0">
                    <a:pos x="468" y="128"/>
                  </a:cxn>
                  <a:cxn ang="0">
                    <a:pos x="0" y="346"/>
                  </a:cxn>
                </a:cxnLst>
                <a:rect l="0" t="0" r="r" b="b"/>
                <a:pathLst>
                  <a:path w="704" h="346">
                    <a:moveTo>
                      <a:pt x="704" y="0"/>
                    </a:moveTo>
                    <a:cubicBezTo>
                      <a:pt x="665" y="21"/>
                      <a:pt x="585" y="70"/>
                      <a:pt x="468" y="128"/>
                    </a:cubicBezTo>
                    <a:cubicBezTo>
                      <a:pt x="351" y="186"/>
                      <a:pt x="175" y="266"/>
                      <a:pt x="0" y="346"/>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03" name="Freeform 37"/>
              <p:cNvSpPr>
                <a:spLocks/>
              </p:cNvSpPr>
              <p:nvPr/>
            </p:nvSpPr>
            <p:spPr bwMode="auto">
              <a:xfrm>
                <a:off x="2686" y="1960"/>
                <a:ext cx="686" cy="380"/>
              </a:xfrm>
              <a:custGeom>
                <a:avLst/>
                <a:gdLst/>
                <a:ahLst/>
                <a:cxnLst>
                  <a:cxn ang="0">
                    <a:pos x="686" y="0"/>
                  </a:cxn>
                  <a:cxn ang="0">
                    <a:pos x="392" y="192"/>
                  </a:cxn>
                  <a:cxn ang="0">
                    <a:pos x="0" y="380"/>
                  </a:cxn>
                </a:cxnLst>
                <a:rect l="0" t="0" r="r" b="b"/>
                <a:pathLst>
                  <a:path w="686" h="380">
                    <a:moveTo>
                      <a:pt x="686" y="0"/>
                    </a:moveTo>
                    <a:cubicBezTo>
                      <a:pt x="637" y="32"/>
                      <a:pt x="506" y="129"/>
                      <a:pt x="392" y="192"/>
                    </a:cubicBezTo>
                    <a:cubicBezTo>
                      <a:pt x="278" y="255"/>
                      <a:pt x="139" y="317"/>
                      <a:pt x="0" y="380"/>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04" name="Freeform 38"/>
              <p:cNvSpPr>
                <a:spLocks/>
              </p:cNvSpPr>
              <p:nvPr/>
            </p:nvSpPr>
            <p:spPr bwMode="auto">
              <a:xfrm>
                <a:off x="2686" y="1888"/>
                <a:ext cx="648" cy="454"/>
              </a:xfrm>
              <a:custGeom>
                <a:avLst/>
                <a:gdLst/>
                <a:ahLst/>
                <a:cxnLst>
                  <a:cxn ang="0">
                    <a:pos x="648" y="0"/>
                  </a:cxn>
                  <a:cxn ang="0">
                    <a:pos x="528" y="138"/>
                  </a:cxn>
                  <a:cxn ang="0">
                    <a:pos x="338" y="290"/>
                  </a:cxn>
                  <a:cxn ang="0">
                    <a:pos x="0" y="454"/>
                  </a:cxn>
                </a:cxnLst>
                <a:rect l="0" t="0" r="r" b="b"/>
                <a:pathLst>
                  <a:path w="648" h="454">
                    <a:moveTo>
                      <a:pt x="648" y="0"/>
                    </a:moveTo>
                    <a:cubicBezTo>
                      <a:pt x="628" y="23"/>
                      <a:pt x="580" y="90"/>
                      <a:pt x="528" y="138"/>
                    </a:cubicBezTo>
                    <a:cubicBezTo>
                      <a:pt x="476" y="186"/>
                      <a:pt x="426" y="237"/>
                      <a:pt x="338" y="290"/>
                    </a:cubicBezTo>
                    <a:cubicBezTo>
                      <a:pt x="250" y="343"/>
                      <a:pt x="129" y="394"/>
                      <a:pt x="0" y="454"/>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05" name="Freeform 39"/>
              <p:cNvSpPr>
                <a:spLocks/>
              </p:cNvSpPr>
              <p:nvPr/>
            </p:nvSpPr>
            <p:spPr bwMode="auto">
              <a:xfrm>
                <a:off x="2690" y="1858"/>
                <a:ext cx="616" cy="492"/>
              </a:xfrm>
              <a:custGeom>
                <a:avLst/>
                <a:gdLst/>
                <a:ahLst/>
                <a:cxnLst>
                  <a:cxn ang="0">
                    <a:pos x="616" y="0"/>
                  </a:cxn>
                  <a:cxn ang="0">
                    <a:pos x="338" y="268"/>
                  </a:cxn>
                  <a:cxn ang="0">
                    <a:pos x="0" y="492"/>
                  </a:cxn>
                </a:cxnLst>
                <a:rect l="0" t="0" r="r" b="b"/>
                <a:pathLst>
                  <a:path w="616" h="492">
                    <a:moveTo>
                      <a:pt x="616" y="0"/>
                    </a:moveTo>
                    <a:cubicBezTo>
                      <a:pt x="570" y="45"/>
                      <a:pt x="441" y="186"/>
                      <a:pt x="338" y="268"/>
                    </a:cubicBezTo>
                    <a:cubicBezTo>
                      <a:pt x="235" y="350"/>
                      <a:pt x="70" y="445"/>
                      <a:pt x="0" y="492"/>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06" name="Freeform 40"/>
              <p:cNvSpPr>
                <a:spLocks/>
              </p:cNvSpPr>
              <p:nvPr/>
            </p:nvSpPr>
            <p:spPr bwMode="auto">
              <a:xfrm>
                <a:off x="2682" y="1824"/>
                <a:ext cx="606" cy="516"/>
              </a:xfrm>
              <a:custGeom>
                <a:avLst/>
                <a:gdLst/>
                <a:ahLst/>
                <a:cxnLst>
                  <a:cxn ang="0">
                    <a:pos x="606" y="0"/>
                  </a:cxn>
                  <a:cxn ang="0">
                    <a:pos x="360" y="44"/>
                  </a:cxn>
                  <a:cxn ang="0">
                    <a:pos x="154" y="184"/>
                  </a:cxn>
                  <a:cxn ang="0">
                    <a:pos x="50" y="344"/>
                  </a:cxn>
                  <a:cxn ang="0">
                    <a:pos x="0" y="516"/>
                  </a:cxn>
                </a:cxnLst>
                <a:rect l="0" t="0" r="r" b="b"/>
                <a:pathLst>
                  <a:path w="606" h="516">
                    <a:moveTo>
                      <a:pt x="606" y="0"/>
                    </a:moveTo>
                    <a:cubicBezTo>
                      <a:pt x="565" y="7"/>
                      <a:pt x="435" y="13"/>
                      <a:pt x="360" y="44"/>
                    </a:cubicBezTo>
                    <a:cubicBezTo>
                      <a:pt x="285" y="75"/>
                      <a:pt x="206" y="134"/>
                      <a:pt x="154" y="184"/>
                    </a:cubicBezTo>
                    <a:cubicBezTo>
                      <a:pt x="102" y="234"/>
                      <a:pt x="76" y="289"/>
                      <a:pt x="50" y="344"/>
                    </a:cubicBezTo>
                    <a:cubicBezTo>
                      <a:pt x="24" y="399"/>
                      <a:pt x="10" y="480"/>
                      <a:pt x="0" y="516"/>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07" name="Freeform 41"/>
              <p:cNvSpPr>
                <a:spLocks/>
              </p:cNvSpPr>
              <p:nvPr/>
            </p:nvSpPr>
            <p:spPr bwMode="auto">
              <a:xfrm>
                <a:off x="2668" y="1770"/>
                <a:ext cx="584" cy="578"/>
              </a:xfrm>
              <a:custGeom>
                <a:avLst/>
                <a:gdLst/>
                <a:ahLst/>
                <a:cxnLst>
                  <a:cxn ang="0">
                    <a:pos x="584" y="12"/>
                  </a:cxn>
                  <a:cxn ang="0">
                    <a:pos x="344" y="22"/>
                  </a:cxn>
                  <a:cxn ang="0">
                    <a:pos x="138" y="146"/>
                  </a:cxn>
                  <a:cxn ang="0">
                    <a:pos x="20" y="360"/>
                  </a:cxn>
                  <a:cxn ang="0">
                    <a:pos x="20" y="578"/>
                  </a:cxn>
                </a:cxnLst>
                <a:rect l="0" t="0" r="r" b="b"/>
                <a:pathLst>
                  <a:path w="584" h="578">
                    <a:moveTo>
                      <a:pt x="584" y="12"/>
                    </a:moveTo>
                    <a:cubicBezTo>
                      <a:pt x="508" y="6"/>
                      <a:pt x="418" y="0"/>
                      <a:pt x="344" y="22"/>
                    </a:cubicBezTo>
                    <a:cubicBezTo>
                      <a:pt x="270" y="44"/>
                      <a:pt x="192" y="90"/>
                      <a:pt x="138" y="146"/>
                    </a:cubicBezTo>
                    <a:cubicBezTo>
                      <a:pt x="84" y="202"/>
                      <a:pt x="40" y="288"/>
                      <a:pt x="20" y="360"/>
                    </a:cubicBezTo>
                    <a:cubicBezTo>
                      <a:pt x="0" y="432"/>
                      <a:pt x="20" y="533"/>
                      <a:pt x="20" y="578"/>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08" name="Freeform 42"/>
              <p:cNvSpPr>
                <a:spLocks/>
              </p:cNvSpPr>
              <p:nvPr/>
            </p:nvSpPr>
            <p:spPr bwMode="auto">
              <a:xfrm>
                <a:off x="2692" y="1638"/>
                <a:ext cx="366" cy="704"/>
              </a:xfrm>
              <a:custGeom>
                <a:avLst/>
                <a:gdLst/>
                <a:ahLst/>
                <a:cxnLst>
                  <a:cxn ang="0">
                    <a:pos x="366" y="0"/>
                  </a:cxn>
                  <a:cxn ang="0">
                    <a:pos x="182" y="250"/>
                  </a:cxn>
                  <a:cxn ang="0">
                    <a:pos x="78" y="464"/>
                  </a:cxn>
                  <a:cxn ang="0">
                    <a:pos x="0" y="704"/>
                  </a:cxn>
                </a:cxnLst>
                <a:rect l="0" t="0" r="r" b="b"/>
                <a:pathLst>
                  <a:path w="366" h="704">
                    <a:moveTo>
                      <a:pt x="366" y="0"/>
                    </a:moveTo>
                    <a:cubicBezTo>
                      <a:pt x="336" y="42"/>
                      <a:pt x="230" y="173"/>
                      <a:pt x="182" y="250"/>
                    </a:cubicBezTo>
                    <a:cubicBezTo>
                      <a:pt x="134" y="327"/>
                      <a:pt x="108" y="388"/>
                      <a:pt x="78" y="464"/>
                    </a:cubicBezTo>
                    <a:cubicBezTo>
                      <a:pt x="48" y="540"/>
                      <a:pt x="16" y="654"/>
                      <a:pt x="0" y="704"/>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09" name="Freeform 43"/>
              <p:cNvSpPr>
                <a:spLocks/>
              </p:cNvSpPr>
              <p:nvPr/>
            </p:nvSpPr>
            <p:spPr bwMode="auto">
              <a:xfrm>
                <a:off x="2688" y="1562"/>
                <a:ext cx="196" cy="786"/>
              </a:xfrm>
              <a:custGeom>
                <a:avLst/>
                <a:gdLst/>
                <a:ahLst/>
                <a:cxnLst>
                  <a:cxn ang="0">
                    <a:pos x="196" y="0"/>
                  </a:cxn>
                  <a:cxn ang="0">
                    <a:pos x="100" y="240"/>
                  </a:cxn>
                  <a:cxn ang="0">
                    <a:pos x="20" y="590"/>
                  </a:cxn>
                  <a:cxn ang="0">
                    <a:pos x="0" y="786"/>
                  </a:cxn>
                </a:cxnLst>
                <a:rect l="0" t="0" r="r" b="b"/>
                <a:pathLst>
                  <a:path w="196" h="786">
                    <a:moveTo>
                      <a:pt x="196" y="0"/>
                    </a:moveTo>
                    <a:cubicBezTo>
                      <a:pt x="180" y="40"/>
                      <a:pt x="129" y="142"/>
                      <a:pt x="100" y="240"/>
                    </a:cubicBezTo>
                    <a:cubicBezTo>
                      <a:pt x="71" y="338"/>
                      <a:pt x="37" y="499"/>
                      <a:pt x="20" y="590"/>
                    </a:cubicBezTo>
                    <a:cubicBezTo>
                      <a:pt x="3" y="681"/>
                      <a:pt x="4" y="745"/>
                      <a:pt x="0" y="786"/>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10" name="Freeform 44"/>
              <p:cNvSpPr>
                <a:spLocks/>
              </p:cNvSpPr>
              <p:nvPr/>
            </p:nvSpPr>
            <p:spPr bwMode="auto">
              <a:xfrm>
                <a:off x="2688" y="1546"/>
                <a:ext cx="148" cy="798"/>
              </a:xfrm>
              <a:custGeom>
                <a:avLst/>
                <a:gdLst/>
                <a:ahLst/>
                <a:cxnLst>
                  <a:cxn ang="0">
                    <a:pos x="148" y="0"/>
                  </a:cxn>
                  <a:cxn ang="0">
                    <a:pos x="78" y="274"/>
                  </a:cxn>
                  <a:cxn ang="0">
                    <a:pos x="18" y="604"/>
                  </a:cxn>
                  <a:cxn ang="0">
                    <a:pos x="0" y="798"/>
                  </a:cxn>
                </a:cxnLst>
                <a:rect l="0" t="0" r="r" b="b"/>
                <a:pathLst>
                  <a:path w="148" h="798">
                    <a:moveTo>
                      <a:pt x="148" y="0"/>
                    </a:moveTo>
                    <a:cubicBezTo>
                      <a:pt x="136" y="45"/>
                      <a:pt x="100" y="173"/>
                      <a:pt x="78" y="274"/>
                    </a:cubicBezTo>
                    <a:cubicBezTo>
                      <a:pt x="56" y="375"/>
                      <a:pt x="31" y="517"/>
                      <a:pt x="18" y="604"/>
                    </a:cubicBezTo>
                    <a:cubicBezTo>
                      <a:pt x="5" y="691"/>
                      <a:pt x="4" y="758"/>
                      <a:pt x="0" y="798"/>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11" name="Freeform 45"/>
              <p:cNvSpPr>
                <a:spLocks/>
              </p:cNvSpPr>
              <p:nvPr/>
            </p:nvSpPr>
            <p:spPr bwMode="auto">
              <a:xfrm>
                <a:off x="2687" y="1543"/>
                <a:ext cx="102" cy="801"/>
              </a:xfrm>
              <a:custGeom>
                <a:avLst/>
                <a:gdLst/>
                <a:ahLst/>
                <a:cxnLst>
                  <a:cxn ang="0">
                    <a:pos x="102" y="0"/>
                  </a:cxn>
                  <a:cxn ang="0">
                    <a:pos x="45" y="281"/>
                  </a:cxn>
                  <a:cxn ang="0">
                    <a:pos x="7" y="601"/>
                  </a:cxn>
                  <a:cxn ang="0">
                    <a:pos x="1" y="801"/>
                  </a:cxn>
                </a:cxnLst>
                <a:rect l="0" t="0" r="r" b="b"/>
                <a:pathLst>
                  <a:path w="102" h="801">
                    <a:moveTo>
                      <a:pt x="102" y="0"/>
                    </a:moveTo>
                    <a:cubicBezTo>
                      <a:pt x="93" y="47"/>
                      <a:pt x="61" y="181"/>
                      <a:pt x="45" y="281"/>
                    </a:cubicBezTo>
                    <a:cubicBezTo>
                      <a:pt x="29" y="381"/>
                      <a:pt x="14" y="514"/>
                      <a:pt x="7" y="601"/>
                    </a:cubicBezTo>
                    <a:cubicBezTo>
                      <a:pt x="0" y="688"/>
                      <a:pt x="2" y="759"/>
                      <a:pt x="1" y="801"/>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12" name="Freeform 46"/>
              <p:cNvSpPr>
                <a:spLocks/>
              </p:cNvSpPr>
              <p:nvPr/>
            </p:nvSpPr>
            <p:spPr bwMode="auto">
              <a:xfrm>
                <a:off x="2690" y="1541"/>
                <a:ext cx="70" cy="803"/>
              </a:xfrm>
              <a:custGeom>
                <a:avLst/>
                <a:gdLst/>
                <a:ahLst/>
                <a:cxnLst>
                  <a:cxn ang="0">
                    <a:pos x="70" y="0"/>
                  </a:cxn>
                  <a:cxn ang="0">
                    <a:pos x="57" y="258"/>
                  </a:cxn>
                  <a:cxn ang="0">
                    <a:pos x="16" y="649"/>
                  </a:cxn>
                  <a:cxn ang="0">
                    <a:pos x="0" y="803"/>
                  </a:cxn>
                </a:cxnLst>
                <a:rect l="0" t="0" r="r" b="b"/>
                <a:pathLst>
                  <a:path w="70" h="803">
                    <a:moveTo>
                      <a:pt x="70" y="0"/>
                    </a:moveTo>
                    <a:cubicBezTo>
                      <a:pt x="66" y="66"/>
                      <a:pt x="68" y="153"/>
                      <a:pt x="57" y="258"/>
                    </a:cubicBezTo>
                    <a:cubicBezTo>
                      <a:pt x="46" y="363"/>
                      <a:pt x="25" y="558"/>
                      <a:pt x="16" y="649"/>
                    </a:cubicBezTo>
                    <a:cubicBezTo>
                      <a:pt x="6" y="737"/>
                      <a:pt x="3" y="771"/>
                      <a:pt x="0" y="803"/>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13" name="Freeform 47"/>
              <p:cNvSpPr>
                <a:spLocks/>
              </p:cNvSpPr>
              <p:nvPr/>
            </p:nvSpPr>
            <p:spPr bwMode="auto">
              <a:xfrm>
                <a:off x="2690" y="1555"/>
                <a:ext cx="232" cy="793"/>
              </a:xfrm>
              <a:custGeom>
                <a:avLst/>
                <a:gdLst/>
                <a:ahLst/>
                <a:cxnLst>
                  <a:cxn ang="0">
                    <a:pos x="114" y="0"/>
                  </a:cxn>
                  <a:cxn ang="0">
                    <a:pos x="212" y="245"/>
                  </a:cxn>
                  <a:cxn ang="0">
                    <a:pos x="154" y="609"/>
                  </a:cxn>
                  <a:cxn ang="0">
                    <a:pos x="0" y="793"/>
                  </a:cxn>
                </a:cxnLst>
                <a:rect l="0" t="0" r="r" b="b"/>
                <a:pathLst>
                  <a:path w="232" h="793">
                    <a:moveTo>
                      <a:pt x="114" y="0"/>
                    </a:moveTo>
                    <a:cubicBezTo>
                      <a:pt x="142" y="37"/>
                      <a:pt x="192" y="143"/>
                      <a:pt x="212" y="245"/>
                    </a:cubicBezTo>
                    <a:cubicBezTo>
                      <a:pt x="232" y="347"/>
                      <a:pt x="204" y="507"/>
                      <a:pt x="154" y="609"/>
                    </a:cubicBezTo>
                    <a:cubicBezTo>
                      <a:pt x="104" y="711"/>
                      <a:pt x="32" y="755"/>
                      <a:pt x="0" y="793"/>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14" name="Freeform 48"/>
              <p:cNvSpPr>
                <a:spLocks/>
              </p:cNvSpPr>
              <p:nvPr/>
            </p:nvSpPr>
            <p:spPr bwMode="auto">
              <a:xfrm>
                <a:off x="2692" y="1536"/>
                <a:ext cx="13" cy="814"/>
              </a:xfrm>
              <a:custGeom>
                <a:avLst/>
                <a:gdLst/>
                <a:ahLst/>
                <a:cxnLst>
                  <a:cxn ang="0">
                    <a:pos x="5" y="0"/>
                  </a:cxn>
                  <a:cxn ang="0">
                    <a:pos x="12" y="458"/>
                  </a:cxn>
                  <a:cxn ang="0">
                    <a:pos x="0" y="814"/>
                  </a:cxn>
                </a:cxnLst>
                <a:rect l="0" t="0" r="r" b="b"/>
                <a:pathLst>
                  <a:path w="13" h="814">
                    <a:moveTo>
                      <a:pt x="5" y="0"/>
                    </a:moveTo>
                    <a:cubicBezTo>
                      <a:pt x="6" y="76"/>
                      <a:pt x="13" y="322"/>
                      <a:pt x="12" y="458"/>
                    </a:cubicBezTo>
                    <a:cubicBezTo>
                      <a:pt x="11" y="594"/>
                      <a:pt x="2" y="740"/>
                      <a:pt x="0" y="814"/>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15" name="Freeform 49"/>
              <p:cNvSpPr>
                <a:spLocks/>
              </p:cNvSpPr>
              <p:nvPr/>
            </p:nvSpPr>
            <p:spPr bwMode="auto">
              <a:xfrm>
                <a:off x="2613" y="1525"/>
                <a:ext cx="85" cy="817"/>
              </a:xfrm>
              <a:custGeom>
                <a:avLst/>
                <a:gdLst/>
                <a:ahLst/>
                <a:cxnLst>
                  <a:cxn ang="0">
                    <a:pos x="0" y="0"/>
                  </a:cxn>
                  <a:cxn ang="0">
                    <a:pos x="71" y="289"/>
                  </a:cxn>
                  <a:cxn ang="0">
                    <a:pos x="85" y="477"/>
                  </a:cxn>
                  <a:cxn ang="0">
                    <a:pos x="71" y="817"/>
                  </a:cxn>
                </a:cxnLst>
                <a:rect l="0" t="0" r="r" b="b"/>
                <a:pathLst>
                  <a:path w="85" h="817">
                    <a:moveTo>
                      <a:pt x="0" y="0"/>
                    </a:moveTo>
                    <a:cubicBezTo>
                      <a:pt x="35" y="115"/>
                      <a:pt x="57" y="210"/>
                      <a:pt x="71" y="289"/>
                    </a:cubicBezTo>
                    <a:cubicBezTo>
                      <a:pt x="85" y="368"/>
                      <a:pt x="85" y="389"/>
                      <a:pt x="85" y="477"/>
                    </a:cubicBezTo>
                    <a:cubicBezTo>
                      <a:pt x="85" y="565"/>
                      <a:pt x="74" y="746"/>
                      <a:pt x="71" y="817"/>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16" name="Freeform 50"/>
              <p:cNvSpPr>
                <a:spLocks/>
              </p:cNvSpPr>
              <p:nvPr/>
            </p:nvSpPr>
            <p:spPr bwMode="auto">
              <a:xfrm>
                <a:off x="2607" y="1533"/>
                <a:ext cx="85" cy="817"/>
              </a:xfrm>
              <a:custGeom>
                <a:avLst/>
                <a:gdLst/>
                <a:ahLst/>
                <a:cxnLst>
                  <a:cxn ang="0">
                    <a:pos x="0" y="0"/>
                  </a:cxn>
                  <a:cxn ang="0">
                    <a:pos x="71" y="289"/>
                  </a:cxn>
                  <a:cxn ang="0">
                    <a:pos x="85" y="477"/>
                  </a:cxn>
                  <a:cxn ang="0">
                    <a:pos x="71" y="817"/>
                  </a:cxn>
                </a:cxnLst>
                <a:rect l="0" t="0" r="r" b="b"/>
                <a:pathLst>
                  <a:path w="85" h="817">
                    <a:moveTo>
                      <a:pt x="0" y="0"/>
                    </a:moveTo>
                    <a:cubicBezTo>
                      <a:pt x="35" y="115"/>
                      <a:pt x="57" y="210"/>
                      <a:pt x="71" y="289"/>
                    </a:cubicBezTo>
                    <a:cubicBezTo>
                      <a:pt x="85" y="368"/>
                      <a:pt x="85" y="389"/>
                      <a:pt x="85" y="477"/>
                    </a:cubicBezTo>
                    <a:cubicBezTo>
                      <a:pt x="85" y="565"/>
                      <a:pt x="74" y="746"/>
                      <a:pt x="71" y="817"/>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17" name="Freeform 51"/>
              <p:cNvSpPr>
                <a:spLocks/>
              </p:cNvSpPr>
              <p:nvPr/>
            </p:nvSpPr>
            <p:spPr bwMode="auto">
              <a:xfrm>
                <a:off x="2326" y="1610"/>
                <a:ext cx="372" cy="744"/>
              </a:xfrm>
              <a:custGeom>
                <a:avLst/>
                <a:gdLst/>
                <a:ahLst/>
                <a:cxnLst>
                  <a:cxn ang="0">
                    <a:pos x="0" y="0"/>
                  </a:cxn>
                  <a:cxn ang="0">
                    <a:pos x="184" y="158"/>
                  </a:cxn>
                  <a:cxn ang="0">
                    <a:pos x="338" y="428"/>
                  </a:cxn>
                  <a:cxn ang="0">
                    <a:pos x="356" y="744"/>
                  </a:cxn>
                </a:cxnLst>
                <a:rect l="0" t="0" r="r" b="b"/>
                <a:pathLst>
                  <a:path w="372" h="744">
                    <a:moveTo>
                      <a:pt x="0" y="0"/>
                    </a:moveTo>
                    <a:cubicBezTo>
                      <a:pt x="78" y="52"/>
                      <a:pt x="118" y="84"/>
                      <a:pt x="184" y="158"/>
                    </a:cubicBezTo>
                    <a:cubicBezTo>
                      <a:pt x="250" y="232"/>
                      <a:pt x="310" y="354"/>
                      <a:pt x="338" y="428"/>
                    </a:cubicBezTo>
                    <a:cubicBezTo>
                      <a:pt x="366" y="502"/>
                      <a:pt x="372" y="550"/>
                      <a:pt x="356" y="744"/>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18" name="Freeform 52"/>
              <p:cNvSpPr>
                <a:spLocks/>
              </p:cNvSpPr>
              <p:nvPr/>
            </p:nvSpPr>
            <p:spPr bwMode="auto">
              <a:xfrm>
                <a:off x="2194" y="1708"/>
                <a:ext cx="500" cy="642"/>
              </a:xfrm>
              <a:custGeom>
                <a:avLst/>
                <a:gdLst/>
                <a:ahLst/>
                <a:cxnLst>
                  <a:cxn ang="0">
                    <a:pos x="0" y="0"/>
                  </a:cxn>
                  <a:cxn ang="0">
                    <a:pos x="268" y="84"/>
                  </a:cxn>
                  <a:cxn ang="0">
                    <a:pos x="462" y="320"/>
                  </a:cxn>
                  <a:cxn ang="0">
                    <a:pos x="496" y="642"/>
                  </a:cxn>
                </a:cxnLst>
                <a:rect l="0" t="0" r="r" b="b"/>
                <a:pathLst>
                  <a:path w="500" h="642">
                    <a:moveTo>
                      <a:pt x="0" y="0"/>
                    </a:moveTo>
                    <a:cubicBezTo>
                      <a:pt x="90" y="7"/>
                      <a:pt x="191" y="31"/>
                      <a:pt x="268" y="84"/>
                    </a:cubicBezTo>
                    <a:cubicBezTo>
                      <a:pt x="345" y="137"/>
                      <a:pt x="424" y="227"/>
                      <a:pt x="462" y="320"/>
                    </a:cubicBezTo>
                    <a:cubicBezTo>
                      <a:pt x="500" y="413"/>
                      <a:pt x="489" y="575"/>
                      <a:pt x="496" y="642"/>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219" name="Freeform 53"/>
              <p:cNvSpPr>
                <a:spLocks/>
              </p:cNvSpPr>
              <p:nvPr/>
            </p:nvSpPr>
            <p:spPr bwMode="auto">
              <a:xfrm>
                <a:off x="2064" y="1816"/>
                <a:ext cx="626" cy="536"/>
              </a:xfrm>
              <a:custGeom>
                <a:avLst/>
                <a:gdLst/>
                <a:ahLst/>
                <a:cxnLst>
                  <a:cxn ang="0">
                    <a:pos x="0" y="6"/>
                  </a:cxn>
                  <a:cxn ang="0">
                    <a:pos x="304" y="50"/>
                  </a:cxn>
                  <a:cxn ang="0">
                    <a:pos x="540" y="262"/>
                  </a:cxn>
                  <a:cxn ang="0">
                    <a:pos x="626" y="536"/>
                  </a:cxn>
                </a:cxnLst>
                <a:rect l="0" t="0" r="r" b="b"/>
                <a:pathLst>
                  <a:path w="626" h="536">
                    <a:moveTo>
                      <a:pt x="0" y="6"/>
                    </a:moveTo>
                    <a:cubicBezTo>
                      <a:pt x="80" y="0"/>
                      <a:pt x="214" y="6"/>
                      <a:pt x="304" y="50"/>
                    </a:cubicBezTo>
                    <a:cubicBezTo>
                      <a:pt x="394" y="94"/>
                      <a:pt x="486" y="181"/>
                      <a:pt x="540" y="262"/>
                    </a:cubicBezTo>
                    <a:cubicBezTo>
                      <a:pt x="594" y="343"/>
                      <a:pt x="618" y="470"/>
                      <a:pt x="626" y="536"/>
                    </a:cubicBezTo>
                  </a:path>
                </a:pathLst>
              </a:custGeom>
              <a:noFill/>
              <a:ln w="12700" cmpd="sng">
                <a:solidFill>
                  <a:srgbClr val="00CC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grpSp>
        <p:grpSp>
          <p:nvGrpSpPr>
            <p:cNvPr id="166" name="Group 54"/>
            <p:cNvGrpSpPr>
              <a:grpSpLocks/>
            </p:cNvGrpSpPr>
            <p:nvPr/>
          </p:nvGrpSpPr>
          <p:grpSpPr bwMode="auto">
            <a:xfrm>
              <a:off x="1445" y="2768"/>
              <a:ext cx="743" cy="312"/>
              <a:chOff x="1445" y="2768"/>
              <a:chExt cx="743" cy="312"/>
            </a:xfrm>
          </p:grpSpPr>
          <p:sp>
            <p:nvSpPr>
              <p:cNvPr id="189" name="Rectangle 55"/>
              <p:cNvSpPr>
                <a:spLocks noChangeArrowheads="1"/>
              </p:cNvSpPr>
              <p:nvPr/>
            </p:nvSpPr>
            <p:spPr bwMode="auto">
              <a:xfrm rot="-2325771">
                <a:off x="1445" y="3036"/>
                <a:ext cx="699" cy="44"/>
              </a:xfrm>
              <a:prstGeom prst="rect">
                <a:avLst/>
              </a:prstGeom>
              <a:solidFill>
                <a:srgbClr val="FFFF00"/>
              </a:solidFill>
              <a:ln w="9525">
                <a:noFill/>
                <a:miter lim="800000"/>
                <a:headEnd/>
                <a:tailEnd/>
              </a:ln>
              <a:effectLst/>
            </p:spPr>
            <p:txBody>
              <a:bodyPr wrap="none" anchor="ctr"/>
              <a:lstStyle/>
              <a:p>
                <a:pPr defTabSz="914400"/>
                <a:endParaRPr lang="ja-JP" altLang="en-US" sz="2000">
                  <a:solidFill>
                    <a:srgbClr val="FFFFFF"/>
                  </a:solidFill>
                  <a:ea typeface="ＭＳ Ｐゴシック" pitchFamily="50" charset="-128"/>
                  <a:cs typeface="+mn-cs"/>
                </a:endParaRPr>
              </a:p>
            </p:txBody>
          </p:sp>
          <p:sp>
            <p:nvSpPr>
              <p:cNvPr id="190" name="Rectangle 56"/>
              <p:cNvSpPr>
                <a:spLocks noChangeArrowheads="1"/>
              </p:cNvSpPr>
              <p:nvPr/>
            </p:nvSpPr>
            <p:spPr bwMode="auto">
              <a:xfrm rot="-2325771">
                <a:off x="2041" y="2782"/>
                <a:ext cx="68" cy="69"/>
              </a:xfrm>
              <a:prstGeom prst="rect">
                <a:avLst/>
              </a:prstGeom>
              <a:solidFill>
                <a:srgbClr val="FFFF00"/>
              </a:solidFill>
              <a:ln w="9525">
                <a:noFill/>
                <a:miter lim="800000"/>
                <a:headEnd/>
                <a:tailEnd/>
              </a:ln>
              <a:effectLst/>
            </p:spPr>
            <p:txBody>
              <a:bodyPr wrap="none" anchor="ctr"/>
              <a:lstStyle/>
              <a:p>
                <a:pPr defTabSz="914400"/>
                <a:endParaRPr lang="ja-JP" altLang="en-US" sz="2000">
                  <a:solidFill>
                    <a:srgbClr val="FFFFFF"/>
                  </a:solidFill>
                  <a:ea typeface="ＭＳ Ｐゴシック" pitchFamily="50" charset="-128"/>
                  <a:cs typeface="+mn-cs"/>
                </a:endParaRPr>
              </a:p>
            </p:txBody>
          </p:sp>
          <p:sp>
            <p:nvSpPr>
              <p:cNvPr id="191" name="Freeform 57"/>
              <p:cNvSpPr>
                <a:spLocks/>
              </p:cNvSpPr>
              <p:nvPr/>
            </p:nvSpPr>
            <p:spPr bwMode="auto">
              <a:xfrm>
                <a:off x="2084" y="2768"/>
                <a:ext cx="104" cy="124"/>
              </a:xfrm>
              <a:custGeom>
                <a:avLst/>
                <a:gdLst/>
                <a:ahLst/>
                <a:cxnLst>
                  <a:cxn ang="0">
                    <a:pos x="0" y="0"/>
                  </a:cxn>
                  <a:cxn ang="0">
                    <a:pos x="40" y="58"/>
                  </a:cxn>
                  <a:cxn ang="0">
                    <a:pos x="104" y="124"/>
                  </a:cxn>
                </a:cxnLst>
                <a:rect l="0" t="0" r="r" b="b"/>
                <a:pathLst>
                  <a:path w="104" h="124">
                    <a:moveTo>
                      <a:pt x="0" y="0"/>
                    </a:moveTo>
                    <a:lnTo>
                      <a:pt x="40" y="58"/>
                    </a:lnTo>
                    <a:lnTo>
                      <a:pt x="104" y="124"/>
                    </a:lnTo>
                  </a:path>
                </a:pathLst>
              </a:custGeom>
              <a:noFill/>
              <a:ln w="28575" cmpd="sng">
                <a:solidFill>
                  <a:srgbClr val="FFFF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grpSp>
        <p:grpSp>
          <p:nvGrpSpPr>
            <p:cNvPr id="167" name="Group 58"/>
            <p:cNvGrpSpPr>
              <a:grpSpLocks/>
            </p:cNvGrpSpPr>
            <p:nvPr/>
          </p:nvGrpSpPr>
          <p:grpSpPr bwMode="auto">
            <a:xfrm>
              <a:off x="2810" y="3090"/>
              <a:ext cx="93" cy="170"/>
              <a:chOff x="2810" y="3090"/>
              <a:chExt cx="93" cy="170"/>
            </a:xfrm>
          </p:grpSpPr>
          <p:sp>
            <p:nvSpPr>
              <p:cNvPr id="187" name="Rectangle 59"/>
              <p:cNvSpPr>
                <a:spLocks noChangeArrowheads="1"/>
              </p:cNvSpPr>
              <p:nvPr/>
            </p:nvSpPr>
            <p:spPr bwMode="auto">
              <a:xfrm rot="-767918">
                <a:off x="2859" y="3125"/>
                <a:ext cx="44" cy="135"/>
              </a:xfrm>
              <a:prstGeom prst="rect">
                <a:avLst/>
              </a:prstGeom>
              <a:solidFill>
                <a:srgbClr val="FFFF00"/>
              </a:solidFill>
              <a:ln w="9525">
                <a:noFill/>
                <a:miter lim="800000"/>
                <a:headEnd/>
                <a:tailEnd/>
              </a:ln>
              <a:effectLst/>
            </p:spPr>
            <p:txBody>
              <a:bodyPr wrap="none" anchor="ctr"/>
              <a:lstStyle/>
              <a:p>
                <a:pPr defTabSz="914400"/>
                <a:endParaRPr lang="ja-JP" altLang="en-US" sz="2000">
                  <a:solidFill>
                    <a:srgbClr val="FFFFFF"/>
                  </a:solidFill>
                  <a:ea typeface="ＭＳ Ｐゴシック" pitchFamily="50" charset="-128"/>
                  <a:cs typeface="+mn-cs"/>
                </a:endParaRPr>
              </a:p>
            </p:txBody>
          </p:sp>
          <p:sp>
            <p:nvSpPr>
              <p:cNvPr id="188" name="Rectangle 60"/>
              <p:cNvSpPr>
                <a:spLocks noChangeArrowheads="1"/>
              </p:cNvSpPr>
              <p:nvPr/>
            </p:nvSpPr>
            <p:spPr bwMode="auto">
              <a:xfrm rot="-767918">
                <a:off x="2810" y="3090"/>
                <a:ext cx="73" cy="44"/>
              </a:xfrm>
              <a:prstGeom prst="rect">
                <a:avLst/>
              </a:prstGeom>
              <a:solidFill>
                <a:srgbClr val="FFFF00"/>
              </a:solidFill>
              <a:ln w="9525">
                <a:noFill/>
                <a:miter lim="800000"/>
                <a:headEnd/>
                <a:tailEnd/>
              </a:ln>
              <a:effectLst/>
            </p:spPr>
            <p:txBody>
              <a:bodyPr wrap="none" anchor="ctr"/>
              <a:lstStyle/>
              <a:p>
                <a:pPr defTabSz="914400"/>
                <a:endParaRPr lang="ja-JP" altLang="en-US" sz="2000">
                  <a:solidFill>
                    <a:srgbClr val="FFFFFF"/>
                  </a:solidFill>
                  <a:ea typeface="ＭＳ Ｐゴシック" pitchFamily="50" charset="-128"/>
                  <a:cs typeface="+mn-cs"/>
                </a:endParaRPr>
              </a:p>
            </p:txBody>
          </p:sp>
        </p:grpSp>
        <p:grpSp>
          <p:nvGrpSpPr>
            <p:cNvPr id="168" name="Group 61"/>
            <p:cNvGrpSpPr>
              <a:grpSpLocks/>
            </p:cNvGrpSpPr>
            <p:nvPr/>
          </p:nvGrpSpPr>
          <p:grpSpPr bwMode="auto">
            <a:xfrm>
              <a:off x="3360" y="2016"/>
              <a:ext cx="44" cy="106"/>
              <a:chOff x="3360" y="2016"/>
              <a:chExt cx="44" cy="106"/>
            </a:xfrm>
          </p:grpSpPr>
          <p:sp>
            <p:nvSpPr>
              <p:cNvPr id="184" name="Freeform 62"/>
              <p:cNvSpPr>
                <a:spLocks/>
              </p:cNvSpPr>
              <p:nvPr/>
            </p:nvSpPr>
            <p:spPr bwMode="auto">
              <a:xfrm>
                <a:off x="3360" y="2022"/>
                <a:ext cx="33" cy="100"/>
              </a:xfrm>
              <a:custGeom>
                <a:avLst/>
                <a:gdLst/>
                <a:ahLst/>
                <a:cxnLst>
                  <a:cxn ang="0">
                    <a:pos x="0" y="0"/>
                  </a:cxn>
                  <a:cxn ang="0">
                    <a:pos x="13" y="39"/>
                  </a:cxn>
                  <a:cxn ang="0">
                    <a:pos x="21" y="63"/>
                  </a:cxn>
                  <a:cxn ang="0">
                    <a:pos x="33" y="100"/>
                  </a:cxn>
                </a:cxnLst>
                <a:rect l="0" t="0" r="r" b="b"/>
                <a:pathLst>
                  <a:path w="33" h="100">
                    <a:moveTo>
                      <a:pt x="0" y="0"/>
                    </a:moveTo>
                    <a:lnTo>
                      <a:pt x="13" y="39"/>
                    </a:lnTo>
                    <a:lnTo>
                      <a:pt x="21" y="63"/>
                    </a:lnTo>
                    <a:lnTo>
                      <a:pt x="33" y="100"/>
                    </a:lnTo>
                  </a:path>
                </a:pathLst>
              </a:custGeom>
              <a:noFill/>
              <a:ln w="28575" cmpd="sng">
                <a:solidFill>
                  <a:srgbClr val="FFFF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185" name="Line 63"/>
              <p:cNvSpPr>
                <a:spLocks noChangeShapeType="1"/>
              </p:cNvSpPr>
              <p:nvPr/>
            </p:nvSpPr>
            <p:spPr bwMode="auto">
              <a:xfrm>
                <a:off x="3375" y="2019"/>
                <a:ext cx="25" cy="68"/>
              </a:xfrm>
              <a:prstGeom prst="line">
                <a:avLst/>
              </a:prstGeom>
              <a:noFill/>
              <a:ln w="28575">
                <a:solidFill>
                  <a:srgbClr val="FFFF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186" name="Line 64"/>
              <p:cNvSpPr>
                <a:spLocks noChangeShapeType="1"/>
              </p:cNvSpPr>
              <p:nvPr/>
            </p:nvSpPr>
            <p:spPr bwMode="auto">
              <a:xfrm>
                <a:off x="3391" y="2016"/>
                <a:ext cx="13" cy="34"/>
              </a:xfrm>
              <a:prstGeom prst="line">
                <a:avLst/>
              </a:prstGeom>
              <a:noFill/>
              <a:ln w="28575">
                <a:solidFill>
                  <a:srgbClr val="FFFF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grpSp>
        <p:grpSp>
          <p:nvGrpSpPr>
            <p:cNvPr id="169" name="Group 65"/>
            <p:cNvGrpSpPr>
              <a:grpSpLocks/>
            </p:cNvGrpSpPr>
            <p:nvPr/>
          </p:nvGrpSpPr>
          <p:grpSpPr bwMode="auto">
            <a:xfrm>
              <a:off x="3311" y="1788"/>
              <a:ext cx="390" cy="798"/>
              <a:chOff x="3311" y="1788"/>
              <a:chExt cx="390" cy="798"/>
            </a:xfrm>
          </p:grpSpPr>
          <p:sp>
            <p:nvSpPr>
              <p:cNvPr id="176" name="Freeform 66"/>
              <p:cNvSpPr>
                <a:spLocks/>
              </p:cNvSpPr>
              <p:nvPr/>
            </p:nvSpPr>
            <p:spPr bwMode="auto">
              <a:xfrm>
                <a:off x="3456" y="2461"/>
                <a:ext cx="21" cy="125"/>
              </a:xfrm>
              <a:custGeom>
                <a:avLst/>
                <a:gdLst/>
                <a:ahLst/>
                <a:cxnLst>
                  <a:cxn ang="0">
                    <a:pos x="21" y="0"/>
                  </a:cxn>
                  <a:cxn ang="0">
                    <a:pos x="18" y="69"/>
                  </a:cxn>
                  <a:cxn ang="0">
                    <a:pos x="0" y="125"/>
                  </a:cxn>
                </a:cxnLst>
                <a:rect l="0" t="0" r="r" b="b"/>
                <a:pathLst>
                  <a:path w="21" h="125">
                    <a:moveTo>
                      <a:pt x="21" y="0"/>
                    </a:moveTo>
                    <a:lnTo>
                      <a:pt x="18" y="69"/>
                    </a:lnTo>
                    <a:lnTo>
                      <a:pt x="0" y="125"/>
                    </a:lnTo>
                  </a:path>
                </a:pathLst>
              </a:custGeom>
              <a:noFill/>
              <a:ln w="19050" cmpd="sng">
                <a:solidFill>
                  <a:srgbClr val="FF00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177" name="Line 67"/>
              <p:cNvSpPr>
                <a:spLocks noChangeShapeType="1"/>
              </p:cNvSpPr>
              <p:nvPr/>
            </p:nvSpPr>
            <p:spPr bwMode="auto">
              <a:xfrm flipH="1">
                <a:off x="3489" y="2332"/>
                <a:ext cx="3" cy="65"/>
              </a:xfrm>
              <a:prstGeom prst="line">
                <a:avLst/>
              </a:prstGeom>
              <a:noFill/>
              <a:ln w="19050">
                <a:solidFill>
                  <a:srgbClr val="FF00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178" name="Line 68"/>
              <p:cNvSpPr>
                <a:spLocks noChangeShapeType="1"/>
              </p:cNvSpPr>
              <p:nvPr/>
            </p:nvSpPr>
            <p:spPr bwMode="auto">
              <a:xfrm>
                <a:off x="3488" y="2261"/>
                <a:ext cx="2" cy="72"/>
              </a:xfrm>
              <a:prstGeom prst="line">
                <a:avLst/>
              </a:prstGeom>
              <a:noFill/>
              <a:ln w="57150">
                <a:solidFill>
                  <a:srgbClr val="FF00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179" name="Line 69"/>
              <p:cNvSpPr>
                <a:spLocks noChangeShapeType="1"/>
              </p:cNvSpPr>
              <p:nvPr/>
            </p:nvSpPr>
            <p:spPr bwMode="auto">
              <a:xfrm>
                <a:off x="3483" y="2199"/>
                <a:ext cx="8" cy="61"/>
              </a:xfrm>
              <a:prstGeom prst="line">
                <a:avLst/>
              </a:prstGeom>
              <a:noFill/>
              <a:ln w="28575">
                <a:solidFill>
                  <a:srgbClr val="FF00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180" name="Line 70"/>
              <p:cNvSpPr>
                <a:spLocks noChangeShapeType="1"/>
              </p:cNvSpPr>
              <p:nvPr/>
            </p:nvSpPr>
            <p:spPr bwMode="auto">
              <a:xfrm>
                <a:off x="3471" y="2122"/>
                <a:ext cx="17" cy="74"/>
              </a:xfrm>
              <a:prstGeom prst="line">
                <a:avLst/>
              </a:prstGeom>
              <a:noFill/>
              <a:ln w="57150">
                <a:solidFill>
                  <a:srgbClr val="FF00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181" name="Line 71"/>
              <p:cNvSpPr>
                <a:spLocks noChangeShapeType="1"/>
              </p:cNvSpPr>
              <p:nvPr/>
            </p:nvSpPr>
            <p:spPr bwMode="auto">
              <a:xfrm>
                <a:off x="3351" y="1881"/>
                <a:ext cx="35" cy="59"/>
              </a:xfrm>
              <a:prstGeom prst="line">
                <a:avLst/>
              </a:prstGeom>
              <a:noFill/>
              <a:ln w="28575">
                <a:solidFill>
                  <a:srgbClr val="FF00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182" name="Freeform 72"/>
              <p:cNvSpPr>
                <a:spLocks/>
              </p:cNvSpPr>
              <p:nvPr/>
            </p:nvSpPr>
            <p:spPr bwMode="auto">
              <a:xfrm>
                <a:off x="3311" y="1788"/>
                <a:ext cx="93" cy="93"/>
              </a:xfrm>
              <a:custGeom>
                <a:avLst/>
                <a:gdLst/>
                <a:ahLst/>
                <a:cxnLst>
                  <a:cxn ang="0">
                    <a:pos x="0" y="36"/>
                  </a:cxn>
                  <a:cxn ang="0">
                    <a:pos x="49" y="0"/>
                  </a:cxn>
                  <a:cxn ang="0">
                    <a:pos x="93" y="57"/>
                  </a:cxn>
                  <a:cxn ang="0">
                    <a:pos x="40" y="93"/>
                  </a:cxn>
                  <a:cxn ang="0">
                    <a:pos x="0" y="36"/>
                  </a:cxn>
                </a:cxnLst>
                <a:rect l="0" t="0" r="r" b="b"/>
                <a:pathLst>
                  <a:path w="93" h="93">
                    <a:moveTo>
                      <a:pt x="0" y="36"/>
                    </a:moveTo>
                    <a:lnTo>
                      <a:pt x="49" y="0"/>
                    </a:lnTo>
                    <a:lnTo>
                      <a:pt x="93" y="57"/>
                    </a:lnTo>
                    <a:lnTo>
                      <a:pt x="40" y="93"/>
                    </a:lnTo>
                    <a:lnTo>
                      <a:pt x="0" y="36"/>
                    </a:lnTo>
                    <a:close/>
                  </a:path>
                </a:pathLst>
              </a:custGeom>
              <a:solidFill>
                <a:srgbClr val="FF0000"/>
              </a:solidFill>
              <a:ln w="9525">
                <a:solidFill>
                  <a:srgbClr val="FF00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183" name="Freeform 73"/>
              <p:cNvSpPr>
                <a:spLocks/>
              </p:cNvSpPr>
              <p:nvPr/>
            </p:nvSpPr>
            <p:spPr bwMode="auto">
              <a:xfrm>
                <a:off x="3386" y="1872"/>
                <a:ext cx="315" cy="258"/>
              </a:xfrm>
              <a:custGeom>
                <a:avLst/>
                <a:gdLst/>
                <a:ahLst/>
                <a:cxnLst>
                  <a:cxn ang="0">
                    <a:pos x="0" y="66"/>
                  </a:cxn>
                  <a:cxn ang="0">
                    <a:pos x="123" y="0"/>
                  </a:cxn>
                  <a:cxn ang="0">
                    <a:pos x="159" y="68"/>
                  </a:cxn>
                  <a:cxn ang="0">
                    <a:pos x="285" y="15"/>
                  </a:cxn>
                  <a:cxn ang="0">
                    <a:pos x="315" y="90"/>
                  </a:cxn>
                  <a:cxn ang="0">
                    <a:pos x="144" y="159"/>
                  </a:cxn>
                  <a:cxn ang="0">
                    <a:pos x="168" y="231"/>
                  </a:cxn>
                  <a:cxn ang="0">
                    <a:pos x="106" y="251"/>
                  </a:cxn>
                  <a:cxn ang="0">
                    <a:pos x="72" y="258"/>
                  </a:cxn>
                  <a:cxn ang="0">
                    <a:pos x="51" y="180"/>
                  </a:cxn>
                  <a:cxn ang="0">
                    <a:pos x="25" y="117"/>
                  </a:cxn>
                  <a:cxn ang="0">
                    <a:pos x="0" y="66"/>
                  </a:cxn>
                </a:cxnLst>
                <a:rect l="0" t="0" r="r" b="b"/>
                <a:pathLst>
                  <a:path w="315" h="258">
                    <a:moveTo>
                      <a:pt x="0" y="66"/>
                    </a:moveTo>
                    <a:lnTo>
                      <a:pt x="123" y="0"/>
                    </a:lnTo>
                    <a:lnTo>
                      <a:pt x="159" y="68"/>
                    </a:lnTo>
                    <a:lnTo>
                      <a:pt x="285" y="15"/>
                    </a:lnTo>
                    <a:lnTo>
                      <a:pt x="315" y="90"/>
                    </a:lnTo>
                    <a:lnTo>
                      <a:pt x="144" y="159"/>
                    </a:lnTo>
                    <a:lnTo>
                      <a:pt x="168" y="231"/>
                    </a:lnTo>
                    <a:lnTo>
                      <a:pt x="106" y="251"/>
                    </a:lnTo>
                    <a:lnTo>
                      <a:pt x="72" y="258"/>
                    </a:lnTo>
                    <a:lnTo>
                      <a:pt x="51" y="180"/>
                    </a:lnTo>
                    <a:lnTo>
                      <a:pt x="25" y="117"/>
                    </a:lnTo>
                    <a:lnTo>
                      <a:pt x="0" y="66"/>
                    </a:lnTo>
                    <a:close/>
                  </a:path>
                </a:pathLst>
              </a:custGeom>
              <a:solidFill>
                <a:srgbClr val="FF0000"/>
              </a:solidFill>
              <a:ln w="9525">
                <a:solidFill>
                  <a:srgbClr val="FF00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grpSp>
        <p:grpSp>
          <p:nvGrpSpPr>
            <p:cNvPr id="170" name="Group 74"/>
            <p:cNvGrpSpPr>
              <a:grpSpLocks/>
            </p:cNvGrpSpPr>
            <p:nvPr/>
          </p:nvGrpSpPr>
          <p:grpSpPr bwMode="auto">
            <a:xfrm>
              <a:off x="2486" y="1388"/>
              <a:ext cx="636" cy="255"/>
              <a:chOff x="2486" y="1388"/>
              <a:chExt cx="636" cy="255"/>
            </a:xfrm>
          </p:grpSpPr>
          <p:sp>
            <p:nvSpPr>
              <p:cNvPr id="174" name="Line 75"/>
              <p:cNvSpPr>
                <a:spLocks noChangeShapeType="1"/>
              </p:cNvSpPr>
              <p:nvPr/>
            </p:nvSpPr>
            <p:spPr bwMode="auto">
              <a:xfrm>
                <a:off x="3058" y="1604"/>
                <a:ext cx="64" cy="39"/>
              </a:xfrm>
              <a:prstGeom prst="line">
                <a:avLst/>
              </a:prstGeom>
              <a:noFill/>
              <a:ln w="57150">
                <a:solidFill>
                  <a:srgbClr val="FF00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175" name="Freeform 76"/>
              <p:cNvSpPr>
                <a:spLocks/>
              </p:cNvSpPr>
              <p:nvPr/>
            </p:nvSpPr>
            <p:spPr bwMode="auto">
              <a:xfrm>
                <a:off x="2486" y="1388"/>
                <a:ext cx="460" cy="174"/>
              </a:xfrm>
              <a:custGeom>
                <a:avLst/>
                <a:gdLst/>
                <a:ahLst/>
                <a:cxnLst>
                  <a:cxn ang="0">
                    <a:pos x="0" y="150"/>
                  </a:cxn>
                  <a:cxn ang="0">
                    <a:pos x="54" y="139"/>
                  </a:cxn>
                  <a:cxn ang="0">
                    <a:pos x="54" y="111"/>
                  </a:cxn>
                  <a:cxn ang="0">
                    <a:pos x="127" y="105"/>
                  </a:cxn>
                  <a:cxn ang="0">
                    <a:pos x="189" y="106"/>
                  </a:cxn>
                  <a:cxn ang="0">
                    <a:pos x="190" y="33"/>
                  </a:cxn>
                  <a:cxn ang="0">
                    <a:pos x="264" y="36"/>
                  </a:cxn>
                  <a:cxn ang="0">
                    <a:pos x="264" y="0"/>
                  </a:cxn>
                  <a:cxn ang="0">
                    <a:pos x="340" y="6"/>
                  </a:cxn>
                  <a:cxn ang="0">
                    <a:pos x="333" y="96"/>
                  </a:cxn>
                  <a:cxn ang="0">
                    <a:pos x="394" y="111"/>
                  </a:cxn>
                  <a:cxn ang="0">
                    <a:pos x="390" y="133"/>
                  </a:cxn>
                  <a:cxn ang="0">
                    <a:pos x="460" y="151"/>
                  </a:cxn>
                  <a:cxn ang="0">
                    <a:pos x="453" y="174"/>
                  </a:cxn>
                  <a:cxn ang="0">
                    <a:pos x="384" y="151"/>
                  </a:cxn>
                  <a:cxn ang="0">
                    <a:pos x="324" y="138"/>
                  </a:cxn>
                  <a:cxn ang="0">
                    <a:pos x="262" y="132"/>
                  </a:cxn>
                  <a:cxn ang="0">
                    <a:pos x="193" y="129"/>
                  </a:cxn>
                  <a:cxn ang="0">
                    <a:pos x="121" y="133"/>
                  </a:cxn>
                  <a:cxn ang="0">
                    <a:pos x="51" y="141"/>
                  </a:cxn>
                  <a:cxn ang="0">
                    <a:pos x="0" y="150"/>
                  </a:cxn>
                </a:cxnLst>
                <a:rect l="0" t="0" r="r" b="b"/>
                <a:pathLst>
                  <a:path w="460" h="174">
                    <a:moveTo>
                      <a:pt x="0" y="150"/>
                    </a:moveTo>
                    <a:lnTo>
                      <a:pt x="54" y="139"/>
                    </a:lnTo>
                    <a:lnTo>
                      <a:pt x="54" y="111"/>
                    </a:lnTo>
                    <a:lnTo>
                      <a:pt x="127" y="105"/>
                    </a:lnTo>
                    <a:lnTo>
                      <a:pt x="189" y="106"/>
                    </a:lnTo>
                    <a:lnTo>
                      <a:pt x="190" y="33"/>
                    </a:lnTo>
                    <a:lnTo>
                      <a:pt x="264" y="36"/>
                    </a:lnTo>
                    <a:lnTo>
                      <a:pt x="264" y="0"/>
                    </a:lnTo>
                    <a:lnTo>
                      <a:pt x="340" y="6"/>
                    </a:lnTo>
                    <a:lnTo>
                      <a:pt x="333" y="96"/>
                    </a:lnTo>
                    <a:lnTo>
                      <a:pt x="394" y="111"/>
                    </a:lnTo>
                    <a:lnTo>
                      <a:pt x="390" y="133"/>
                    </a:lnTo>
                    <a:lnTo>
                      <a:pt x="460" y="151"/>
                    </a:lnTo>
                    <a:lnTo>
                      <a:pt x="453" y="174"/>
                    </a:lnTo>
                    <a:lnTo>
                      <a:pt x="384" y="151"/>
                    </a:lnTo>
                    <a:lnTo>
                      <a:pt x="324" y="138"/>
                    </a:lnTo>
                    <a:lnTo>
                      <a:pt x="262" y="132"/>
                    </a:lnTo>
                    <a:lnTo>
                      <a:pt x="193" y="129"/>
                    </a:lnTo>
                    <a:lnTo>
                      <a:pt x="121" y="133"/>
                    </a:lnTo>
                    <a:lnTo>
                      <a:pt x="51" y="141"/>
                    </a:lnTo>
                    <a:lnTo>
                      <a:pt x="0" y="150"/>
                    </a:lnTo>
                    <a:close/>
                  </a:path>
                </a:pathLst>
              </a:custGeom>
              <a:solidFill>
                <a:srgbClr val="FF0000"/>
              </a:solidFill>
              <a:ln w="9525">
                <a:solidFill>
                  <a:srgbClr val="FF00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grpSp>
        <p:sp>
          <p:nvSpPr>
            <p:cNvPr id="171" name="Line 77"/>
            <p:cNvSpPr>
              <a:spLocks noChangeShapeType="1"/>
            </p:cNvSpPr>
            <p:nvPr/>
          </p:nvSpPr>
          <p:spPr bwMode="auto">
            <a:xfrm flipV="1">
              <a:off x="2307" y="1577"/>
              <a:ext cx="70" cy="36"/>
            </a:xfrm>
            <a:prstGeom prst="line">
              <a:avLst/>
            </a:prstGeom>
            <a:noFill/>
            <a:ln w="28575">
              <a:solidFill>
                <a:srgbClr val="FF00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172" name="Line 78"/>
            <p:cNvSpPr>
              <a:spLocks noChangeShapeType="1"/>
            </p:cNvSpPr>
            <p:nvPr/>
          </p:nvSpPr>
          <p:spPr bwMode="auto">
            <a:xfrm flipV="1">
              <a:off x="2126" y="1680"/>
              <a:ext cx="70" cy="60"/>
            </a:xfrm>
            <a:prstGeom prst="line">
              <a:avLst/>
            </a:prstGeom>
            <a:noFill/>
            <a:ln w="12700">
              <a:solidFill>
                <a:srgbClr val="FF00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sp>
          <p:nvSpPr>
            <p:cNvPr id="173" name="Line 79"/>
            <p:cNvSpPr>
              <a:spLocks noChangeShapeType="1"/>
            </p:cNvSpPr>
            <p:nvPr/>
          </p:nvSpPr>
          <p:spPr bwMode="auto">
            <a:xfrm flipV="1">
              <a:off x="2016" y="1814"/>
              <a:ext cx="41" cy="54"/>
            </a:xfrm>
            <a:prstGeom prst="line">
              <a:avLst/>
            </a:prstGeom>
            <a:noFill/>
            <a:ln w="38100">
              <a:solidFill>
                <a:srgbClr val="FF0000"/>
              </a:solidFill>
              <a:round/>
              <a:headEnd/>
              <a:tailEnd/>
            </a:ln>
            <a:effectLst/>
          </p:spPr>
          <p:txBody>
            <a:bodyPr/>
            <a:lstStyle/>
            <a:p>
              <a:pPr defTabSz="914400"/>
              <a:endParaRPr lang="ja-JP" altLang="en-US" sz="2000">
                <a:solidFill>
                  <a:srgbClr val="FFFFFF"/>
                </a:solidFill>
                <a:ea typeface="ＭＳ Ｐゴシック" pitchFamily="50" charset="-128"/>
                <a:cs typeface="+mn-cs"/>
              </a:endParaRPr>
            </a:p>
          </p:txBody>
        </p:sp>
      </p:grpSp>
      <p:sp>
        <p:nvSpPr>
          <p:cNvPr id="2" name="テキスト ボックス 1"/>
          <p:cNvSpPr txBox="1"/>
          <p:nvPr/>
        </p:nvSpPr>
        <p:spPr>
          <a:xfrm>
            <a:off x="4927600" y="5816600"/>
            <a:ext cx="4127615" cy="369332"/>
          </a:xfrm>
          <a:prstGeom prst="rect">
            <a:avLst/>
          </a:prstGeom>
          <a:noFill/>
        </p:spPr>
        <p:txBody>
          <a:bodyPr wrap="none" rtlCol="0">
            <a:spAutoFit/>
          </a:bodyPr>
          <a:lstStyle/>
          <a:p>
            <a:r>
              <a:rPr kumimoji="1" lang="en-US" altLang="ja-JP" dirty="0" smtClean="0"/>
              <a:t>Animation by T. Takahashi (Hiroshima)</a:t>
            </a:r>
            <a:endParaRPr kumimoji="1" lang="ja-JP" altLang="en-US" dirty="0"/>
          </a:p>
        </p:txBody>
      </p:sp>
      <p:sp>
        <p:nvSpPr>
          <p:cNvPr id="3" name="日付プレースホルダー 2"/>
          <p:cNvSpPr>
            <a:spLocks noGrp="1"/>
          </p:cNvSpPr>
          <p:nvPr>
            <p:ph type="dt" sz="half" idx="10"/>
          </p:nvPr>
        </p:nvSpPr>
        <p:spPr/>
        <p:txBody>
          <a:bodyPr/>
          <a:lstStyle/>
          <a:p>
            <a:r>
              <a:rPr lang="en-US" altLang="ja-JP" smtClean="0">
                <a:solidFill>
                  <a:srgbClr val="FFFFFF"/>
                </a:solidFill>
                <a:latin typeface="Times New Roman" pitchFamily="18" charset="0"/>
              </a:rPr>
              <a:t>2012/02/07</a:t>
            </a:r>
            <a:endParaRPr lang="en-US" altLang="ja-JP">
              <a:solidFill>
                <a:srgbClr val="FFFFFF"/>
              </a:solidFill>
              <a:latin typeface="Times New Roman" pitchFamily="18" charset="0"/>
            </a:endParaRPr>
          </a:p>
        </p:txBody>
      </p:sp>
    </p:spTree>
    <p:custDataLst>
      <p:tags r:id="rId1"/>
    </p:custDataLst>
    <p:extLst>
      <p:ext uri="{BB962C8B-B14F-4D97-AF65-F5344CB8AC3E}">
        <p14:creationId xmlns:p14="http://schemas.microsoft.com/office/powerpoint/2010/main" val="2882717444"/>
      </p:ext>
    </p:extLst>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grpId="0" nodeType="clickEffect">
                                  <p:stCondLst>
                                    <p:cond delay="0"/>
                                  </p:stCondLst>
                                  <p:childTnLst>
                                    <p:animMotion origin="layout" path="M -0.00034 0.00046 C -0.00607 0.00138 -0.01701 0.003 -0.03507 0.00648 C -0.04097 0.02268 -0.04548 0.0331 -0.04826 0.04004 " pathEditMode="relative" rAng="0" ptsTypes="afa">
                                      <p:cBhvr>
                                        <p:cTn id="6" dur="500" fill="hold"/>
                                        <p:tgtEl>
                                          <p:spTgt spid="41"/>
                                        </p:tgtEl>
                                        <p:attrNameLst>
                                          <p:attrName>ppt_x</p:attrName>
                                          <p:attrName>ppt_y</p:attrName>
                                        </p:attrNameLst>
                                      </p:cBhvr>
                                      <p:rCtr x="-2396" y="1968"/>
                                    </p:animMotion>
                                  </p:childTnLst>
                                </p:cTn>
                              </p:par>
                            </p:childTnLst>
                          </p:cTn>
                        </p:par>
                        <p:par>
                          <p:cTn id="7" fill="hold">
                            <p:stCondLst>
                              <p:cond delay="500"/>
                            </p:stCondLst>
                            <p:childTnLst>
                              <p:par>
                                <p:cTn id="8" presetID="1" presetClass="path" presetSubtype="0" repeatCount="indefinite" fill="hold" grpId="1" nodeType="afterEffect">
                                  <p:stCondLst>
                                    <p:cond delay="0"/>
                                  </p:stCondLst>
                                  <p:endCondLst>
                                    <p:cond evt="onNext" delay="0">
                                      <p:tgtEl>
                                        <p:sldTgt/>
                                      </p:tgtEl>
                                    </p:cond>
                                  </p:endCondLst>
                                  <p:childTnLst>
                                    <p:animMotion origin="layout" path="M -0.04809 0.03981 C -0.04809 0.06967 -0.08159 0.09537 -0.12274 0.09537 C -0.16423 0.09537 -0.19739 0.06967 -0.19739 0.03981 C -0.19739 0.00925 -0.16423 -0.01343 -0.12274 -0.01343 C -0.08159 -0.01343 -0.04809 0.00925 -0.04809 0.03981 Z " pathEditMode="relative" rAng="5400000" ptsTypes="fffff">
                                      <p:cBhvr>
                                        <p:cTn id="9" dur="2000" fill="hold"/>
                                        <p:tgtEl>
                                          <p:spTgt spid="41"/>
                                        </p:tgtEl>
                                        <p:attrNameLst>
                                          <p:attrName>ppt_x</p:attrName>
                                          <p:attrName>ppt_y</p:attrName>
                                        </p:attrNameLst>
                                      </p:cBhvr>
                                      <p:rCtr x="-7465" y="116"/>
                                    </p:animMotion>
                                  </p:childTnLst>
                                </p:cTn>
                              </p:par>
                            </p:childTnLst>
                          </p:cTn>
                        </p:par>
                      </p:childTnLst>
                    </p:cTn>
                  </p:par>
                  <p:par>
                    <p:cTn id="10" fill="hold">
                      <p:stCondLst>
                        <p:cond delay="indefinite"/>
                      </p:stCondLst>
                      <p:childTnLst>
                        <p:par>
                          <p:cTn id="11" fill="hold">
                            <p:stCondLst>
                              <p:cond delay="0"/>
                            </p:stCondLst>
                            <p:childTnLst>
                              <p:par>
                                <p:cTn id="12" presetID="0" presetClass="path" presetSubtype="0" fill="hold" grpId="2" nodeType="clickEffect">
                                  <p:stCondLst>
                                    <p:cond delay="0"/>
                                  </p:stCondLst>
                                  <p:childTnLst>
                                    <p:animMotion origin="layout" path="M -0.16093 0.08795 C -0.16736 0.10229 -0.16823 0.10739 -0.20694 0.12752 C -0.34566 0.12683 -0.48437 0.12636 -0.48437 0.12659 C -0.48437 0.12683 -0.49479 0.09095 -0.50434 0.07406 C -0.53055 0.06851 -0.51927 0.06596 -0.54843 0.07221 C -0.56267 0.09859 -0.56649 0.10229 -0.56753 0.13076 C -0.55503 0.17404 -0.54652 0.17658 -0.52135 0.19001 C -0.4809 0.18815 -0.37586 0.19047 -0.34461 0.18908 C -0.33854 0.18815 -0.33698 0.18075 -0.33402 0.18214 C -0.32916 0.19047 -0.32552 0.19672 -0.32135 0.19672 C -0.31718 0.19672 -0.31354 0.18121 -0.30902 0.18144 C -0.30451 0.18167 -0.29913 0.19811 -0.29409 0.19811 C -0.28906 0.19811 -0.28316 0.18214 -0.27847 0.18098 C -0.27378 0.17982 -0.27413 0.18908 -0.26632 0.19047 C -0.25885 0.19186 -0.23958 0.19024 -0.23263 0.19001 " pathEditMode="relative" rAng="0" ptsTypes="ffaffffffaaaaaf">
                                      <p:cBhvr>
                                        <p:cTn id="13" dur="2000" fill="hold"/>
                                        <p:tgtEl>
                                          <p:spTgt spid="41"/>
                                        </p:tgtEl>
                                        <p:attrNameLst>
                                          <p:attrName>ppt_x</p:attrName>
                                          <p:attrName>ppt_y</p:attrName>
                                        </p:attrNameLst>
                                      </p:cBhvr>
                                      <p:rCtr x="-20330" y="4397"/>
                                    </p:animMotion>
                                  </p:childTnLst>
                                </p:cTn>
                              </p:par>
                              <p:par>
                                <p:cTn id="14" presetID="1" presetClass="emph" presetSubtype="2" fill="hold" nodeType="withEffect">
                                  <p:stCondLst>
                                    <p:cond delay="1800"/>
                                  </p:stCondLst>
                                  <p:childTnLst>
                                    <p:animClr clrSpc="rgb" dir="cw">
                                      <p:cBhvr>
                                        <p:cTn id="15" dur="450" fill="hold"/>
                                        <p:tgtEl>
                                          <p:spTgt spid="41"/>
                                        </p:tgtEl>
                                        <p:attrNameLst>
                                          <p:attrName>fillcolor</p:attrName>
                                        </p:attrNameLst>
                                      </p:cBhvr>
                                      <p:to>
                                        <a:srgbClr val="FFCC00"/>
                                      </p:to>
                                    </p:animClr>
                                    <p:set>
                                      <p:cBhvr>
                                        <p:cTn id="16" dur="450" fill="hold"/>
                                        <p:tgtEl>
                                          <p:spTgt spid="41"/>
                                        </p:tgtEl>
                                        <p:attrNameLst>
                                          <p:attrName>fill.type</p:attrName>
                                        </p:attrNameLst>
                                      </p:cBhvr>
                                      <p:to>
                                        <p:strVal val="solid"/>
                                      </p:to>
                                    </p:set>
                                    <p:set>
                                      <p:cBhvr>
                                        <p:cTn id="17" dur="450" fill="hold"/>
                                        <p:tgtEl>
                                          <p:spTgt spid="41"/>
                                        </p:tgtEl>
                                        <p:attrNameLst>
                                          <p:attrName>fill.on</p:attrName>
                                        </p:attrNameLst>
                                      </p:cBhvr>
                                      <p:to>
                                        <p:strVal val="true"/>
                                      </p:to>
                                    </p:set>
                                  </p:childTnLst>
                                </p:cTn>
                              </p:par>
                              <p:par>
                                <p:cTn id="18" presetID="0" presetClass="path" presetSubtype="0" fill="hold" grpId="3" nodeType="withEffect">
                                  <p:stCondLst>
                                    <p:cond delay="2000"/>
                                  </p:stCondLst>
                                  <p:childTnLst>
                                    <p:animMotion origin="layout" path="M -0.23263 0.19004 C -0.23263 0.19027 -0.21111 0.19629 -0.19774 0.1875 C -0.18454 0.18148 -0.16649 0.15532 -0.15225 0.1375 C -0.14097 0.13379 -0.12829 0.1375 -0.12204 0.1375 " pathEditMode="relative" rAng="0" ptsTypes="affa">
                                      <p:cBhvr>
                                        <p:cTn id="19" dur="1000" fill="hold"/>
                                        <p:tgtEl>
                                          <p:spTgt spid="41"/>
                                        </p:tgtEl>
                                        <p:attrNameLst>
                                          <p:attrName>ppt_x</p:attrName>
                                          <p:attrName>ppt_y</p:attrName>
                                        </p:attrNameLst>
                                      </p:cBhvr>
                                      <p:rCtr x="5521" y="-2500"/>
                                    </p:animMotion>
                                  </p:childTnLst>
                                </p:cTn>
                              </p:par>
                              <p:par>
                                <p:cTn id="20" presetID="10" presetClass="entr" presetSubtype="0" fill="hold" grpId="1" nodeType="withEffect">
                                  <p:stCondLst>
                                    <p:cond delay="2000"/>
                                  </p:stCondLst>
                                  <p:childTnLst>
                                    <p:set>
                                      <p:cBhvr>
                                        <p:cTn id="21" dur="1" fill="hold">
                                          <p:stCondLst>
                                            <p:cond delay="0"/>
                                          </p:stCondLst>
                                        </p:cTn>
                                        <p:tgtEl>
                                          <p:spTgt spid="105"/>
                                        </p:tgtEl>
                                        <p:attrNameLst>
                                          <p:attrName>style.visibility</p:attrName>
                                        </p:attrNameLst>
                                      </p:cBhvr>
                                      <p:to>
                                        <p:strVal val="visible"/>
                                      </p:to>
                                    </p:set>
                                    <p:animEffect transition="in" filter="fade">
                                      <p:cBhvr>
                                        <p:cTn id="22" dur="10"/>
                                        <p:tgtEl>
                                          <p:spTgt spid="105"/>
                                        </p:tgtEl>
                                      </p:cBhvr>
                                    </p:animEffect>
                                  </p:childTnLst>
                                </p:cTn>
                              </p:par>
                              <p:par>
                                <p:cTn id="23" presetID="0" presetClass="path" presetSubtype="0" fill="hold" grpId="0" nodeType="withEffect">
                                  <p:stCondLst>
                                    <p:cond delay="2000"/>
                                  </p:stCondLst>
                                  <p:childTnLst>
                                    <p:animMotion origin="layout" path="M -0.00139 -0.0007 C 0.0026 0.00625 0.00347 0.02754 0.02188 0.0405 C 0.07517 0.03911 0.10608 0.0405 0.1283 0.0405 " pathEditMode="relative" rAng="0" ptsTypes="afa">
                                      <p:cBhvr>
                                        <p:cTn id="24" dur="250" fill="hold"/>
                                        <p:tgtEl>
                                          <p:spTgt spid="105"/>
                                        </p:tgtEl>
                                        <p:attrNameLst>
                                          <p:attrName>ppt_x</p:attrName>
                                          <p:attrName>ppt_y</p:attrName>
                                        </p:attrNameLst>
                                      </p:cBhvr>
                                      <p:rCtr x="6476" y="2060"/>
                                    </p:animMotion>
                                  </p:childTnLst>
                                  <p:subTnLst>
                                    <p:set>
                                      <p:cBhvr override="childStyle">
                                        <p:cTn dur="1" fill="hold" display="0" masterRel="sameClick" afterEffect="1">
                                          <p:stCondLst>
                                            <p:cond evt="end" delay="0">
                                              <p:tn val="23"/>
                                            </p:cond>
                                          </p:stCondLst>
                                        </p:cTn>
                                        <p:tgtEl>
                                          <p:spTgt spid="105"/>
                                        </p:tgtEl>
                                        <p:attrNameLst>
                                          <p:attrName>style.visibility</p:attrName>
                                        </p:attrNameLst>
                                      </p:cBhvr>
                                      <p:to>
                                        <p:strVal val="hidden"/>
                                      </p:to>
                                    </p:set>
                                  </p:subTnLst>
                                </p:cTn>
                              </p:par>
                            </p:childTnLst>
                          </p:cTn>
                        </p:par>
                        <p:par>
                          <p:cTn id="25" fill="hold">
                            <p:stCondLst>
                              <p:cond delay="3000"/>
                            </p:stCondLst>
                            <p:childTnLst>
                              <p:par>
                                <p:cTn id="26" presetID="1" presetClass="path" presetSubtype="0" repeatCount="indefinite" fill="hold" grpId="4" nodeType="afterEffect">
                                  <p:stCondLst>
                                    <p:cond delay="0"/>
                                  </p:stCondLst>
                                  <p:endCondLst>
                                    <p:cond evt="onNext" delay="0">
                                      <p:tgtEl>
                                        <p:sldTgt/>
                                      </p:tgtEl>
                                    </p:cond>
                                  </p:endCondLst>
                                  <p:childTnLst>
                                    <p:animMotion origin="layout" path="M -0.12239 0.13703 C -0.08073 0.13703 -0.04704 0.11388 -0.04704 0.08472 C -0.04704 0.05578 -0.08073 0.03217 -0.12239 0.03217 C -0.16406 0.03217 -0.19826 0.05578 -0.19826 0.08472 C -0.19826 0.11388 -0.16406 0.13703 -0.12239 0.13703 Z " pathEditMode="relative" rAng="-10800000" ptsTypes="fffff">
                                      <p:cBhvr>
                                        <p:cTn id="27" dur="2000" fill="hold"/>
                                        <p:tgtEl>
                                          <p:spTgt spid="41"/>
                                        </p:tgtEl>
                                        <p:attrNameLst>
                                          <p:attrName>ppt_x</p:attrName>
                                          <p:attrName>ppt_y</p:attrName>
                                        </p:attrNameLst>
                                      </p:cBhvr>
                                      <p:rCtr x="-17" y="-5231"/>
                                    </p:animMotion>
                                  </p:childTnLst>
                                </p:cTn>
                              </p:par>
                              <p:par>
                                <p:cTn id="28" presetID="10" presetClass="entr" presetSubtype="0" fill="hold" grpId="3"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10"/>
                                        <p:tgtEl>
                                          <p:spTgt spid="43"/>
                                        </p:tgtEl>
                                      </p:cBhvr>
                                    </p:animEffect>
                                  </p:childTnLst>
                                </p:cTn>
                              </p:par>
                              <p:par>
                                <p:cTn id="31" presetID="0" presetClass="path" presetSubtype="0" fill="hold" grpId="0" nodeType="withEffect">
                                  <p:stCondLst>
                                    <p:cond delay="700"/>
                                  </p:stCondLst>
                                  <p:childTnLst>
                                    <p:animMotion origin="layout" path="M -0.00034 0.00046 C -0.00607 0.00138 -0.01701 0.003 -0.03507 0.00648 C -0.04097 0.02268 -0.04548 0.0331 -0.04826 0.04004 " pathEditMode="relative" rAng="0" ptsTypes="afa">
                                      <p:cBhvr>
                                        <p:cTn id="32" dur="500" fill="hold"/>
                                        <p:tgtEl>
                                          <p:spTgt spid="43"/>
                                        </p:tgtEl>
                                        <p:attrNameLst>
                                          <p:attrName>ppt_x</p:attrName>
                                          <p:attrName>ppt_y</p:attrName>
                                        </p:attrNameLst>
                                      </p:cBhvr>
                                      <p:rCtr x="-2396" y="1968"/>
                                    </p:animMotion>
                                  </p:childTnLst>
                                </p:cTn>
                              </p:par>
                              <p:par>
                                <p:cTn id="33" presetID="1" presetClass="path" presetSubtype="0" repeatCount="indefinite" fill="hold" grpId="1" nodeType="withEffect">
                                  <p:stCondLst>
                                    <p:cond delay="1200"/>
                                  </p:stCondLst>
                                  <p:childTnLst>
                                    <p:animMotion origin="layout" path="M -0.04809 0.03981 C -0.04809 0.06967 -0.08159 0.09537 -0.12274 0.09537 C -0.16423 0.09537 -0.19739 0.06967 -0.19739 0.03981 C -0.19739 0.00925 -0.16423 -0.01343 -0.12274 -0.01343 C -0.08159 -0.01343 -0.04809 0.00925 -0.04809 0.03981 Z " pathEditMode="relative" rAng="5400000" ptsTypes="fffff">
                                      <p:cBhvr>
                                        <p:cTn id="34" dur="2000" fill="hold"/>
                                        <p:tgtEl>
                                          <p:spTgt spid="43"/>
                                        </p:tgtEl>
                                        <p:attrNameLst>
                                          <p:attrName>ppt_x</p:attrName>
                                          <p:attrName>ppt_y</p:attrName>
                                        </p:attrNameLst>
                                      </p:cBhvr>
                                      <p:rCtr x="-7465" y="116"/>
                                    </p:animMotion>
                                  </p:childTnLst>
                                </p:cTn>
                              </p:par>
                            </p:childTnLst>
                          </p:cTn>
                        </p:par>
                      </p:childTnLst>
                    </p:cTn>
                  </p:par>
                  <p:par>
                    <p:cTn id="35" fill="hold">
                      <p:stCondLst>
                        <p:cond delay="indefinite"/>
                      </p:stCondLst>
                      <p:childTnLst>
                        <p:par>
                          <p:cTn id="36" fill="hold">
                            <p:stCondLst>
                              <p:cond delay="0"/>
                            </p:stCondLst>
                            <p:childTnLst>
                              <p:par>
                                <p:cTn id="37" presetID="0" presetClass="path" presetSubtype="0" fill="hold" grpId="2" nodeType="clickEffect">
                                  <p:stCondLst>
                                    <p:cond delay="0"/>
                                  </p:stCondLst>
                                  <p:childTnLst>
                                    <p:animMotion origin="layout" path="M -0.16093 0.08794 C -0.16736 0.10229 -0.16823 0.10738 -0.20694 0.12751 C -0.34566 0.12682 -0.48437 0.12636 -0.48437 0.12659 C -0.48437 0.12682 -0.49479 0.09095 -0.50434 0.07405 C -0.53055 0.0685 -0.51927 0.06595 -0.54843 0.0722 C -0.56267 0.09858 -0.56649 0.10229 -0.56753 0.13075 C -0.55503 0.17403 -0.54652 0.17658 -0.52135 0.19 C -0.48316 0.19069 -0.37291 0.18699 -0.34201 0.18699 C -0.33802 0.18236 -0.33819 0.17912 -0.33454 0.18005 C -0.32986 0.18768 -0.32656 0.19092 -0.32187 0.19116 C -0.31753 0.19116 -0.31354 0.18028 -0.3085 0.18051 C -0.30347 0.18074 -0.29687 0.19347 -0.29149 0.19324 C -0.28611 0.19301 -0.28003 0.17982 -0.27586 0.17935 C -0.2717 0.17889 -0.26944 0.18907 -0.26666 0.19069 C -0.26388 0.19231 -0.26354 0.19023 -0.25885 0.18977 C -0.23993 0.22124 -0.2493 0.22194 -0.22673 0.22865 C -0.17708 0.23189 -0.12743 0.22703 -0.12309 0.23004 " pathEditMode="relative" rAng="0" ptsTypes="ffaffffffaaaaafff">
                                      <p:cBhvr>
                                        <p:cTn id="38" dur="2000" fill="hold"/>
                                        <p:tgtEl>
                                          <p:spTgt spid="43"/>
                                        </p:tgtEl>
                                        <p:attrNameLst>
                                          <p:attrName>ppt_x</p:attrName>
                                          <p:attrName>ppt_y</p:attrName>
                                        </p:attrNameLst>
                                      </p:cBhvr>
                                      <p:rCtr x="-18438" y="6087"/>
                                    </p:animMotion>
                                  </p:childTnLst>
                                  <p:subTnLst>
                                    <p:set>
                                      <p:cBhvr override="childStyle">
                                        <p:cTn dur="1" fill="hold" display="0" masterRel="sameClick" afterEffect="1">
                                          <p:stCondLst>
                                            <p:cond evt="end" delay="0">
                                              <p:tn val="37"/>
                                            </p:cond>
                                          </p:stCondLst>
                                        </p:cTn>
                                        <p:tgtEl>
                                          <p:spTgt spid="43"/>
                                        </p:tgtEl>
                                        <p:attrNameLst>
                                          <p:attrName>style.visibility</p:attrName>
                                        </p:attrNameLst>
                                      </p:cBhvr>
                                      <p:to>
                                        <p:strVal val="hidden"/>
                                      </p:to>
                                    </p:set>
                                  </p:subTnLst>
                                </p:cTn>
                              </p:par>
                              <p:par>
                                <p:cTn id="39" presetID="0" presetClass="path" presetSubtype="0" fill="hold" grpId="5" nodeType="withEffect">
                                  <p:stCondLst>
                                    <p:cond delay="0"/>
                                  </p:stCondLst>
                                  <p:childTnLst>
                                    <p:animMotion origin="layout" path="M -0.09062 0.13217 C -0.09062 0.1324 -0.06458 0.15763 -0.03159 0.17291 C 0.10157 0.17268 0.2349 0.17245 0.2349 0.17268 L 0.26129 0.11597 C 0.26129 0.1162 0.27987 0.11111 0.30087 0.11342 C 0.32327 0.1375 0.32257 0.17638 0.32257 0.17662 C 0.31181 0.20925 0.30209 0.21435 0.275 0.22939 C 0.07171 0.22916 -0.04288 0.23148 -0.12656 0.23194 " pathEditMode="relative" rAng="0" ptsTypes="afAafffa">
                                      <p:cBhvr>
                                        <p:cTn id="40" dur="2000" fill="hold"/>
                                        <p:tgtEl>
                                          <p:spTgt spid="41"/>
                                        </p:tgtEl>
                                        <p:attrNameLst>
                                          <p:attrName>ppt_x</p:attrName>
                                          <p:attrName>ppt_y</p:attrName>
                                        </p:attrNameLst>
                                      </p:cBhvr>
                                      <p:rCtr x="18889" y="3935"/>
                                    </p:animMotion>
                                  </p:childTnLst>
                                  <p:subTnLst>
                                    <p:set>
                                      <p:cBhvr override="childStyle">
                                        <p:cTn dur="1" fill="hold" display="0" masterRel="sameClick" afterEffect="1">
                                          <p:stCondLst>
                                            <p:cond evt="end" delay="0">
                                              <p:tn val="39"/>
                                            </p:cond>
                                          </p:stCondLst>
                                        </p:cTn>
                                        <p:tgtEl>
                                          <p:spTgt spid="41"/>
                                        </p:tgtEl>
                                        <p:attrNameLst>
                                          <p:attrName>style.visibility</p:attrName>
                                        </p:attrNameLst>
                                      </p:cBhvr>
                                      <p:to>
                                        <p:strVal val="hidden"/>
                                      </p:to>
                                    </p:set>
                                  </p:subTnLst>
                                </p:cTn>
                              </p:par>
                              <p:par>
                                <p:cTn id="41" presetID="10" presetClass="entr" presetSubtype="0" fill="hold" grpId="1" nodeType="withEffect">
                                  <p:stCondLst>
                                    <p:cond delay="1750"/>
                                  </p:stCondLst>
                                  <p:childTnLst>
                                    <p:set>
                                      <p:cBhvr>
                                        <p:cTn id="42" dur="1" fill="hold">
                                          <p:stCondLst>
                                            <p:cond delay="0"/>
                                          </p:stCondLst>
                                        </p:cTn>
                                        <p:tgtEl>
                                          <p:spTgt spid="106"/>
                                        </p:tgtEl>
                                        <p:attrNameLst>
                                          <p:attrName>style.visibility</p:attrName>
                                        </p:attrNameLst>
                                      </p:cBhvr>
                                      <p:to>
                                        <p:strVal val="visible"/>
                                      </p:to>
                                    </p:set>
                                    <p:animEffect transition="in" filter="fade">
                                      <p:cBhvr>
                                        <p:cTn id="43" dur="250"/>
                                        <p:tgtEl>
                                          <p:spTgt spid="106"/>
                                        </p:tgtEl>
                                      </p:cBhvr>
                                    </p:animEffect>
                                  </p:childTnLst>
                                </p:cTn>
                              </p:par>
                              <p:par>
                                <p:cTn id="44" presetID="0" presetClass="path" presetSubtype="0" fill="hold" grpId="0" nodeType="withEffect">
                                  <p:stCondLst>
                                    <p:cond delay="1750"/>
                                  </p:stCondLst>
                                  <p:childTnLst>
                                    <p:animMotion origin="layout" path="M -0.00139 -0.0007 C 0.00608 -0.0007 0.025 0.00231 0.0434 4.44444E-6 C 0.06059 -0.00625 0.08924 -0.04005 0.09983 -0.05695 C 0.11649 -0.05533 0.12396 -0.0544 0.13021 -0.05371 " pathEditMode="relative" rAng="0" ptsTypes="affa">
                                      <p:cBhvr>
                                        <p:cTn id="45" dur="1000" fill="hold"/>
                                        <p:tgtEl>
                                          <p:spTgt spid="106"/>
                                        </p:tgtEl>
                                        <p:attrNameLst>
                                          <p:attrName>ppt_x</p:attrName>
                                          <p:attrName>ppt_y</p:attrName>
                                        </p:attrNameLst>
                                      </p:cBhvr>
                                      <p:rCtr x="6580" y="-2662"/>
                                    </p:animMotion>
                                  </p:childTnLst>
                                  <p:subTnLst>
                                    <p:set>
                                      <p:cBhvr override="childStyle">
                                        <p:cTn dur="1" fill="hold" display="0" masterRel="sameClick" afterEffect="1">
                                          <p:stCondLst>
                                            <p:cond evt="end" delay="0">
                                              <p:tn val="44"/>
                                            </p:cond>
                                          </p:stCondLst>
                                        </p:cTn>
                                        <p:tgtEl>
                                          <p:spTgt spid="106"/>
                                        </p:tgtEl>
                                        <p:attrNameLst>
                                          <p:attrName>style.visibility</p:attrName>
                                        </p:attrNameLst>
                                      </p:cBhvr>
                                      <p:to>
                                        <p:strVal val="hidden"/>
                                      </p:to>
                                    </p:set>
                                  </p:subTnLst>
                                </p:cTn>
                              </p:par>
                              <p:par>
                                <p:cTn id="46" presetID="4" presetClass="entr" presetSubtype="32" fill="hold" nodeType="withEffect">
                                  <p:stCondLst>
                                    <p:cond delay="2000"/>
                                  </p:stCondLst>
                                  <p:childTnLst>
                                    <p:set>
                                      <p:cBhvr>
                                        <p:cTn id="47" dur="1" fill="hold">
                                          <p:stCondLst>
                                            <p:cond delay="0"/>
                                          </p:stCondLst>
                                        </p:cTn>
                                        <p:tgtEl>
                                          <p:spTgt spid="164"/>
                                        </p:tgtEl>
                                        <p:attrNameLst>
                                          <p:attrName>style.visibility</p:attrName>
                                        </p:attrNameLst>
                                      </p:cBhvr>
                                      <p:to>
                                        <p:strVal val="visible"/>
                                      </p:to>
                                    </p:set>
                                    <p:animEffect transition="in" filter="box(out)">
                                      <p:cBhvr>
                                        <p:cTn id="48" dur="20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1" grpId="1" animBg="1"/>
      <p:bldP spid="41" grpId="2" animBg="1"/>
      <p:bldP spid="41" grpId="3" animBg="1"/>
      <p:bldP spid="41" grpId="4" animBg="1"/>
      <p:bldP spid="41" grpId="5" animBg="1"/>
      <p:bldP spid="43" grpId="0" animBg="1"/>
      <p:bldP spid="43" grpId="1" animBg="1"/>
      <p:bldP spid="43" grpId="2" animBg="1"/>
      <p:bldP spid="43" grpId="3" animBg="1"/>
      <p:bldP spid="105" grpId="0" animBg="1"/>
      <p:bldP spid="105" grpId="1" animBg="1"/>
      <p:bldP spid="106" grpId="0" animBg="1"/>
      <p:bldP spid="106"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973928" y="260648"/>
            <a:ext cx="1846980" cy="584776"/>
          </a:xfrm>
          <a:prstGeom prst="rect">
            <a:avLst/>
          </a:prstGeom>
          <a:noFill/>
        </p:spPr>
        <p:txBody>
          <a:bodyPr wrap="none">
            <a:spAutoFit/>
          </a:bodyPr>
          <a:lstStyle/>
          <a:p>
            <a:pPr algn="ctr" defTabSz="914400" fontAlgn="auto">
              <a:spcBef>
                <a:spcPts val="0"/>
              </a:spcBef>
              <a:spcAft>
                <a:spcPts val="0"/>
              </a:spcAft>
              <a:defRPr/>
            </a:pPr>
            <a:r>
              <a:rPr lang="en-US" altLang="ja-JP" sz="3200" b="1" dirty="0" smtClean="0">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latin typeface="Calibri"/>
                <a:ea typeface="ＭＳ Ｐゴシック"/>
              </a:rPr>
              <a:t>Why ILC ?</a:t>
            </a:r>
            <a:endParaRPr lang="en-US" altLang="ja-JP" sz="3200" b="1" dirty="0">
              <a:ln w="19050">
                <a:solidFill>
                  <a:srgbClr val="1F497D">
                    <a:tint val="1000"/>
                  </a:srgbClr>
                </a:solidFill>
                <a:prstDash val="solid"/>
              </a:ln>
              <a:solidFill>
                <a:srgbClr val="FF0000"/>
              </a:solidFill>
              <a:effectLst>
                <a:outerShdw blurRad="50000" dist="50800" dir="7500000" algn="tl">
                  <a:srgbClr val="000000">
                    <a:shade val="5000"/>
                    <a:alpha val="35000"/>
                  </a:srgbClr>
                </a:outerShdw>
              </a:effectLst>
              <a:latin typeface="Calibri"/>
              <a:ea typeface="ＭＳ Ｐゴシック"/>
            </a:endParaRPr>
          </a:p>
        </p:txBody>
      </p:sp>
      <p:grpSp>
        <p:nvGrpSpPr>
          <p:cNvPr id="74754" name="グループ化 7"/>
          <p:cNvGrpSpPr>
            <a:grpSpLocks/>
          </p:cNvGrpSpPr>
          <p:nvPr/>
        </p:nvGrpSpPr>
        <p:grpSpPr bwMode="auto">
          <a:xfrm>
            <a:off x="299519" y="0"/>
            <a:ext cx="8604767" cy="3860800"/>
            <a:chOff x="299909" y="0"/>
            <a:chExt cx="8604248" cy="3861048"/>
          </a:xfrm>
        </p:grpSpPr>
        <p:pic>
          <p:nvPicPr>
            <p:cNvPr id="3" name="図 2" descr="PNNL Lectur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3895898" y="0"/>
              <a:ext cx="5008259" cy="3861048"/>
            </a:xfrm>
            <a:prstGeom prst="rect">
              <a:avLst/>
            </a:prstGeom>
            <a:ln>
              <a:noFill/>
            </a:ln>
            <a:effectLst>
              <a:outerShdw blurRad="292100" dist="139700" dir="2700000" algn="tl" rotWithShape="0">
                <a:srgbClr val="333333">
                  <a:alpha val="65000"/>
                </a:srgbClr>
              </a:outerShdw>
            </a:effectLst>
          </p:spPr>
        </p:pic>
        <p:sp>
          <p:nvSpPr>
            <p:cNvPr id="7" name="テキスト ボックス 6"/>
            <p:cNvSpPr txBox="1"/>
            <p:nvPr/>
          </p:nvSpPr>
          <p:spPr>
            <a:xfrm>
              <a:off x="299909" y="1009715"/>
              <a:ext cx="3412382" cy="1015728"/>
            </a:xfrm>
            <a:prstGeom prst="rect">
              <a:avLst/>
            </a:prstGeom>
            <a:noFill/>
          </p:spPr>
          <p:txBody>
            <a:bodyPr wrap="none">
              <a:spAutoFit/>
            </a:bodyPr>
            <a:lstStyle/>
            <a:p>
              <a:pPr algn="ctr" defTabSz="914400" fontAlgn="auto">
                <a:spcBef>
                  <a:spcPts val="0"/>
                </a:spcBef>
                <a:spcAft>
                  <a:spcPts val="0"/>
                </a:spcAft>
                <a:defRPr/>
              </a:pPr>
              <a:r>
                <a:rPr lang="en-US" altLang="ja-JP" sz="2000" b="1" dirty="0" smtClean="0">
                  <a:solidFill>
                    <a:srgbClr val="0000FF"/>
                  </a:solidFill>
                  <a:latin typeface="Comic Sans MS" pitchFamily="66" charset="0"/>
                  <a:ea typeface="ＭＳ Ｐゴシック"/>
                </a:rPr>
                <a:t>At first hadron collisions,</a:t>
              </a:r>
            </a:p>
            <a:p>
              <a:pPr algn="ctr" defTabSz="914400" fontAlgn="auto">
                <a:spcBef>
                  <a:spcPts val="0"/>
                </a:spcBef>
                <a:spcAft>
                  <a:spcPts val="0"/>
                </a:spcAft>
                <a:defRPr/>
              </a:pPr>
              <a:r>
                <a:rPr lang="en-US" altLang="ja-JP" sz="2000" b="1" dirty="0" smtClean="0">
                  <a:solidFill>
                    <a:srgbClr val="0000FF"/>
                  </a:solidFill>
                  <a:latin typeface="Comic Sans MS" pitchFamily="66" charset="0"/>
                  <a:ea typeface="ＭＳ Ｐゴシック"/>
                </a:rPr>
                <a:t>then </a:t>
              </a:r>
              <a:r>
                <a:rPr lang="en-US" altLang="ja-JP" sz="2000" b="1" dirty="0" err="1" smtClean="0">
                  <a:solidFill>
                    <a:srgbClr val="0000FF"/>
                  </a:solidFill>
                  <a:latin typeface="Comic Sans MS" pitchFamily="66" charset="0"/>
                  <a:ea typeface="ＭＳ Ｐゴシック"/>
                </a:rPr>
                <a:t>e</a:t>
              </a:r>
              <a:r>
                <a:rPr lang="en-US" altLang="ja-JP" sz="2000" b="1" baseline="30000" dirty="0" err="1" smtClean="0">
                  <a:solidFill>
                    <a:srgbClr val="0000FF"/>
                  </a:solidFill>
                  <a:latin typeface="Comic Sans MS" pitchFamily="66" charset="0"/>
                  <a:ea typeface="ＭＳ Ｐゴシック"/>
                </a:rPr>
                <a:t>+</a:t>
              </a:r>
              <a:r>
                <a:rPr lang="en-US" altLang="ja-JP" sz="2000" b="1" dirty="0" err="1" smtClean="0">
                  <a:solidFill>
                    <a:srgbClr val="0000FF"/>
                  </a:solidFill>
                  <a:latin typeface="Comic Sans MS" pitchFamily="66" charset="0"/>
                  <a:ea typeface="ＭＳ Ｐゴシック"/>
                </a:rPr>
                <a:t>e</a:t>
              </a:r>
              <a:r>
                <a:rPr lang="en-US" altLang="ja-JP" sz="2000" b="1" baseline="30000" dirty="0" smtClean="0">
                  <a:solidFill>
                    <a:srgbClr val="0000FF"/>
                  </a:solidFill>
                  <a:latin typeface="Comic Sans MS" pitchFamily="66" charset="0"/>
                  <a:ea typeface="ＭＳ Ｐゴシック"/>
                </a:rPr>
                <a:t>- </a:t>
              </a:r>
              <a:r>
                <a:rPr lang="en-US" altLang="ja-JP" sz="2000" b="1" dirty="0" smtClean="0">
                  <a:solidFill>
                    <a:srgbClr val="0000FF"/>
                  </a:solidFill>
                  <a:latin typeface="Comic Sans MS" pitchFamily="66" charset="0"/>
                  <a:ea typeface="ＭＳ Ｐゴシック"/>
                </a:rPr>
                <a:t>collisions:</a:t>
              </a:r>
            </a:p>
            <a:p>
              <a:pPr algn="ctr" defTabSz="914400" fontAlgn="auto">
                <a:spcBef>
                  <a:spcPts val="0"/>
                </a:spcBef>
                <a:spcAft>
                  <a:spcPts val="0"/>
                </a:spcAft>
                <a:defRPr/>
              </a:pPr>
              <a:r>
                <a:rPr lang="en-US" altLang="ja-JP" sz="2000" b="1" dirty="0">
                  <a:solidFill>
                    <a:srgbClr val="0000FF"/>
                  </a:solidFill>
                  <a:latin typeface="Comic Sans MS" pitchFamily="66" charset="0"/>
                  <a:ea typeface="ＭＳ Ｐゴシック"/>
                </a:rPr>
                <a:t>t</a:t>
              </a:r>
              <a:r>
                <a:rPr lang="en-US" altLang="ja-JP" sz="2000" b="1" dirty="0" smtClean="0">
                  <a:solidFill>
                    <a:srgbClr val="0000FF"/>
                  </a:solidFill>
                  <a:latin typeface="Comic Sans MS" pitchFamily="66" charset="0"/>
                  <a:ea typeface="ＭＳ Ｐゴシック"/>
                </a:rPr>
                <a:t>hey are complementary.</a:t>
              </a:r>
              <a:endParaRPr lang="en-US" altLang="ja-JP" sz="2000" b="1" baseline="30000" dirty="0">
                <a:solidFill>
                  <a:srgbClr val="0000FF"/>
                </a:solidFill>
                <a:latin typeface="Comic Sans MS" pitchFamily="66" charset="0"/>
                <a:ea typeface="ＭＳ Ｐゴシック"/>
              </a:endParaRPr>
            </a:p>
          </p:txBody>
        </p:sp>
      </p:grpSp>
      <p:grpSp>
        <p:nvGrpSpPr>
          <p:cNvPr id="4" name="グループ化 24"/>
          <p:cNvGrpSpPr>
            <a:grpSpLocks/>
          </p:cNvGrpSpPr>
          <p:nvPr/>
        </p:nvGrpSpPr>
        <p:grpSpPr bwMode="auto">
          <a:xfrm>
            <a:off x="0" y="2205038"/>
            <a:ext cx="4643438" cy="2511425"/>
            <a:chOff x="1" y="2204864"/>
            <a:chExt cx="4644010" cy="2511148"/>
          </a:xfrm>
        </p:grpSpPr>
        <p:pic>
          <p:nvPicPr>
            <p:cNvPr id="74768" name="Picture 5" descr="無題"/>
            <p:cNvPicPr>
              <a:picLocks noChangeAspect="1" noChangeArrowheads="1"/>
            </p:cNvPicPr>
            <p:nvPr/>
          </p:nvPicPr>
          <p:blipFill>
            <a:blip r:embed="rId4">
              <a:lum contrast="6000"/>
              <a:extLst>
                <a:ext uri="{28A0092B-C50C-407E-A947-70E740481C1C}">
                  <a14:useLocalDpi xmlns:a14="http://schemas.microsoft.com/office/drawing/2010/main"/>
                </a:ext>
              </a:extLst>
            </a:blip>
            <a:srcRect/>
            <a:stretch>
              <a:fillRect/>
            </a:stretch>
          </p:blipFill>
          <p:spPr bwMode="auto">
            <a:xfrm>
              <a:off x="1" y="2204864"/>
              <a:ext cx="3347864" cy="2511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直線矢印コネクタ 10"/>
            <p:cNvCxnSpPr>
              <a:endCxn id="16" idx="3"/>
            </p:cNvCxnSpPr>
            <p:nvPr/>
          </p:nvCxnSpPr>
          <p:spPr>
            <a:xfrm rot="10800000">
              <a:off x="2711785" y="2620743"/>
              <a:ext cx="1932226" cy="15873"/>
            </a:xfrm>
            <a:prstGeom prst="straightConnector1">
              <a:avLst/>
            </a:prstGeom>
            <a:ln w="19050">
              <a:solidFill>
                <a:srgbClr val="FFFF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 name="テキスト ボックス 15"/>
            <p:cNvSpPr txBox="1"/>
            <p:nvPr/>
          </p:nvSpPr>
          <p:spPr>
            <a:xfrm>
              <a:off x="827191" y="2420740"/>
              <a:ext cx="1884594" cy="400006"/>
            </a:xfrm>
            <a:prstGeom prst="rect">
              <a:avLst/>
            </a:prstGeom>
            <a:solidFill>
              <a:srgbClr val="000066">
                <a:alpha val="50196"/>
              </a:srgbClr>
            </a:solidFill>
          </p:spPr>
          <p:txBody>
            <a:bodyPr wrap="none">
              <a:spAutoFit/>
            </a:bodyPr>
            <a:lstStyle/>
            <a:p>
              <a:pPr defTabSz="914400" fontAlgn="auto">
                <a:spcBef>
                  <a:spcPts val="0"/>
                </a:spcBef>
                <a:spcAft>
                  <a:spcPts val="0"/>
                </a:spcAft>
                <a:defRPr/>
              </a:pPr>
              <a:r>
                <a:rPr lang="en-US" altLang="ja-JP" sz="2000" b="1" dirty="0">
                  <a:solidFill>
                    <a:srgbClr val="FFFF00"/>
                  </a:solidFill>
                  <a:effectLst>
                    <a:outerShdw blurRad="38100" dist="38100" dir="2700000" algn="tl">
                      <a:srgbClr val="000000">
                        <a:alpha val="43137"/>
                      </a:srgbClr>
                    </a:outerShdw>
                  </a:effectLst>
                  <a:latin typeface="Calibri"/>
                  <a:ea typeface="ＭＳ Ｐゴシック"/>
                </a:rPr>
                <a:t>Open new road </a:t>
              </a:r>
              <a:endParaRPr lang="ja-JP" altLang="en-US" sz="2000" b="1" dirty="0">
                <a:solidFill>
                  <a:srgbClr val="FFFF00"/>
                </a:solidFill>
                <a:effectLst>
                  <a:outerShdw blurRad="38100" dist="38100" dir="2700000" algn="tl">
                    <a:srgbClr val="000000">
                      <a:alpha val="43137"/>
                    </a:srgbClr>
                  </a:outerShdw>
                </a:effectLst>
                <a:latin typeface="Calibri"/>
                <a:ea typeface="ＭＳ Ｐゴシック"/>
              </a:endParaRPr>
            </a:p>
          </p:txBody>
        </p:sp>
      </p:grpSp>
      <p:grpSp>
        <p:nvGrpSpPr>
          <p:cNvPr id="5" name="グループ化 25"/>
          <p:cNvGrpSpPr>
            <a:grpSpLocks/>
          </p:cNvGrpSpPr>
          <p:nvPr/>
        </p:nvGrpSpPr>
        <p:grpSpPr bwMode="auto">
          <a:xfrm>
            <a:off x="0" y="3429000"/>
            <a:ext cx="6804025" cy="3573463"/>
            <a:chOff x="5556766" y="3284984"/>
            <a:chExt cx="6804250" cy="3573016"/>
          </a:xfrm>
        </p:grpSpPr>
        <p:pic>
          <p:nvPicPr>
            <p:cNvPr id="74765" name="Picture 4" descr="図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56766" y="4329842"/>
              <a:ext cx="3347864" cy="2528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a:xfrm>
              <a:off x="6241002" y="6313555"/>
              <a:ext cx="2133671" cy="400000"/>
            </a:xfrm>
            <a:prstGeom prst="rect">
              <a:avLst/>
            </a:prstGeom>
            <a:solidFill>
              <a:srgbClr val="000066">
                <a:alpha val="50196"/>
              </a:srgbClr>
            </a:solidFill>
          </p:spPr>
          <p:txBody>
            <a:bodyPr wrap="none">
              <a:spAutoFit/>
            </a:bodyPr>
            <a:lstStyle/>
            <a:p>
              <a:pPr defTabSz="914400" fontAlgn="auto">
                <a:spcBef>
                  <a:spcPts val="0"/>
                </a:spcBef>
                <a:spcAft>
                  <a:spcPts val="0"/>
                </a:spcAft>
                <a:defRPr/>
              </a:pPr>
              <a:r>
                <a:rPr lang="en-US" altLang="ja-JP" sz="2000" b="1" dirty="0">
                  <a:solidFill>
                    <a:srgbClr val="FFFF00"/>
                  </a:solidFill>
                  <a:effectLst>
                    <a:outerShdw blurRad="38100" dist="38100" dir="2700000" algn="tl">
                      <a:srgbClr val="000000">
                        <a:alpha val="43137"/>
                      </a:srgbClr>
                    </a:outerShdw>
                  </a:effectLst>
                  <a:latin typeface="Calibri"/>
                  <a:ea typeface="ＭＳ Ｐゴシック"/>
                </a:rPr>
                <a:t>Make up the road </a:t>
              </a:r>
              <a:endParaRPr lang="ja-JP" altLang="en-US" sz="2000" b="1" dirty="0">
                <a:solidFill>
                  <a:srgbClr val="FFFF00"/>
                </a:solidFill>
                <a:effectLst>
                  <a:outerShdw blurRad="38100" dist="38100" dir="2700000" algn="tl">
                    <a:srgbClr val="000000">
                      <a:alpha val="43137"/>
                    </a:srgbClr>
                  </a:outerShdw>
                </a:effectLst>
                <a:latin typeface="Calibri"/>
                <a:ea typeface="ＭＳ Ｐゴシック"/>
              </a:endParaRPr>
            </a:p>
          </p:txBody>
        </p:sp>
        <p:cxnSp>
          <p:nvCxnSpPr>
            <p:cNvPr id="18" name="直線矢印コネクタ 17"/>
            <p:cNvCxnSpPr/>
            <p:nvPr/>
          </p:nvCxnSpPr>
          <p:spPr>
            <a:xfrm rot="10800000" flipV="1">
              <a:off x="7823791" y="3284984"/>
              <a:ext cx="4537225" cy="1584127"/>
            </a:xfrm>
            <a:prstGeom prst="straightConnector1">
              <a:avLst/>
            </a:prstGeom>
            <a:ln w="19050">
              <a:solidFill>
                <a:srgbClr val="FFFF00"/>
              </a:solidFill>
              <a:tailEnd type="arrow"/>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74757" name="グループ化 27"/>
          <p:cNvGrpSpPr>
            <a:grpSpLocks/>
          </p:cNvGrpSpPr>
          <p:nvPr/>
        </p:nvGrpSpPr>
        <p:grpSpPr bwMode="auto">
          <a:xfrm>
            <a:off x="4500563" y="3851275"/>
            <a:ext cx="4032250" cy="3006725"/>
            <a:chOff x="1900156" y="4002473"/>
            <a:chExt cx="3829941" cy="2855527"/>
          </a:xfrm>
        </p:grpSpPr>
        <p:pic>
          <p:nvPicPr>
            <p:cNvPr id="24" name="図 23" descr="PNNL Lecture.jpg"/>
            <p:cNvPicPr>
              <a:picLocks noChangeAspect="1"/>
            </p:cNvPicPr>
            <p:nvPr/>
          </p:nvPicPr>
          <p:blipFill>
            <a:blip r:embed="rId6" cstate="print">
              <a:lum contrast="30000"/>
              <a:extLst>
                <a:ext uri="{28A0092B-C50C-407E-A947-70E740481C1C}">
                  <a14:useLocalDpi xmlns:a14="http://schemas.microsoft.com/office/drawing/2010/main"/>
                </a:ext>
              </a:extLst>
            </a:blip>
            <a:srcRect/>
            <a:stretch>
              <a:fillRect/>
            </a:stretch>
          </p:blipFill>
          <p:spPr>
            <a:xfrm>
              <a:off x="2483694" y="4002473"/>
              <a:ext cx="3246403" cy="2855527"/>
            </a:xfrm>
            <a:prstGeom prst="rect">
              <a:avLst/>
            </a:prstGeom>
            <a:ln>
              <a:noFill/>
            </a:ln>
            <a:effectLst>
              <a:outerShdw blurRad="292100" dist="139700" dir="2700000" algn="tl" rotWithShape="0">
                <a:srgbClr val="333333">
                  <a:alpha val="65000"/>
                </a:srgbClr>
              </a:outerShdw>
            </a:effectLst>
          </p:spPr>
        </p:pic>
        <p:sp>
          <p:nvSpPr>
            <p:cNvPr id="27" name="テキスト ボックス 26"/>
            <p:cNvSpPr txBox="1"/>
            <p:nvPr/>
          </p:nvSpPr>
          <p:spPr>
            <a:xfrm>
              <a:off x="1900156" y="5378976"/>
              <a:ext cx="2067263" cy="369379"/>
            </a:xfrm>
            <a:prstGeom prst="rect">
              <a:avLst/>
            </a:prstGeom>
            <a:noFill/>
          </p:spPr>
          <p:txBody>
            <a:bodyPr wrap="none">
              <a:spAutoFit/>
            </a:bodyPr>
            <a:lstStyle/>
            <a:p>
              <a:pPr defTabSz="914400" fontAlgn="auto">
                <a:spcBef>
                  <a:spcPts val="0"/>
                </a:spcBef>
                <a:spcAft>
                  <a:spcPts val="0"/>
                </a:spcAft>
                <a:defRPr/>
              </a:pPr>
              <a:r>
                <a:rPr lang="en-US" altLang="ja-JP" b="1" dirty="0">
                  <a:solidFill>
                    <a:prstClr val="black"/>
                  </a:solidFill>
                  <a:effectLst>
                    <a:outerShdw blurRad="38100" dist="38100" dir="2700000" algn="tl">
                      <a:srgbClr val="000000">
                        <a:alpha val="43137"/>
                      </a:srgbClr>
                    </a:outerShdw>
                  </a:effectLst>
                  <a:latin typeface="Calibri"/>
                  <a:ea typeface="ＭＳ Ｐゴシック"/>
                </a:rPr>
                <a:t>Higgs Particle Study</a:t>
              </a:r>
              <a:endParaRPr lang="ja-JP" altLang="en-US" b="1" dirty="0">
                <a:solidFill>
                  <a:prstClr val="black"/>
                </a:solidFill>
                <a:effectLst>
                  <a:outerShdw blurRad="38100" dist="38100" dir="2700000" algn="tl">
                    <a:srgbClr val="000000">
                      <a:alpha val="43137"/>
                    </a:srgbClr>
                  </a:outerShdw>
                </a:effectLst>
                <a:latin typeface="Calibri"/>
                <a:ea typeface="ＭＳ Ｐゴシック"/>
              </a:endParaRPr>
            </a:p>
          </p:txBody>
        </p:sp>
      </p:grpSp>
      <p:sp>
        <p:nvSpPr>
          <p:cNvPr id="74758" name="テキスト ボックス 7"/>
          <p:cNvSpPr txBox="1">
            <a:spLocks noChangeArrowheads="1"/>
          </p:cNvSpPr>
          <p:nvPr/>
        </p:nvSpPr>
        <p:spPr bwMode="auto">
          <a:xfrm>
            <a:off x="3640138" y="6164263"/>
            <a:ext cx="8572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prstClr val="black"/>
                </a:solidFill>
                <a:latin typeface="Comic Sans MS" charset="0"/>
                <a:cs typeface="Comic Sans MS" charset="0"/>
              </a:rPr>
              <a:t>A. Suzuki</a:t>
            </a:r>
            <a:endParaRPr lang="ja-JP" altLang="en-US" sz="1200" smtClean="0">
              <a:solidFill>
                <a:prstClr val="black"/>
              </a:solidFill>
              <a:latin typeface="Comic Sans MS" charset="0"/>
              <a:cs typeface="Comic Sans MS" charset="0"/>
            </a:endParaRPr>
          </a:p>
        </p:txBody>
      </p:sp>
      <p:sp>
        <p:nvSpPr>
          <p:cNvPr id="74759" name="日付プレースホルダー 9"/>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2012/02/07</a:t>
            </a:r>
            <a:endParaRPr lang="ja-JP" altLang="en-US" sz="1200">
              <a:solidFill>
                <a:srgbClr val="898989"/>
              </a:solidFill>
              <a:latin typeface="Calibri" charset="0"/>
            </a:endParaRPr>
          </a:p>
        </p:txBody>
      </p:sp>
      <p:sp>
        <p:nvSpPr>
          <p:cNvPr id="74760" name="フッター プレースホルダー 11"/>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r>
              <a:rPr lang="en-US" altLang="ja-JP" sz="1200" smtClean="0">
                <a:solidFill>
                  <a:srgbClr val="898989"/>
                </a:solidFill>
                <a:latin typeface="Calibri" charset="0"/>
              </a:rPr>
              <a:t>K. Kawagoe: Physics at the ILC</a:t>
            </a:r>
            <a:endParaRPr lang="ja-JP" altLang="en-US" sz="1200">
              <a:solidFill>
                <a:srgbClr val="898989"/>
              </a:solidFill>
              <a:latin typeface="Calibri" charset="0"/>
            </a:endParaRPr>
          </a:p>
        </p:txBody>
      </p:sp>
      <p:sp>
        <p:nvSpPr>
          <p:cNvPr id="74761" name="スライド番号プレースホルダー 12"/>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fld id="{6BE8C1E5-15DE-5345-B714-AC016DC1A6B0}" type="slidenum">
              <a:rPr lang="ja-JP" altLang="en-US" sz="1200">
                <a:solidFill>
                  <a:srgbClr val="898989"/>
                </a:solidFill>
                <a:latin typeface="Calibri" charset="0"/>
              </a:rPr>
              <a:pPr/>
              <a:t>8</a:t>
            </a:fld>
            <a:endParaRPr lang="ja-JP" altLang="en-US" sz="1200">
              <a:solidFill>
                <a:srgbClr val="898989"/>
              </a:solidFill>
              <a:latin typeface="Calibri" charset="0"/>
            </a:endParaRPr>
          </a:p>
        </p:txBody>
      </p:sp>
      <p:sp>
        <p:nvSpPr>
          <p:cNvPr id="21" name="コンテンツ プレースホルダー 2"/>
          <p:cNvSpPr txBox="1">
            <a:spLocks/>
          </p:cNvSpPr>
          <p:nvPr/>
        </p:nvSpPr>
        <p:spPr bwMode="auto">
          <a:xfrm>
            <a:off x="660400" y="2286001"/>
            <a:ext cx="7658100" cy="4165599"/>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ormAutofit fontScale="92500" lnSpcReduction="20000"/>
          </a:bodyPr>
          <a:lstStyle>
            <a:lvl1pPr marL="342900" indent="-342900">
              <a:defRPr kumimoji="1" sz="2400">
                <a:solidFill>
                  <a:schemeClr val="tx1"/>
                </a:solidFill>
                <a:latin typeface="Arial" charset="0"/>
                <a:ea typeface="ＭＳ Ｐゴシック" charset="0"/>
                <a:cs typeface="ＭＳ Ｐゴシック" charset="0"/>
              </a:defRPr>
            </a:lvl1pPr>
            <a:lvl2pPr marL="742950" indent="-285750">
              <a:defRPr kumimoji="1" sz="2400">
                <a:solidFill>
                  <a:schemeClr val="tx1"/>
                </a:solidFill>
                <a:latin typeface="Arial" charset="0"/>
                <a:ea typeface="ＭＳ Ｐゴシック" charset="0"/>
              </a:defRPr>
            </a:lvl2pPr>
            <a:lvl3pPr marL="1143000" indent="-228600">
              <a:defRPr kumimoji="1" sz="2400">
                <a:solidFill>
                  <a:schemeClr val="tx1"/>
                </a:solidFill>
                <a:latin typeface="Arial" charset="0"/>
                <a:ea typeface="ＭＳ Ｐゴシック" charset="0"/>
              </a:defRPr>
            </a:lvl3pPr>
            <a:lvl4pPr marL="1600200" indent="-228600">
              <a:defRPr kumimoji="1" sz="2400">
                <a:solidFill>
                  <a:schemeClr val="tx1"/>
                </a:solidFill>
                <a:latin typeface="Arial" charset="0"/>
                <a:ea typeface="ＭＳ Ｐゴシック" charset="0"/>
              </a:defRPr>
            </a:lvl4pPr>
            <a:lvl5pPr marL="2057400" indent="-228600">
              <a:defRPr kumimoji="1" sz="2400">
                <a:solidFill>
                  <a:schemeClr val="tx1"/>
                </a:solidFill>
                <a:latin typeface="Arial" charset="0"/>
                <a:ea typeface="ＭＳ Ｐゴシック" charset="0"/>
              </a:defRPr>
            </a:lvl5pPr>
            <a:lvl6pPr marL="2514600" indent="-228600" fontAlgn="base">
              <a:spcBef>
                <a:spcPct val="0"/>
              </a:spcBef>
              <a:spcAft>
                <a:spcPct val="0"/>
              </a:spcAft>
              <a:defRPr kumimoji="1" sz="2400">
                <a:solidFill>
                  <a:schemeClr val="tx1"/>
                </a:solidFill>
                <a:latin typeface="Arial" charset="0"/>
                <a:ea typeface="ＭＳ Ｐゴシック" charset="0"/>
              </a:defRPr>
            </a:lvl6pPr>
            <a:lvl7pPr marL="2971800" indent="-228600" fontAlgn="base">
              <a:spcBef>
                <a:spcPct val="0"/>
              </a:spcBef>
              <a:spcAft>
                <a:spcPct val="0"/>
              </a:spcAft>
              <a:defRPr kumimoji="1" sz="2400">
                <a:solidFill>
                  <a:schemeClr val="tx1"/>
                </a:solidFill>
                <a:latin typeface="Arial" charset="0"/>
                <a:ea typeface="ＭＳ Ｐゴシック" charset="0"/>
              </a:defRPr>
            </a:lvl7pPr>
            <a:lvl8pPr marL="3429000" indent="-228600" fontAlgn="base">
              <a:spcBef>
                <a:spcPct val="0"/>
              </a:spcBef>
              <a:spcAft>
                <a:spcPct val="0"/>
              </a:spcAft>
              <a:defRPr kumimoji="1" sz="2400">
                <a:solidFill>
                  <a:schemeClr val="tx1"/>
                </a:solidFill>
                <a:latin typeface="Arial" charset="0"/>
                <a:ea typeface="ＭＳ Ｐゴシック" charset="0"/>
              </a:defRPr>
            </a:lvl8pPr>
            <a:lvl9pPr marL="3886200" indent="-228600" fontAlgn="base">
              <a:spcBef>
                <a:spcPct val="0"/>
              </a:spcBef>
              <a:spcAft>
                <a:spcPct val="0"/>
              </a:spcAft>
              <a:defRPr kumimoji="1" sz="2400">
                <a:solidFill>
                  <a:schemeClr val="tx1"/>
                </a:solidFill>
                <a:latin typeface="Arial" charset="0"/>
                <a:ea typeface="ＭＳ Ｐゴシック" charset="0"/>
              </a:defRPr>
            </a:lvl9pPr>
          </a:lstStyle>
          <a:p>
            <a:pPr>
              <a:spcBef>
                <a:spcPct val="20000"/>
              </a:spcBef>
              <a:buFont typeface="Arial" charset="0"/>
              <a:buChar char="•"/>
            </a:pPr>
            <a:r>
              <a:rPr lang="en-US" altLang="ja-JP" sz="3200" dirty="0" smtClean="0">
                <a:solidFill>
                  <a:prstClr val="black"/>
                </a:solidFill>
                <a:latin typeface="Calibri" charset="0"/>
              </a:rPr>
              <a:t>At the ILC, we will perform much more precise measurements of new particles, discovered at the LHC, in a much cleaner environment.</a:t>
            </a:r>
          </a:p>
          <a:p>
            <a:pPr lvl="1">
              <a:spcBef>
                <a:spcPct val="20000"/>
              </a:spcBef>
              <a:buFont typeface="Arial" charset="0"/>
              <a:buChar char="–"/>
            </a:pPr>
            <a:r>
              <a:rPr lang="en-US" altLang="ja-JP" sz="2800" dirty="0" smtClean="0">
                <a:solidFill>
                  <a:prstClr val="black"/>
                </a:solidFill>
                <a:latin typeface="Calibri" charset="0"/>
              </a:rPr>
              <a:t>Mass, Spin, and Couplings</a:t>
            </a:r>
          </a:p>
          <a:p>
            <a:pPr lvl="1">
              <a:spcBef>
                <a:spcPct val="20000"/>
              </a:spcBef>
              <a:buFont typeface="Arial" charset="0"/>
              <a:buChar char="–"/>
            </a:pPr>
            <a:r>
              <a:rPr lang="en-US" altLang="ja-JP" sz="2800" dirty="0" smtClean="0">
                <a:solidFill>
                  <a:prstClr val="black"/>
                </a:solidFill>
                <a:latin typeface="Calibri" charset="0"/>
              </a:rPr>
              <a:t>Symmetries and basic principles behind them</a:t>
            </a:r>
          </a:p>
          <a:p>
            <a:pPr lvl="1">
              <a:spcBef>
                <a:spcPct val="20000"/>
              </a:spcBef>
              <a:buFont typeface="Arial" charset="0"/>
              <a:buChar char="–"/>
            </a:pPr>
            <a:r>
              <a:rPr lang="en-US" altLang="ja-JP" sz="2800" dirty="0" smtClean="0">
                <a:solidFill>
                  <a:prstClr val="black"/>
                </a:solidFill>
                <a:latin typeface="Calibri" charset="0"/>
              </a:rPr>
              <a:t>Information for yet-undiscovered particles</a:t>
            </a:r>
          </a:p>
          <a:p>
            <a:pPr lvl="1">
              <a:spcBef>
                <a:spcPct val="20000"/>
              </a:spcBef>
              <a:buFont typeface="Arial" charset="0"/>
              <a:buChar char="–"/>
            </a:pPr>
            <a:r>
              <a:rPr lang="en-US" altLang="ja-JP" sz="2800" dirty="0" smtClean="0">
                <a:solidFill>
                  <a:prstClr val="black"/>
                </a:solidFill>
                <a:latin typeface="Calibri" charset="0"/>
              </a:rPr>
              <a:t>Determination of the next step to fully understand </a:t>
            </a:r>
            <a:r>
              <a:rPr lang="en-US" altLang="ja-JP" sz="2800" dirty="0" err="1" smtClean="0">
                <a:solidFill>
                  <a:prstClr val="black"/>
                </a:solidFill>
                <a:latin typeface="Calibri" charset="0"/>
              </a:rPr>
              <a:t>TeV</a:t>
            </a:r>
            <a:r>
              <a:rPr lang="en-US" altLang="ja-JP" sz="2800" dirty="0" smtClean="0">
                <a:solidFill>
                  <a:prstClr val="black"/>
                </a:solidFill>
                <a:latin typeface="Calibri" charset="0"/>
              </a:rPr>
              <a:t>-scale physics toward the much higher energy</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p:tgtEl>
                                          <p:spTgt spid="21"/>
                                        </p:tgtEl>
                                        <p:attrNameLst>
                                          <p:attrName>ppt_y</p:attrName>
                                        </p:attrNameLst>
                                      </p:cBhvr>
                                      <p:tavLst>
                                        <p:tav tm="0">
                                          <p:val>
                                            <p:strVal val="#ppt_y+#ppt_h*1.125000"/>
                                          </p:val>
                                        </p:tav>
                                        <p:tav tm="100000">
                                          <p:val>
                                            <p:strVal val="#ppt_y"/>
                                          </p:val>
                                        </p:tav>
                                      </p:tavLst>
                                    </p:anim>
                                    <p:animEffect transition="in" filter="wipe(up)">
                                      <p:cBhvr>
                                        <p:cTn id="1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円/楕円 6"/>
          <p:cNvSpPr/>
          <p:nvPr/>
        </p:nvSpPr>
        <p:spPr bwMode="auto">
          <a:xfrm>
            <a:off x="827088" y="1052513"/>
            <a:ext cx="3817937" cy="3744912"/>
          </a:xfrm>
          <a:prstGeom prst="ellipse">
            <a:avLst/>
          </a:prstGeom>
          <a:solidFill>
            <a:srgbClr val="00FFFF">
              <a:alpha val="80000"/>
            </a:srgbClr>
          </a:solidFill>
          <a:ln w="9525" cap="flat" cmpd="sng" algn="ctr">
            <a:solidFill>
              <a:schemeClr val="tx1"/>
            </a:solidFill>
            <a:prstDash val="solid"/>
            <a:miter lim="800000"/>
            <a:headEnd type="none" w="med" len="med"/>
            <a:tailEnd type="none" w="med" len="med"/>
          </a:ln>
          <a:effectLst/>
        </p:spPr>
        <p:txBody>
          <a:bodyPr wrap="none"/>
          <a:lstStyle/>
          <a:p>
            <a:pPr algn="ctr" defTabSz="914400">
              <a:defRPr/>
            </a:pPr>
            <a:endParaRPr lang="ja-JP" altLang="en-US" sz="2400" dirty="0">
              <a:solidFill>
                <a:srgbClr val="FFFFFF"/>
              </a:solidFill>
              <a:latin typeface="Times New Roman" pitchFamily="18" charset="0"/>
              <a:ea typeface="ＭＳ Ｐゴシック" pitchFamily="50" charset="-128"/>
            </a:endParaRPr>
          </a:p>
        </p:txBody>
      </p:sp>
      <p:sp>
        <p:nvSpPr>
          <p:cNvPr id="8" name="円/楕円 7"/>
          <p:cNvSpPr/>
          <p:nvPr/>
        </p:nvSpPr>
        <p:spPr bwMode="auto">
          <a:xfrm>
            <a:off x="3638550" y="1041400"/>
            <a:ext cx="3886200" cy="3756025"/>
          </a:xfrm>
          <a:prstGeom prst="ellipse">
            <a:avLst/>
          </a:prstGeom>
          <a:solidFill>
            <a:srgbClr val="FF00FF">
              <a:alpha val="80000"/>
            </a:srgbClr>
          </a:solidFill>
          <a:ln w="9525" cap="flat" cmpd="sng" algn="ctr">
            <a:solidFill>
              <a:schemeClr val="tx1"/>
            </a:solidFill>
            <a:prstDash val="solid"/>
            <a:miter lim="800000"/>
            <a:headEnd type="none" w="med" len="med"/>
            <a:tailEnd type="none" w="med" len="med"/>
          </a:ln>
          <a:effectLst/>
        </p:spPr>
        <p:txBody>
          <a:bodyPr wrap="none"/>
          <a:lstStyle/>
          <a:p>
            <a:pPr algn="ctr" defTabSz="914400">
              <a:defRPr/>
            </a:pPr>
            <a:endParaRPr lang="ja-JP" altLang="en-US" sz="2400" dirty="0">
              <a:solidFill>
                <a:srgbClr val="FFFFFF"/>
              </a:solidFill>
              <a:latin typeface="Times New Roman" pitchFamily="18" charset="0"/>
              <a:ea typeface="ＭＳ Ｐゴシック" pitchFamily="50" charset="-128"/>
            </a:endParaRPr>
          </a:p>
        </p:txBody>
      </p:sp>
      <p:sp>
        <p:nvSpPr>
          <p:cNvPr id="9" name="円/楕円 8"/>
          <p:cNvSpPr/>
          <p:nvPr/>
        </p:nvSpPr>
        <p:spPr bwMode="auto">
          <a:xfrm>
            <a:off x="2671763" y="3033713"/>
            <a:ext cx="3916362" cy="3789362"/>
          </a:xfrm>
          <a:prstGeom prst="ellipse">
            <a:avLst/>
          </a:prstGeom>
          <a:solidFill>
            <a:srgbClr val="FFC000">
              <a:alpha val="80000"/>
            </a:srgbClr>
          </a:solidFill>
          <a:ln w="9525" cap="flat" cmpd="sng" algn="ctr">
            <a:solidFill>
              <a:schemeClr val="tx1"/>
            </a:solidFill>
            <a:prstDash val="solid"/>
            <a:miter lim="800000"/>
            <a:headEnd type="none" w="med" len="med"/>
            <a:tailEnd type="none" w="med" len="med"/>
          </a:ln>
          <a:effectLst/>
        </p:spPr>
        <p:txBody>
          <a:bodyPr wrap="none" anchor="b"/>
          <a:lstStyle/>
          <a:p>
            <a:pPr algn="ctr" defTabSz="914400">
              <a:defRPr/>
            </a:pPr>
            <a:endParaRPr lang="ja-JP" altLang="en-US" sz="2400" dirty="0">
              <a:solidFill>
                <a:srgbClr val="FFFFFF"/>
              </a:solidFill>
              <a:latin typeface="Times New Roman" pitchFamily="18" charset="0"/>
              <a:ea typeface="ＭＳ Ｐゴシック" pitchFamily="50" charset="-128"/>
            </a:endParaRPr>
          </a:p>
        </p:txBody>
      </p:sp>
      <p:sp>
        <p:nvSpPr>
          <p:cNvPr id="171012" name="タイトル 1"/>
          <p:cNvSpPr>
            <a:spLocks noGrp="1"/>
          </p:cNvSpPr>
          <p:nvPr>
            <p:ph type="title"/>
          </p:nvPr>
        </p:nvSpPr>
        <p:spPr/>
        <p:txBody>
          <a:bodyPr/>
          <a:lstStyle/>
          <a:p>
            <a:r>
              <a:rPr lang="en-US" altLang="ja-JP" sz="3200" dirty="0" smtClean="0">
                <a:latin typeface="Arial" charset="0"/>
                <a:ea typeface="ＭＳ Ｐゴシック" charset="0"/>
                <a:cs typeface="ＭＳ Ｐゴシック" charset="0"/>
              </a:rPr>
              <a:t>Composition of the Standard Model</a:t>
            </a:r>
            <a:endParaRPr lang="ja-JP" altLang="en-US" sz="3200" dirty="0">
              <a:latin typeface="Arial" charset="0"/>
              <a:ea typeface="ＭＳ Ｐゴシック" charset="0"/>
              <a:cs typeface="ＭＳ Ｐゴシック" charset="0"/>
            </a:endParaRPr>
          </a:p>
        </p:txBody>
      </p:sp>
      <p:pic>
        <p:nvPicPr>
          <p:cNvPr id="4" name="Picture 1" descr="C:\Documents and Settings\takahasi\My Documents\物理科学科\先端理学\スライド\km1.gif"/>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971" r="40592" b="21433"/>
          <a:stretch/>
        </p:blipFill>
        <p:spPr bwMode="auto">
          <a:xfrm>
            <a:off x="4421857" y="1535955"/>
            <a:ext cx="2364314" cy="2247848"/>
          </a:xfrm>
          <a:prstGeom prst="rect">
            <a:avLst/>
          </a:prstGeom>
          <a:ln>
            <a:noFill/>
          </a:ln>
          <a:effectLst>
            <a:softEdge rad="112500"/>
          </a:effectLst>
        </p:spPr>
      </p:pic>
      <p:pic>
        <p:nvPicPr>
          <p:cNvPr id="5" name="Picture 1" descr="C:\Documents and Settings\takahasi\My Documents\物理科学科\先端理学\スライド\km1.gif"/>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46935" t="77960" r="20536"/>
          <a:stretch/>
        </p:blipFill>
        <p:spPr bwMode="auto">
          <a:xfrm>
            <a:off x="3736452" y="5181467"/>
            <a:ext cx="1691016" cy="768632"/>
          </a:xfrm>
          <a:prstGeom prst="rect">
            <a:avLst/>
          </a:prstGeom>
          <a:ln>
            <a:noFill/>
          </a:ln>
          <a:effectLst>
            <a:softEdge rad="112500"/>
          </a:effectLst>
        </p:spPr>
      </p:pic>
      <p:pic>
        <p:nvPicPr>
          <p:cNvPr id="6" name="Picture 1" descr="C:\Documents and Settings\takahasi\My Documents\物理科学科\先端理学\スライド\km1.gif"/>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59322" r="4942" b="21803"/>
          <a:stretch/>
        </p:blipFill>
        <p:spPr bwMode="auto">
          <a:xfrm>
            <a:off x="2000605" y="1623563"/>
            <a:ext cx="1471627" cy="2160240"/>
          </a:xfrm>
          <a:prstGeom prst="rect">
            <a:avLst/>
          </a:prstGeom>
          <a:ln>
            <a:noFill/>
          </a:ln>
          <a:effectLst>
            <a:softEdge rad="112500"/>
          </a:effectLst>
        </p:spPr>
      </p:pic>
      <p:sp>
        <p:nvSpPr>
          <p:cNvPr id="10" name="テキスト ボックス 9"/>
          <p:cNvSpPr txBox="1"/>
          <p:nvPr/>
        </p:nvSpPr>
        <p:spPr>
          <a:xfrm>
            <a:off x="1587500" y="1219200"/>
            <a:ext cx="2500655" cy="461665"/>
          </a:xfrm>
          <a:prstGeom prst="rect">
            <a:avLst/>
          </a:prstGeom>
          <a:noFill/>
        </p:spPr>
        <p:txBody>
          <a:bodyPr wrap="none">
            <a:spAutoFit/>
          </a:bodyPr>
          <a:lstStyle/>
          <a:p>
            <a:pPr defTabSz="914400">
              <a:defRPr/>
            </a:pPr>
            <a:r>
              <a:rPr lang="en-US" altLang="ja-JP" sz="2400" dirty="0" smtClean="0">
                <a:solidFill>
                  <a:srgbClr val="FFFFFF"/>
                </a:solidFill>
                <a:latin typeface="Times New Roman" pitchFamily="18" charset="0"/>
                <a:ea typeface="ＭＳ Ｐゴシック" pitchFamily="50" charset="-128"/>
              </a:rPr>
              <a:t>Gauge interactions</a:t>
            </a:r>
            <a:endParaRPr lang="ja-JP" altLang="en-US" sz="2400" dirty="0">
              <a:solidFill>
                <a:srgbClr val="FFFFFF"/>
              </a:solidFill>
              <a:latin typeface="Times New Roman" pitchFamily="18" charset="0"/>
              <a:ea typeface="ＭＳ Ｐゴシック" pitchFamily="50" charset="-128"/>
            </a:endParaRPr>
          </a:p>
        </p:txBody>
      </p:sp>
      <p:sp>
        <p:nvSpPr>
          <p:cNvPr id="11" name="テキスト ボックス 10"/>
          <p:cNvSpPr txBox="1"/>
          <p:nvPr/>
        </p:nvSpPr>
        <p:spPr>
          <a:xfrm>
            <a:off x="5151438" y="1162050"/>
            <a:ext cx="1005403" cy="461665"/>
          </a:xfrm>
          <a:prstGeom prst="rect">
            <a:avLst/>
          </a:prstGeom>
          <a:noFill/>
        </p:spPr>
        <p:txBody>
          <a:bodyPr wrap="none">
            <a:spAutoFit/>
          </a:bodyPr>
          <a:lstStyle/>
          <a:p>
            <a:pPr defTabSz="914400">
              <a:defRPr/>
            </a:pPr>
            <a:r>
              <a:rPr lang="en-US" altLang="ja-JP" sz="2400" dirty="0" smtClean="0">
                <a:solidFill>
                  <a:srgbClr val="FFFFFF"/>
                </a:solidFill>
                <a:latin typeface="Times New Roman" pitchFamily="18" charset="0"/>
                <a:ea typeface="ＭＳ Ｐゴシック" pitchFamily="50" charset="-128"/>
              </a:rPr>
              <a:t>Matter</a:t>
            </a:r>
            <a:endParaRPr lang="ja-JP" altLang="en-US" sz="2400" dirty="0">
              <a:solidFill>
                <a:srgbClr val="FFFFFF"/>
              </a:solidFill>
              <a:latin typeface="Times New Roman" pitchFamily="18" charset="0"/>
              <a:ea typeface="ＭＳ Ｐゴシック" pitchFamily="50" charset="-128"/>
            </a:endParaRPr>
          </a:p>
        </p:txBody>
      </p:sp>
      <p:sp>
        <p:nvSpPr>
          <p:cNvPr id="12" name="テキスト ボックス 11"/>
          <p:cNvSpPr txBox="1"/>
          <p:nvPr/>
        </p:nvSpPr>
        <p:spPr>
          <a:xfrm>
            <a:off x="4124325" y="5988050"/>
            <a:ext cx="919993" cy="461665"/>
          </a:xfrm>
          <a:prstGeom prst="rect">
            <a:avLst/>
          </a:prstGeom>
          <a:noFill/>
        </p:spPr>
        <p:txBody>
          <a:bodyPr wrap="none">
            <a:spAutoFit/>
          </a:bodyPr>
          <a:lstStyle/>
          <a:p>
            <a:pPr defTabSz="914400">
              <a:defRPr/>
            </a:pPr>
            <a:r>
              <a:rPr lang="en-US" altLang="ja-JP" sz="2400" dirty="0" smtClean="0">
                <a:solidFill>
                  <a:srgbClr val="FFFFFF"/>
                </a:solidFill>
                <a:latin typeface="Times New Roman" pitchFamily="18" charset="0"/>
                <a:ea typeface="ＭＳ Ｐゴシック" pitchFamily="50" charset="-128"/>
              </a:rPr>
              <a:t>Higgs</a:t>
            </a:r>
            <a:endParaRPr lang="ja-JP" altLang="en-US" sz="2400" dirty="0">
              <a:solidFill>
                <a:srgbClr val="FFFFFF"/>
              </a:solidFill>
              <a:latin typeface="Times New Roman" pitchFamily="18" charset="0"/>
              <a:ea typeface="ＭＳ Ｐゴシック" pitchFamily="50" charset="-128"/>
            </a:endParaRPr>
          </a:p>
        </p:txBody>
      </p:sp>
      <p:sp>
        <p:nvSpPr>
          <p:cNvPr id="13" name="テキスト ボックス 12"/>
          <p:cNvSpPr txBox="1"/>
          <p:nvPr/>
        </p:nvSpPr>
        <p:spPr>
          <a:xfrm>
            <a:off x="4645025" y="3783013"/>
            <a:ext cx="1184940" cy="461665"/>
          </a:xfrm>
          <a:prstGeom prst="rect">
            <a:avLst/>
          </a:prstGeom>
          <a:noFill/>
        </p:spPr>
        <p:txBody>
          <a:bodyPr wrap="none">
            <a:spAutoFit/>
          </a:bodyPr>
          <a:lstStyle/>
          <a:p>
            <a:pPr defTabSz="914400">
              <a:defRPr/>
            </a:pPr>
            <a:r>
              <a:rPr lang="en-US" altLang="ja-JP" sz="2400" dirty="0" smtClean="0">
                <a:solidFill>
                  <a:srgbClr val="FFFFFF"/>
                </a:solidFill>
                <a:latin typeface="Times New Roman" pitchFamily="18" charset="0"/>
                <a:ea typeface="ＭＳ Ｐゴシック" pitchFamily="50" charset="-128"/>
              </a:rPr>
              <a:t>Yukawa</a:t>
            </a:r>
            <a:endParaRPr lang="ja-JP" altLang="en-US" sz="2400" dirty="0">
              <a:solidFill>
                <a:srgbClr val="FFFFFF"/>
              </a:solidFill>
              <a:latin typeface="Times New Roman" pitchFamily="18" charset="0"/>
              <a:ea typeface="ＭＳ Ｐゴシック" pitchFamily="50" charset="-128"/>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xmlns:p14="http://schemas.microsoft.com/office/powerpoint/2010/main"/>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2|12.9"/>
</p:tagLst>
</file>

<file path=ppt/tags/tag2.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  \lambda_{hhh} = \lambda^{\sf SM}_{hhh} (1 + \delta \kappa)\]&#10;\end{document}&#10;"/>
  <p:tag name="EXTERNALNAME" val="txp_fig"/>
  <p:tag name="BLEND" val="False"/>
  <p:tag name="TRANSPARENT" val="False"/>
  <p:tag name="KEEPFILES" val="False"/>
  <p:tag name="DEBUGPAUSE" val="False"/>
  <p:tag name="RESOLUTION" val="300"/>
  <p:tag name="TIMEOUT" val="(none)"/>
  <p:tag name="BOXWIDTH" val="354"/>
  <p:tag name="BOXHEIGHT" val="261"/>
  <p:tag name="BOXFONT" val="10"/>
  <p:tag name="BOXWRAP" val="False"/>
  <p:tag name="WORKAROUNDTRANSPARENCYBUG" val="False"/>
  <p:tag name="ALLOWFONTSUBSTITUTION" val="False"/>
  <p:tag name="BITMAPFORMAT" val="bmpmono"/>
  <p:tag name="ORIGWIDTH" val="196.75"/>
  <p:tag name="PICTUREFILESIZE" val="11710"/>
</p:tagLst>
</file>

<file path=ppt/tags/tag3.xml><?xml version="1.0" encoding="utf-8"?>
<p:tagLst xmlns:a="http://schemas.openxmlformats.org/drawingml/2006/main" xmlns:r="http://schemas.openxmlformats.org/officeDocument/2006/relationships" xmlns:p="http://schemas.openxmlformats.org/presentationml/2006/main">
  <p:tag name="SOURCE" val="\documentclass{slides}\pagestyle{empty}&#10;\begin{document}&#10;$&#10;e^+ e^- \rightarrow Zhh&#10;$&#10;\end{document}&#10;"/>
  <p:tag name="EXTERNALNAME" val="txp_fig"/>
  <p:tag name="BLEND" val="False"/>
  <p:tag name="TRANSPARENT" val="False"/>
  <p:tag name="KEEPFILES" val="False"/>
  <p:tag name="DEBUGPAUSE" val="False"/>
  <p:tag name="RESOLUTION" val="1200"/>
  <p:tag name="TIMEOUT" val="(none)"/>
  <p:tag name="BOXWIDTH" val="518"/>
  <p:tag name="BOXHEIGHT" val="261"/>
  <p:tag name="BOXFONT" val="10"/>
  <p:tag name="BOXWRAP" val="False"/>
  <p:tag name="WORKAROUNDTRANSPARENCYBUG" val="False"/>
  <p:tag name="ALLOWFONTSUBSTITUTION" val="False"/>
  <p:tag name="BITMAPFORMAT" val="pngmono"/>
  <p:tag name="ORIGWIDTH" val="122"/>
  <p:tag name="PICTUREFILESIZE" val="5077"/>
</p:tagLst>
</file>

<file path=ppt/theme/_rels/theme17.xml.rels><?xml version="1.0" encoding="UTF-8" standalone="yes"?>
<Relationships xmlns="http://schemas.openxmlformats.org/package/2006/relationships"><Relationship Id="rId1" Type="http://schemas.openxmlformats.org/officeDocument/2006/relationships/image" Target="../media/image6.jpeg"/><Relationship Id="rId2" Type="http://schemas.openxmlformats.org/officeDocument/2006/relationships/image" Target="../media/image7.jpeg"/></Relationships>
</file>

<file path=ppt/theme/theme1.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8_Office テーマ">
  <a:themeElements>
    <a:clrScheme name="スカイ">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FFDE26"/>
      </a:hlink>
      <a:folHlink>
        <a:srgbClr val="DEBE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9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3_ISLAND_TP01069031">
  <a:themeElements>
    <a:clrScheme name="ISLAND_TP01069031 1">
      <a:dk1>
        <a:srgbClr val="000000"/>
      </a:dk1>
      <a:lt1>
        <a:srgbClr val="FFFFFF"/>
      </a:lt1>
      <a:dk2>
        <a:srgbClr val="660066"/>
      </a:dk2>
      <a:lt2>
        <a:srgbClr val="FF9933"/>
      </a:lt2>
      <a:accent1>
        <a:srgbClr val="CC0066"/>
      </a:accent1>
      <a:accent2>
        <a:srgbClr val="FFCC00"/>
      </a:accent2>
      <a:accent3>
        <a:srgbClr val="B8AAB8"/>
      </a:accent3>
      <a:accent4>
        <a:srgbClr val="DADADA"/>
      </a:accent4>
      <a:accent5>
        <a:srgbClr val="E2AAB8"/>
      </a:accent5>
      <a:accent6>
        <a:srgbClr val="E7B900"/>
      </a:accent6>
      <a:hlink>
        <a:srgbClr val="6600CC"/>
      </a:hlink>
      <a:folHlink>
        <a:srgbClr val="CC00CC"/>
      </a:folHlink>
    </a:clrScheme>
    <a:fontScheme name="ISLAND_TP0106903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LAND_TP01069031 1">
        <a:dk1>
          <a:srgbClr val="000000"/>
        </a:dk1>
        <a:lt1>
          <a:srgbClr val="FFFFFF"/>
        </a:lt1>
        <a:dk2>
          <a:srgbClr val="660066"/>
        </a:dk2>
        <a:lt2>
          <a:srgbClr val="FF9933"/>
        </a:lt2>
        <a:accent1>
          <a:srgbClr val="CC0066"/>
        </a:accent1>
        <a:accent2>
          <a:srgbClr val="FFCC00"/>
        </a:accent2>
        <a:accent3>
          <a:srgbClr val="B8AAB8"/>
        </a:accent3>
        <a:accent4>
          <a:srgbClr val="DADADA"/>
        </a:accent4>
        <a:accent5>
          <a:srgbClr val="E2AAB8"/>
        </a:accent5>
        <a:accent6>
          <a:srgbClr val="E7B900"/>
        </a:accent6>
        <a:hlink>
          <a:srgbClr val="6600CC"/>
        </a:hlink>
        <a:folHlink>
          <a:srgbClr val="CC00CC"/>
        </a:folHlink>
      </a:clrScheme>
      <a:clrMap bg1="dk2" tx1="lt1" bg2="dk1" tx2="lt2" accent1="accent1" accent2="accent2" accent3="accent3" accent4="accent4" accent5="accent5" accent6="accent6" hlink="hlink" folHlink="folHlink"/>
    </a:extraClrScheme>
    <a:extraClrScheme>
      <a:clrScheme name="ISLAND_TP01069031 2">
        <a:dk1>
          <a:srgbClr val="000000"/>
        </a:dk1>
        <a:lt1>
          <a:srgbClr val="FFFFFF"/>
        </a:lt1>
        <a:dk2>
          <a:srgbClr val="FFCC99"/>
        </a:dk2>
        <a:lt2>
          <a:srgbClr val="FF9933"/>
        </a:lt2>
        <a:accent1>
          <a:srgbClr val="990066"/>
        </a:accent1>
        <a:accent2>
          <a:srgbClr val="FF6633"/>
        </a:accent2>
        <a:accent3>
          <a:srgbClr val="FFE2CA"/>
        </a:accent3>
        <a:accent4>
          <a:srgbClr val="DADADA"/>
        </a:accent4>
        <a:accent5>
          <a:srgbClr val="CAAAB8"/>
        </a:accent5>
        <a:accent6>
          <a:srgbClr val="E75C2D"/>
        </a:accent6>
        <a:hlink>
          <a:srgbClr val="FF0066"/>
        </a:hlink>
        <a:folHlink>
          <a:srgbClr val="CC00CC"/>
        </a:folHlink>
      </a:clrScheme>
      <a:clrMap bg1="dk2" tx1="lt1" bg2="dk1" tx2="lt2" accent1="accent1" accent2="accent2" accent3="accent3" accent4="accent4" accent5="accent5" accent6="accent6" hlink="hlink" folHlink="folHlink"/>
    </a:extraClrScheme>
    <a:extraClrScheme>
      <a:clrScheme name="ISLAND_TP01069031 3">
        <a:dk1>
          <a:srgbClr val="292929"/>
        </a:dk1>
        <a:lt1>
          <a:srgbClr val="FFFFFF"/>
        </a:lt1>
        <a:dk2>
          <a:srgbClr val="969696"/>
        </a:dk2>
        <a:lt2>
          <a:srgbClr val="FFFFFF"/>
        </a:lt2>
        <a:accent1>
          <a:srgbClr val="CBCBCB"/>
        </a:accent1>
        <a:accent2>
          <a:srgbClr val="969696"/>
        </a:accent2>
        <a:accent3>
          <a:srgbClr val="C9C9C9"/>
        </a:accent3>
        <a:accent4>
          <a:srgbClr val="DADADA"/>
        </a:accent4>
        <a:accent5>
          <a:srgbClr val="E2E2E2"/>
        </a:accent5>
        <a:accent6>
          <a:srgbClr val="878787"/>
        </a:accent6>
        <a:hlink>
          <a:srgbClr val="5F5F5F"/>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Simple3">
  <a:themeElements>
    <a:clrScheme name="">
      <a:dk1>
        <a:srgbClr val="FFFFFF"/>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Simple3">
      <a:majorFont>
        <a:latin typeface="ＤＦＰ中楷書体"/>
        <a:ea typeface="ＤＦＰ中楷書体"/>
        <a:cs typeface=""/>
      </a:majorFont>
      <a:minorFont>
        <a:latin typeface="ヒラギノ角ゴ Pro W3"/>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ヒラギノ角ゴ Pro W3" pitchFamily="-96" charset="-128"/>
            <a:ea typeface="ヒラギノ角ゴ Pro W3" pitchFamily="-96" charset="-128"/>
            <a:sym typeface="ヒラギノ角ゴ Pro W3" pitchFamily="-96" charset="-128"/>
          </a:defRPr>
        </a:defPPr>
      </a:lstStyle>
    </a:spDef>
    <a:lnDef>
      <a:spPr bwMode="auto">
        <a:xfrm>
          <a:off x="0" y="0"/>
          <a:ext cx="1" cy="1"/>
        </a:xfrm>
        <a:custGeom>
          <a:avLst/>
          <a:gdLst/>
          <a:ahLst/>
          <a:cxnLst/>
          <a:rect l="0" t="0" r="0" b="0"/>
          <a:pathLst/>
        </a:custGeom>
        <a:solidFill>
          <a:schemeClr val="accent1"/>
        </a:solidFill>
        <a:ln w="635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ヒラギノ角ゴ Pro W3" pitchFamily="-96" charset="-128"/>
            <a:ea typeface="ヒラギノ角ゴ Pro W3" pitchFamily="-96" charset="-128"/>
            <a:sym typeface="ヒラギノ角ゴ Pro W3" pitchFamily="-96" charset="-128"/>
          </a:defRPr>
        </a:defPPr>
      </a:lstStyle>
    </a:lnDef>
  </a:objectDefaults>
  <a:extraClrSchemeLst>
    <a:extraClrScheme>
      <a:clrScheme name="Simple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たそがれ">
  <a:themeElements>
    <a:clrScheme name="たそがれ">
      <a:dk1>
        <a:sysClr val="windowText" lastClr="000000"/>
      </a:dk1>
      <a:lt1>
        <a:sysClr val="window" lastClr="FFFFFF"/>
      </a:lt1>
      <a:dk2>
        <a:srgbClr val="54638C"/>
      </a:dk2>
      <a:lt2>
        <a:srgbClr val="8D9AB3"/>
      </a:lt2>
      <a:accent1>
        <a:srgbClr val="FFAF03"/>
      </a:accent1>
      <a:accent2>
        <a:srgbClr val="FDE689"/>
      </a:accent2>
      <a:accent3>
        <a:srgbClr val="9E82E7"/>
      </a:accent3>
      <a:accent4>
        <a:srgbClr val="9735BB"/>
      </a:accent4>
      <a:accent5>
        <a:srgbClr val="BF2B2B"/>
      </a:accent5>
      <a:accent6>
        <a:srgbClr val="ED7307"/>
      </a:accent6>
      <a:hlink>
        <a:srgbClr val="FFAF03"/>
      </a:hlink>
      <a:folHlink>
        <a:srgbClr val="FDE689"/>
      </a:folHlink>
    </a:clrScheme>
    <a:fontScheme name="たそがれ">
      <a:majorFont>
        <a:latin typeface="Century Gothic"/>
        <a:ea typeface=""/>
        <a:cs typeface=""/>
        <a:font script="Jpan" typeface="ＭＳ Ｐゴシック"/>
      </a:majorFont>
      <a:minorFont>
        <a:latin typeface="Century Gothic"/>
        <a:ea typeface=""/>
        <a:cs typeface=""/>
        <a:font script="Jpan" typeface="ＭＳ Ｐゴシック"/>
      </a:minorFont>
    </a:fontScheme>
    <a:fmtScheme name="たそがれ">
      <a:fillStyleLst>
        <a:solidFill>
          <a:schemeClr val="phClr"/>
        </a:solidFill>
        <a:gradFill rotWithShape="1">
          <a:gsLst>
            <a:gs pos="0">
              <a:schemeClr val="phClr">
                <a:tint val="100000"/>
                <a:shade val="60000"/>
                <a:satMod val="130000"/>
              </a:schemeClr>
            </a:gs>
            <a:gs pos="100000">
              <a:schemeClr val="phClr">
                <a:tint val="100000"/>
                <a:shade val="94000"/>
                <a:satMod val="135000"/>
              </a:schemeClr>
            </a:gs>
          </a:gsLst>
          <a:path path="circle">
            <a:fillToRect l="100000" t="100000" r="100000" b="100000"/>
          </a:path>
        </a:gradFill>
        <a:gradFill rotWithShape="1">
          <a:gsLst>
            <a:gs pos="0">
              <a:schemeClr val="phClr">
                <a:shade val="60000"/>
                <a:satMod val="130000"/>
              </a:schemeClr>
            </a:gs>
            <a:gs pos="100000">
              <a:schemeClr val="phClr">
                <a:shade val="94000"/>
                <a:satMod val="135000"/>
              </a:schemeClr>
            </a:gs>
          </a:gsLst>
          <a:lin ang="16200000" scaled="0"/>
        </a:gradFill>
      </a:fillStyleLst>
      <a:lnStyleLst>
        <a:ln w="19050" cap="flat" cmpd="sng" algn="ctr">
          <a:solidFill>
            <a:schemeClr val="phClr">
              <a:shade val="95000"/>
              <a:satMod val="105000"/>
            </a:schemeClr>
          </a:solidFill>
          <a:prstDash val="solid"/>
        </a:ln>
        <a:ln w="19050" cap="flat" cmpd="sng" algn="ctr">
          <a:solidFill>
            <a:schemeClr val="phClr"/>
          </a:solidFill>
          <a:prstDash val="solid"/>
        </a:ln>
        <a:ln w="47625" cap="flat" cmpd="sng" algn="ctr">
          <a:solidFill>
            <a:schemeClr val="phClr"/>
          </a:solidFill>
          <a:prstDash val="solid"/>
        </a:ln>
      </a:lnStyleLst>
      <a:effectStyleLst>
        <a:effectStyle>
          <a:effectLst/>
        </a:effectStyle>
        <a:effectStyle>
          <a:effectLst>
            <a:innerShdw blurRad="38100" dist="12700" dir="5400000">
              <a:srgbClr val="FFFFFF">
                <a:alpha val="75000"/>
              </a:srgbClr>
            </a:innerShdw>
            <a:outerShdw blurRad="88900" dist="50800" dir="5400000" sx="102000" sy="102000" algn="tr" rotWithShape="0">
              <a:srgbClr val="808080">
                <a:alpha val="50000"/>
              </a:srgbClr>
            </a:outerShdw>
          </a:effectLst>
        </a:effectStyle>
        <a:effectStyle>
          <a:effectLst>
            <a:outerShdw blurRad="317500" dist="762000" dir="5400000" sy="45000" rotWithShape="0">
              <a:srgbClr val="000000">
                <a:alpha val="35000"/>
              </a:srgbClr>
            </a:outerShdw>
          </a:effectLst>
          <a:scene3d>
            <a:camera prst="orthographicFront">
              <a:rot lat="0" lon="0" rev="0"/>
            </a:camera>
            <a:lightRig rig="balanced" dir="tl"/>
          </a:scene3d>
          <a:sp3d extrusionH="12700" prstMaterial="softEdge">
            <a:bevelT w="38100" h="12700"/>
          </a:sp3d>
        </a:effectStyle>
      </a:effectStyleLst>
      <a:bgFillStyleLst>
        <a:solidFill>
          <a:schemeClr val="phClr"/>
        </a:solidFill>
        <a:blipFill rotWithShape="1">
          <a:blip xmlns:r="http://schemas.openxmlformats.org/officeDocument/2006/relationships" r:embed="rId1">
            <a:duotone>
              <a:schemeClr val="phClr">
                <a:shade val="10000"/>
                <a:satMod val="200000"/>
              </a:schemeClr>
              <a:schemeClr val="phClr">
                <a:tint val="30000"/>
                <a:satMod val="300000"/>
              </a:schemeClr>
            </a:duotone>
          </a:blip>
          <a:stretch/>
        </a:blipFill>
        <a:blipFill rotWithShape="1">
          <a:blip xmlns:r="http://schemas.openxmlformats.org/officeDocument/2006/relationships" r:embed="rId2">
            <a:duotone>
              <a:schemeClr val="phClr">
                <a:shade val="20000"/>
                <a:satMod val="200000"/>
              </a:schemeClr>
              <a:schemeClr val="phClr">
                <a:tint val="50000"/>
                <a:satMod val="1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8.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ilc-phys">
  <a:themeElements>
    <a:clrScheme name="ilc-phy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lc-phy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sng" strike="noStrike" cap="none" normalizeH="0" baseline="0" smtClean="0">
            <a:ln>
              <a:noFill/>
            </a:ln>
            <a:solidFill>
              <a:schemeClr val="tx1"/>
            </a:solidFill>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1" lang="en-US" sz="2400" b="0" i="0" u="sng" strike="noStrike" cap="none" normalizeH="0" baseline="0" smtClean="0">
            <a:ln>
              <a:noFill/>
            </a:ln>
            <a:solidFill>
              <a:schemeClr val="tx1"/>
            </a:solidFill>
            <a:effectLst/>
            <a:latin typeface="Times New Roman" pitchFamily="18" charset="0"/>
            <a:ea typeface="ＭＳ Ｐゴシック" pitchFamily="50" charset="-128"/>
          </a:defRPr>
        </a:defPPr>
      </a:lstStyle>
    </a:lnDef>
  </a:objectDefaults>
  <a:extraClrSchemeLst>
    <a:extraClrScheme>
      <a:clrScheme name="ilc-phy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lc-phy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lc-phy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lc-phy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lc-phy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lc-phy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lc-phy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lc-phy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lc-phy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lc-phy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lc-phy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lc-phy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imple3">
  <a:themeElements>
    <a:clrScheme name="">
      <a:dk1>
        <a:srgbClr val="FFFFFF"/>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Simple3">
      <a:majorFont>
        <a:latin typeface="ＤＦＰ中楷書体"/>
        <a:ea typeface="ＤＦＰ中楷書体"/>
        <a:cs typeface=""/>
      </a:majorFont>
      <a:minorFont>
        <a:latin typeface="ヒラギノ角ゴ Pro W3"/>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ヒラギノ角ゴ Pro W3" pitchFamily="-96" charset="-128"/>
            <a:ea typeface="ヒラギノ角ゴ Pro W3" pitchFamily="-96" charset="-128"/>
            <a:sym typeface="ヒラギノ角ゴ Pro W3" pitchFamily="-96" charset="-128"/>
          </a:defRPr>
        </a:defPPr>
      </a:lstStyle>
    </a:spDef>
    <a:lnDef>
      <a:spPr bwMode="auto">
        <a:xfrm>
          <a:off x="0" y="0"/>
          <a:ext cx="1" cy="1"/>
        </a:xfrm>
        <a:custGeom>
          <a:avLst/>
          <a:gdLst/>
          <a:ahLst/>
          <a:cxnLst/>
          <a:rect l="0" t="0" r="0" b="0"/>
          <a:pathLst/>
        </a:custGeom>
        <a:solidFill>
          <a:schemeClr val="accent1"/>
        </a:solidFill>
        <a:ln w="635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smtClean="0">
            <a:ln>
              <a:noFill/>
            </a:ln>
            <a:solidFill>
              <a:srgbClr val="FFFFFF"/>
            </a:solidFill>
            <a:effectLst/>
            <a:latin typeface="ヒラギノ角ゴ Pro W3" pitchFamily="-96" charset="-128"/>
            <a:ea typeface="ヒラギノ角ゴ Pro W3" pitchFamily="-96" charset="-128"/>
            <a:sym typeface="ヒラギノ角ゴ Pro W3" pitchFamily="-96" charset="-128"/>
          </a:defRPr>
        </a:defPPr>
      </a:lstStyle>
    </a:lnDef>
  </a:objectDefaults>
  <a:extraClrSchemeLst>
    <a:extraClrScheme>
      <a:clrScheme name="Simple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7_Japanese Art">
  <a:themeElements>
    <a:clrScheme name="Japanese Art 1">
      <a:dk1>
        <a:srgbClr val="000000"/>
      </a:dk1>
      <a:lt1>
        <a:srgbClr val="EED948"/>
      </a:lt1>
      <a:dk2>
        <a:srgbClr val="23005F"/>
      </a:dk2>
      <a:lt2>
        <a:srgbClr val="808080"/>
      </a:lt2>
      <a:accent1>
        <a:srgbClr val="C70000"/>
      </a:accent1>
      <a:accent2>
        <a:srgbClr val="5554FF"/>
      </a:accent2>
      <a:accent3>
        <a:srgbClr val="F5E9B1"/>
      </a:accent3>
      <a:accent4>
        <a:srgbClr val="000000"/>
      </a:accent4>
      <a:accent5>
        <a:srgbClr val="E0AAAA"/>
      </a:accent5>
      <a:accent6>
        <a:srgbClr val="4C4BE7"/>
      </a:accent6>
      <a:hlink>
        <a:srgbClr val="009999"/>
      </a:hlink>
      <a:folHlink>
        <a:srgbClr val="99CC00"/>
      </a:folHlink>
    </a:clrScheme>
    <a:fontScheme name="Japanese Art">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ヒラギノ角ゴ Pro W3" charset="-128"/>
            <a:ea typeface="ヒラギノ角ゴ Pro W3" charset="-128"/>
            <a:cs typeface="ヒラギノ角ゴ Pro W3" charset="-128"/>
            <a:sym typeface="ヒラギノ角ゴ Pro W3" charset="-128"/>
          </a:defRPr>
        </a:defPPr>
      </a:lstStyle>
    </a:spDef>
    <a:lnDef>
      <a:spPr bwMode="auto">
        <a:xfrm>
          <a:off x="0" y="0"/>
          <a:ext cx="1" cy="1"/>
        </a:xfrm>
        <a:custGeom>
          <a:avLst/>
          <a:gdLst/>
          <a:ahLst/>
          <a:cxnLst/>
          <a:rect l="0" t="0" r="0" b="0"/>
          <a:pathLst/>
        </a:custGeom>
        <a:solidFill>
          <a:schemeClr val="accent1"/>
        </a:solidFill>
        <a:ln w="63500" cap="flat" cmpd="sng" algn="ctr">
          <a:solidFill>
            <a:srgbClr val="FFFFFF"/>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4200" b="0" i="0" u="none" strike="noStrike" cap="none" normalizeH="0" baseline="0">
            <a:ln>
              <a:noFill/>
            </a:ln>
            <a:solidFill>
              <a:srgbClr val="FFFFFF"/>
            </a:solidFill>
            <a:effectLst/>
            <a:latin typeface="ヒラギノ角ゴ Pro W3" charset="-128"/>
            <a:ea typeface="ヒラギノ角ゴ Pro W3" charset="-128"/>
            <a:cs typeface="ヒラギノ角ゴ Pro W3" charset="-128"/>
            <a:sym typeface="ヒラギノ角ゴ Pro W3" charset="-128"/>
          </a:defRPr>
        </a:defPPr>
      </a:lstStyle>
    </a:lnDef>
  </a:objectDefaults>
  <a:extraClrSchemeLst>
    <a:extraClrScheme>
      <a:clrScheme name="Japanese Art 1">
        <a:dk1>
          <a:srgbClr val="000000"/>
        </a:dk1>
        <a:lt1>
          <a:srgbClr val="EED948"/>
        </a:lt1>
        <a:dk2>
          <a:srgbClr val="23005F"/>
        </a:dk2>
        <a:lt2>
          <a:srgbClr val="808080"/>
        </a:lt2>
        <a:accent1>
          <a:srgbClr val="C70000"/>
        </a:accent1>
        <a:accent2>
          <a:srgbClr val="5554FF"/>
        </a:accent2>
        <a:accent3>
          <a:srgbClr val="F5E9B1"/>
        </a:accent3>
        <a:accent4>
          <a:srgbClr val="000000"/>
        </a:accent4>
        <a:accent5>
          <a:srgbClr val="E0AAAA"/>
        </a:accent5>
        <a:accent6>
          <a:srgbClr val="4C4B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rgbClr val="006600"/>
            </a:solidFill>
            <a:effectLst>
              <a:outerShdw blurRad="38100" dist="38100" dir="2700000" algn="tl">
                <a:srgbClr val="000000">
                  <a:alpha val="43137"/>
                </a:srgbClr>
              </a:outerShdw>
            </a:effectLst>
            <a:latin typeface="Times New Roman" pitchFamily="18" charset="0"/>
            <a:ea typeface="ＭＳ Ｐゴシック" pitchFamily="50" charset="-128"/>
          </a:defRPr>
        </a:defPPr>
      </a:lstStyle>
    </a:spDef>
    <a:lnDef>
      <a:spPr bwMode="auto">
        <a:xfrm>
          <a:off x="0" y="0"/>
          <a:ext cx="1" cy="1"/>
        </a:xfrm>
        <a:custGeom>
          <a:avLst/>
          <a:gdLst/>
          <a:ahLst/>
          <a:cxnLst/>
          <a:rect l="0" t="0" r="0" b="0"/>
          <a:pathLst/>
        </a:custGeom>
        <a:solidFill>
          <a:schemeClr val="accent1"/>
        </a:solidFill>
        <a:ln w="2857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1" lang="ja-JP" altLang="en-US" sz="2400" b="0" i="0" u="none" strike="noStrike" cap="none" normalizeH="0" baseline="0" smtClean="0">
            <a:ln>
              <a:noFill/>
            </a:ln>
            <a:solidFill>
              <a:srgbClr val="006600"/>
            </a:solidFill>
            <a:effectLst>
              <a:outerShdw blurRad="38100" dist="38100" dir="2700000" algn="tl">
                <a:srgbClr val="000000">
                  <a:alpha val="43137"/>
                </a:srgbClr>
              </a:outerShdw>
            </a:effectLst>
            <a:latin typeface="Times New Roman" pitchFamily="18" charset="0"/>
            <a:ea typeface="ＭＳ Ｐゴシック" pitchFamily="50" charset="-128"/>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Custom 1">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Default Design">
      <a:majorFont>
        <a:latin typeface="Comic Sans MS"/>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0"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11" charset="0"/>
          </a:defRPr>
        </a:defPPr>
      </a:lstStyle>
    </a:lnDef>
    <a:txDef>
      <a:spPr>
        <a:noFill/>
      </a:spPr>
      <a:bodyPr wrap="none" rtlCol="0">
        <a:spAutoFit/>
      </a:bodyPr>
      <a:lstStyle>
        <a:defPPr>
          <a:defRPr dirty="0" smtClean="0">
            <a:effectLst/>
          </a:defRPr>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ISLAND_TP01069031">
  <a:themeElements>
    <a:clrScheme name="ISLAND_TP01069031 1">
      <a:dk1>
        <a:srgbClr val="000000"/>
      </a:dk1>
      <a:lt1>
        <a:srgbClr val="FFFFFF"/>
      </a:lt1>
      <a:dk2>
        <a:srgbClr val="660066"/>
      </a:dk2>
      <a:lt2>
        <a:srgbClr val="FF9933"/>
      </a:lt2>
      <a:accent1>
        <a:srgbClr val="CC0066"/>
      </a:accent1>
      <a:accent2>
        <a:srgbClr val="FFCC00"/>
      </a:accent2>
      <a:accent3>
        <a:srgbClr val="B8AAB8"/>
      </a:accent3>
      <a:accent4>
        <a:srgbClr val="DADADA"/>
      </a:accent4>
      <a:accent5>
        <a:srgbClr val="E2AAB8"/>
      </a:accent5>
      <a:accent6>
        <a:srgbClr val="E7B900"/>
      </a:accent6>
      <a:hlink>
        <a:srgbClr val="6600CC"/>
      </a:hlink>
      <a:folHlink>
        <a:srgbClr val="CC00CC"/>
      </a:folHlink>
    </a:clrScheme>
    <a:fontScheme name="ISLAND_TP01069031">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ISLAND_TP01069031 1">
        <a:dk1>
          <a:srgbClr val="000000"/>
        </a:dk1>
        <a:lt1>
          <a:srgbClr val="FFFFFF"/>
        </a:lt1>
        <a:dk2>
          <a:srgbClr val="660066"/>
        </a:dk2>
        <a:lt2>
          <a:srgbClr val="FF9933"/>
        </a:lt2>
        <a:accent1>
          <a:srgbClr val="CC0066"/>
        </a:accent1>
        <a:accent2>
          <a:srgbClr val="FFCC00"/>
        </a:accent2>
        <a:accent3>
          <a:srgbClr val="B8AAB8"/>
        </a:accent3>
        <a:accent4>
          <a:srgbClr val="DADADA"/>
        </a:accent4>
        <a:accent5>
          <a:srgbClr val="E2AAB8"/>
        </a:accent5>
        <a:accent6>
          <a:srgbClr val="E7B900"/>
        </a:accent6>
        <a:hlink>
          <a:srgbClr val="6600CC"/>
        </a:hlink>
        <a:folHlink>
          <a:srgbClr val="CC00CC"/>
        </a:folHlink>
      </a:clrScheme>
      <a:clrMap bg1="dk2" tx1="lt1" bg2="dk1" tx2="lt2" accent1="accent1" accent2="accent2" accent3="accent3" accent4="accent4" accent5="accent5" accent6="accent6" hlink="hlink" folHlink="folHlink"/>
    </a:extraClrScheme>
    <a:extraClrScheme>
      <a:clrScheme name="ISLAND_TP01069031 2">
        <a:dk1>
          <a:srgbClr val="000000"/>
        </a:dk1>
        <a:lt1>
          <a:srgbClr val="FFFFFF"/>
        </a:lt1>
        <a:dk2>
          <a:srgbClr val="FFCC99"/>
        </a:dk2>
        <a:lt2>
          <a:srgbClr val="FF9933"/>
        </a:lt2>
        <a:accent1>
          <a:srgbClr val="990066"/>
        </a:accent1>
        <a:accent2>
          <a:srgbClr val="FF6633"/>
        </a:accent2>
        <a:accent3>
          <a:srgbClr val="FFE2CA"/>
        </a:accent3>
        <a:accent4>
          <a:srgbClr val="DADADA"/>
        </a:accent4>
        <a:accent5>
          <a:srgbClr val="CAAAB8"/>
        </a:accent5>
        <a:accent6>
          <a:srgbClr val="E75C2D"/>
        </a:accent6>
        <a:hlink>
          <a:srgbClr val="FF0066"/>
        </a:hlink>
        <a:folHlink>
          <a:srgbClr val="CC00CC"/>
        </a:folHlink>
      </a:clrScheme>
      <a:clrMap bg1="dk2" tx1="lt1" bg2="dk1" tx2="lt2" accent1="accent1" accent2="accent2" accent3="accent3" accent4="accent4" accent5="accent5" accent6="accent6" hlink="hlink" folHlink="folHlink"/>
    </a:extraClrScheme>
    <a:extraClrScheme>
      <a:clrScheme name="ISLAND_TP01069031 3">
        <a:dk1>
          <a:srgbClr val="292929"/>
        </a:dk1>
        <a:lt1>
          <a:srgbClr val="FFFFFF"/>
        </a:lt1>
        <a:dk2>
          <a:srgbClr val="969696"/>
        </a:dk2>
        <a:lt2>
          <a:srgbClr val="FFFFFF"/>
        </a:lt2>
        <a:accent1>
          <a:srgbClr val="CBCBCB"/>
        </a:accent1>
        <a:accent2>
          <a:srgbClr val="969696"/>
        </a:accent2>
        <a:accent3>
          <a:srgbClr val="C9C9C9"/>
        </a:accent3>
        <a:accent4>
          <a:srgbClr val="DADADA"/>
        </a:accent4>
        <a:accent5>
          <a:srgbClr val="E2E2E2"/>
        </a:accent5>
        <a:accent6>
          <a:srgbClr val="878787"/>
        </a:accent6>
        <a:hlink>
          <a:srgbClr val="5F5F5F"/>
        </a:hlink>
        <a:folHlink>
          <a:srgbClr val="EAEAEA"/>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雪藤.thmx</Template>
  <TotalTime>37418</TotalTime>
  <Words>6945</Words>
  <Application>Microsoft Macintosh PowerPoint</Application>
  <PresentationFormat>画面に合わせる (4:3)</PresentationFormat>
  <Paragraphs>756</Paragraphs>
  <Slides>47</Slides>
  <Notes>45</Notes>
  <HiddenSlides>0</HiddenSlides>
  <MMClips>0</MMClips>
  <ScaleCrop>false</ScaleCrop>
  <HeadingPairs>
    <vt:vector size="4" baseType="variant">
      <vt:variant>
        <vt:lpstr>テーマ</vt:lpstr>
      </vt:variant>
      <vt:variant>
        <vt:i4>17</vt:i4>
      </vt:variant>
      <vt:variant>
        <vt:lpstr>スライド タイトル</vt:lpstr>
      </vt:variant>
      <vt:variant>
        <vt:i4>47</vt:i4>
      </vt:variant>
    </vt:vector>
  </HeadingPairs>
  <TitlesOfParts>
    <vt:vector size="64" baseType="lpstr">
      <vt:lpstr>2_Office テーマ</vt:lpstr>
      <vt:lpstr>2_ilc-phys</vt:lpstr>
      <vt:lpstr>Simple3</vt:lpstr>
      <vt:lpstr>標準デザイン</vt:lpstr>
      <vt:lpstr>7_Japanese Art</vt:lpstr>
      <vt:lpstr>2_Construction</vt:lpstr>
      <vt:lpstr>Default Design</vt:lpstr>
      <vt:lpstr>7_Office テーマ</vt:lpstr>
      <vt:lpstr>2_ISLAND_TP01069031</vt:lpstr>
      <vt:lpstr>3_Office テーマ</vt:lpstr>
      <vt:lpstr>5_Office テーマ</vt:lpstr>
      <vt:lpstr>8_Office テーマ</vt:lpstr>
      <vt:lpstr>9_Office テーマ</vt:lpstr>
      <vt:lpstr>3_ISLAND_TP01069031</vt:lpstr>
      <vt:lpstr>ホワイト</vt:lpstr>
      <vt:lpstr>1_Simple3</vt:lpstr>
      <vt:lpstr>1_たそがれ</vt:lpstr>
      <vt:lpstr>Physics at the ILC Kiyotomo Kawagoe / Kyushu University The 3rd  LCFORUM meeting &amp; DESY Colloquium February 07, 2012</vt:lpstr>
      <vt:lpstr>Thank you very much for the invitation</vt:lpstr>
      <vt:lpstr>PowerPoint プレゼンテーション</vt:lpstr>
      <vt:lpstr>PowerPoint プレゼンテーション</vt:lpstr>
      <vt:lpstr>History toward the ILC</vt:lpstr>
      <vt:lpstr>The International Linear Collider -- a truly international project --</vt:lpstr>
      <vt:lpstr>Operation of the ILC accelerator</vt:lpstr>
      <vt:lpstr>PowerPoint プレゼンテーション</vt:lpstr>
      <vt:lpstr>Composition of the Standard Model</vt:lpstr>
      <vt:lpstr>Dark side of the Standard Model</vt:lpstr>
      <vt:lpstr>Higgs Searches before the LHC </vt:lpstr>
      <vt:lpstr>What will be discovered at the LHC ? (Table at the end of 2010)</vt:lpstr>
      <vt:lpstr>Higgs Searches at the LHC</vt:lpstr>
      <vt:lpstr>Great success of the LHC accelerator and experiments in 2011</vt:lpstr>
      <vt:lpstr>PowerPoint プレゼンテーション</vt:lpstr>
      <vt:lpstr>PowerPoint プレゼンテーション</vt:lpstr>
      <vt:lpstr>What will be discovered at the LHC ? (My personal view as of February 2012)</vt:lpstr>
      <vt:lpstr>Why “the Higgs Factory” ?</vt:lpstr>
      <vt:lpstr>Strategy of the center-of-mass energies</vt:lpstr>
      <vt:lpstr>The Higgs Boson: Mass, Spin, and Production Cross section</vt:lpstr>
      <vt:lpstr>BR accuracy with different MH</vt:lpstr>
      <vt:lpstr>Prospects of Higgs measurements at the LHC</vt:lpstr>
      <vt:lpstr>Top Yukawa coupling and Higgs self-coupling</vt:lpstr>
      <vt:lpstr>The Higgs Branching fractions and BSM</vt:lpstr>
      <vt:lpstr>Precise measurements of the Higgs Boson for Terascale Physics</vt:lpstr>
      <vt:lpstr>Studies of the Higgs Boson and the Top quark at the ILC</vt:lpstr>
      <vt:lpstr>Other New Particles ?</vt:lpstr>
      <vt:lpstr>Once a new particle is discovered …</vt:lpstr>
      <vt:lpstr>PowerPoint プレゼンテーション</vt:lpstr>
      <vt:lpstr>PowerPoint プレゼンテーション</vt:lpstr>
      <vt:lpstr>Even if no new particles were found at the ILC,  precise measurements at the ILC can explore  the physics at much higher energies</vt:lpstr>
      <vt:lpstr>Physics programme at the ILC</vt:lpstr>
      <vt:lpstr>Summary</vt:lpstr>
      <vt:lpstr>Status in Japan</vt:lpstr>
      <vt:lpstr>PowerPoint プレゼンテーション</vt:lpstr>
      <vt:lpstr>PowerPoint プレゼンテーション</vt:lpstr>
      <vt:lpstr>Candidate sites in Japan</vt:lpstr>
      <vt:lpstr>Tunneling Study for Mountain Regions in Japan</vt:lpstr>
      <vt:lpstr>PowerPoint プレゼンテーション</vt:lpstr>
      <vt:lpstr>Welcome to Fukuoka, Japan</vt:lpstr>
      <vt:lpstr>Acknowledgements</vt:lpstr>
      <vt:lpstr>Backup slides</vt:lpstr>
      <vt:lpstr>Organization for the ILC R&amp;D</vt:lpstr>
      <vt:lpstr>PowerPoint プレゼンテーション</vt:lpstr>
      <vt:lpstr>Prospect of the Higgs discovery in 2012</vt:lpstr>
      <vt:lpstr>Proposed ILC sites in the world</vt:lpstr>
      <vt:lpstr>Tunneling Study for Mountain Regions  in Japan</vt:lpstr>
    </vt:vector>
  </TitlesOfParts>
  <Manager/>
  <Company>九州大学</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ILCの物理と測定器</dc:title>
  <dc:subject/>
  <dc:creator>川越清以</dc:creator>
  <cp:keywords/>
  <dc:description/>
  <cp:lastModifiedBy>川越 清以</cp:lastModifiedBy>
  <cp:revision>460</cp:revision>
  <cp:lastPrinted>2011-09-07T05:31:24Z</cp:lastPrinted>
  <dcterms:created xsi:type="dcterms:W3CDTF">2011-08-09T14:00:36Z</dcterms:created>
  <dcterms:modified xsi:type="dcterms:W3CDTF">2012-02-07T13:50:02Z</dcterms:modified>
  <cp:category/>
</cp:coreProperties>
</file>